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37817A5-EB96-710E-5A15-1C7F2150BC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6DEAD8A-DDA2-533E-25C7-3C89877FA5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526FB12-A63A-CF37-555F-8214D0FB7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21624-6EB4-4075-BD66-2B3888794BEA}" type="datetimeFigureOut">
              <a:rPr kumimoji="1" lang="ja-JP" altLang="en-US" smtClean="0"/>
              <a:t>2023/6/19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DDBFBF0-D149-DF7F-3E9D-91BB9F1C1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CF99880-F214-4F5D-4C5D-88CB60598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6B15A-DE4D-4FAD-9B5B-1F6D5A8701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9799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987113-8093-F0B4-B3D4-EBA083876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2643AF6-1EB2-49FD-5142-6CB1035353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0C99553-E9B9-2641-172F-80C110E09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21624-6EB4-4075-BD66-2B3888794BEA}" type="datetimeFigureOut">
              <a:rPr kumimoji="1" lang="ja-JP" altLang="en-US" smtClean="0"/>
              <a:t>2023/6/19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58B2AAC-914B-4F23-DF46-29975BE5B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8092CE1-1878-7B8F-B0E0-9A7750C98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6B15A-DE4D-4FAD-9B5B-1F6D5A8701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5180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239864A-EF5D-7387-BBB3-38B8A83A9E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61350D0-73F6-179A-0F7D-CCCBAC8812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B6BE164-E2F2-BD29-95D4-7CF7498D1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21624-6EB4-4075-BD66-2B3888794BEA}" type="datetimeFigureOut">
              <a:rPr kumimoji="1" lang="ja-JP" altLang="en-US" smtClean="0"/>
              <a:t>2023/6/19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2F0BAA3-7773-BAAA-9718-01F5EFFF0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7257EF0-CA0A-10B6-266D-398833ED4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6B15A-DE4D-4FAD-9B5B-1F6D5A8701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8919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E214EC0-E263-4BE0-EF40-99164F4A6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0F29AD2-0F97-EE22-CF05-671BB38FCF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083546C-8EC8-DDC8-3DC6-913AD85AF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21624-6EB4-4075-BD66-2B3888794BEA}" type="datetimeFigureOut">
              <a:rPr kumimoji="1" lang="ja-JP" altLang="en-US" smtClean="0"/>
              <a:t>2023/6/19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07107F1-9D6B-D079-3ADF-7B45397B1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A15F686-475C-D0A7-5D30-41ECC1C85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6B15A-DE4D-4FAD-9B5B-1F6D5A8701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8619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BA10E86-07E5-2993-6793-24FA9BCF7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B743EDA-EB80-FEEF-438C-6959130C5C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5405843-E83D-0859-F557-BB1791624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21624-6EB4-4075-BD66-2B3888794BEA}" type="datetimeFigureOut">
              <a:rPr kumimoji="1" lang="ja-JP" altLang="en-US" smtClean="0"/>
              <a:t>2023/6/19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519FE71-BD37-6979-1751-A1F851527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DF3BFA8-8CD9-C9BE-3849-A293C8C40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6B15A-DE4D-4FAD-9B5B-1F6D5A8701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3765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141601-2108-E410-D5C2-F7ABE80D0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58BC687-D249-7E9F-1117-0296033A9D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027D166-A47C-3A24-06BD-0137F1703C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2BF64E3-25A4-53D0-79EB-CD3E9F815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21624-6EB4-4075-BD66-2B3888794BEA}" type="datetimeFigureOut">
              <a:rPr kumimoji="1" lang="ja-JP" altLang="en-US" smtClean="0"/>
              <a:t>2023/6/19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7A64452-29BA-6B73-A0C4-08BF76690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021618E-673A-63EE-545A-CA4138528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6B15A-DE4D-4FAD-9B5B-1F6D5A8701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123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90F68B6-9761-065C-0B41-9F20EC841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3763591-FBEC-C1C0-38E3-7B49268A6A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1435962-B4F0-7633-C2A0-C66C2307C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3940EF1-2B55-63B5-2923-EAD6109699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B54BE8A-3146-8159-4187-2F81793468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77D2F83-DFDB-A164-1F18-9EFBF5C01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21624-6EB4-4075-BD66-2B3888794BEA}" type="datetimeFigureOut">
              <a:rPr kumimoji="1" lang="ja-JP" altLang="en-US" smtClean="0"/>
              <a:t>2023/6/19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AC17DD8-EABE-86E5-F684-A19C54DE0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DF8BFCF-A49D-0430-62EA-8404024C2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6B15A-DE4D-4FAD-9B5B-1F6D5A8701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6588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04A7B7-2E8C-B15D-103C-40347F732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6846DA8-80D5-F7BE-FA6D-AC8CA130A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21624-6EB4-4075-BD66-2B3888794BEA}" type="datetimeFigureOut">
              <a:rPr kumimoji="1" lang="ja-JP" altLang="en-US" smtClean="0"/>
              <a:t>2023/6/19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058CE12-952B-44F8-3876-8E4833396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1CF7263-43F9-BDCB-7752-58DCD16A4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6B15A-DE4D-4FAD-9B5B-1F6D5A8701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1118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2B0E992-B845-5287-236D-FE27007F2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21624-6EB4-4075-BD66-2B3888794BEA}" type="datetimeFigureOut">
              <a:rPr kumimoji="1" lang="ja-JP" altLang="en-US" smtClean="0"/>
              <a:t>2023/6/19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58D7875-5154-2A04-A988-F834E18C9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2522CAE-0BD6-BE4D-EC4E-7209A70A8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6B15A-DE4D-4FAD-9B5B-1F6D5A8701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0790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29C9A5A-9D24-1ED4-0D90-5F9984644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90B7DF7-E2CA-C8A2-780B-D14543A976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FF309A3-B9C5-A497-12BE-E4AA47D9EE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4092C0E-53A3-54D1-1714-0E826EA5B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21624-6EB4-4075-BD66-2B3888794BEA}" type="datetimeFigureOut">
              <a:rPr kumimoji="1" lang="ja-JP" altLang="en-US" smtClean="0"/>
              <a:t>2023/6/19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4D8169B-E69D-EE7F-C17F-A6CD3973D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F6B9F45-62E7-86AD-E731-E3CB25906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6B15A-DE4D-4FAD-9B5B-1F6D5A8701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1997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8A2917-BDC0-9BA2-E00C-A6D637024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A97795F-4465-7E7E-CF44-2D1328869B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145B6BC-518B-B637-6AA9-54C88D202D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F99554D-06B5-1625-C9CC-93FE91126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21624-6EB4-4075-BD66-2B3888794BEA}" type="datetimeFigureOut">
              <a:rPr kumimoji="1" lang="ja-JP" altLang="en-US" smtClean="0"/>
              <a:t>2023/6/19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D524A97-6640-FAC0-483F-44B45151A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05E1F7F-D172-60BD-4B4B-2F3809F7D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6B15A-DE4D-4FAD-9B5B-1F6D5A8701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846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4CA77837-01F2-DA50-550F-768A1EB8A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7B1C68C-552C-732C-A25F-4941988378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2AC0E68-605A-4E26-37B5-44C4DD1BF4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721624-6EB4-4075-BD66-2B3888794BEA}" type="datetimeFigureOut">
              <a:rPr kumimoji="1" lang="ja-JP" altLang="en-US" smtClean="0"/>
              <a:t>2023/6/19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3C4E63F-6CB0-839E-D93D-34A0B96F66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945928C-5BB6-4DC3-0B8C-C209B76D1A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36B15A-DE4D-4FAD-9B5B-1F6D5A8701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9324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E1842999-9274-72D5-626C-EAA77158D618}"/>
              </a:ext>
            </a:extLst>
          </p:cNvPr>
          <p:cNvSpPr/>
          <p:nvPr/>
        </p:nvSpPr>
        <p:spPr>
          <a:xfrm>
            <a:off x="478302" y="253219"/>
            <a:ext cx="11437033" cy="63304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F6EA578-7B54-3D1E-93AB-6D79005B207D}"/>
              </a:ext>
            </a:extLst>
          </p:cNvPr>
          <p:cNvSpPr txBox="1"/>
          <p:nvPr/>
        </p:nvSpPr>
        <p:spPr>
          <a:xfrm>
            <a:off x="4628271" y="1420837"/>
            <a:ext cx="26869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800" b="1" dirty="0"/>
              <a:t>タイトル</a:t>
            </a:r>
            <a:endParaRPr kumimoji="1" lang="ja-JP" altLang="en-US" sz="4800" b="1" dirty="0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99C1683B-C076-254C-FF06-354BDBAC9AE3}"/>
              </a:ext>
            </a:extLst>
          </p:cNvPr>
          <p:cNvSpPr/>
          <p:nvPr/>
        </p:nvSpPr>
        <p:spPr>
          <a:xfrm>
            <a:off x="3756074" y="3545058"/>
            <a:ext cx="5008098" cy="106110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0C2180B-8D4A-5C5B-E56F-BD7DE36C45AC}"/>
              </a:ext>
            </a:extLst>
          </p:cNvPr>
          <p:cNvSpPr txBox="1"/>
          <p:nvPr/>
        </p:nvSpPr>
        <p:spPr>
          <a:xfrm>
            <a:off x="4339883" y="3710782"/>
            <a:ext cx="4480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/>
              <a:t>ゲームスタート</a:t>
            </a:r>
          </a:p>
        </p:txBody>
      </p:sp>
    </p:spTree>
    <p:extLst>
      <p:ext uri="{BB962C8B-B14F-4D97-AF65-F5344CB8AC3E}">
        <p14:creationId xmlns:p14="http://schemas.microsoft.com/office/powerpoint/2010/main" val="3579153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E9971E61-F538-3EB1-A485-216BFECED9B7}"/>
              </a:ext>
            </a:extLst>
          </p:cNvPr>
          <p:cNvSpPr/>
          <p:nvPr/>
        </p:nvSpPr>
        <p:spPr>
          <a:xfrm>
            <a:off x="485306" y="207499"/>
            <a:ext cx="11437033" cy="63304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 descr="ギター が含まれている画像&#10;&#10;自動的に生成された説明">
            <a:extLst>
              <a:ext uri="{FF2B5EF4-FFF2-40B4-BE49-F238E27FC236}">
                <a16:creationId xmlns:a16="http://schemas.microsoft.com/office/drawing/2014/main" id="{ABEAAD39-CDBD-ABCE-BA15-DB44B78517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1238" y="3124238"/>
            <a:ext cx="809524" cy="609524"/>
          </a:xfrm>
          <a:prstGeom prst="rect">
            <a:avLst/>
          </a:prstGeom>
        </p:spPr>
      </p:pic>
      <p:pic>
        <p:nvPicPr>
          <p:cNvPr id="7" name="図 6" descr="花, 食品, フルーツ が含まれている画像&#10;&#10;自動的に生成された説明">
            <a:extLst>
              <a:ext uri="{FF2B5EF4-FFF2-40B4-BE49-F238E27FC236}">
                <a16:creationId xmlns:a16="http://schemas.microsoft.com/office/drawing/2014/main" id="{A87E6DF5-EEB9-D702-268C-66D770C0B7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0354" y="1117562"/>
            <a:ext cx="1366940" cy="1822586"/>
          </a:xfrm>
          <a:prstGeom prst="rect">
            <a:avLst/>
          </a:prstGeom>
        </p:spPr>
      </p:pic>
      <p:pic>
        <p:nvPicPr>
          <p:cNvPr id="8" name="図 7" descr="花, 食品, フルーツ が含まれている画像&#10;&#10;自動的に生成された説明">
            <a:extLst>
              <a:ext uri="{FF2B5EF4-FFF2-40B4-BE49-F238E27FC236}">
                <a16:creationId xmlns:a16="http://schemas.microsoft.com/office/drawing/2014/main" id="{9116F203-2B21-8A6D-9369-5DC8AC82E7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0762" y="3733762"/>
            <a:ext cx="1366940" cy="1822586"/>
          </a:xfrm>
          <a:prstGeom prst="rect">
            <a:avLst/>
          </a:prstGeom>
        </p:spPr>
      </p:pic>
      <p:pic>
        <p:nvPicPr>
          <p:cNvPr id="9" name="図 8" descr="花, 食品, フルーツ が含まれている画像&#10;&#10;自動的に生成された説明">
            <a:extLst>
              <a:ext uri="{FF2B5EF4-FFF2-40B4-BE49-F238E27FC236}">
                <a16:creationId xmlns:a16="http://schemas.microsoft.com/office/drawing/2014/main" id="{378EBDCF-E3EE-DE07-7803-A3CF294677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0354" y="3538025"/>
            <a:ext cx="1366940" cy="1822586"/>
          </a:xfrm>
          <a:prstGeom prst="rect">
            <a:avLst/>
          </a:prstGeom>
        </p:spPr>
      </p:pic>
      <p:pic>
        <p:nvPicPr>
          <p:cNvPr id="10" name="図 9" descr="花, 食品, フルーツ が含まれている画像&#10;&#10;自動的に生成された説明">
            <a:extLst>
              <a:ext uri="{FF2B5EF4-FFF2-40B4-BE49-F238E27FC236}">
                <a16:creationId xmlns:a16="http://schemas.microsoft.com/office/drawing/2014/main" id="{1DC54FBD-488D-B9D9-A937-B31CB0D5BC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9802" y="1715439"/>
            <a:ext cx="1366940" cy="1822586"/>
          </a:xfrm>
          <a:prstGeom prst="rect">
            <a:avLst/>
          </a:prstGeom>
        </p:spPr>
      </p:pic>
      <p:sp>
        <p:nvSpPr>
          <p:cNvPr id="12" name="楕円 11">
            <a:extLst>
              <a:ext uri="{FF2B5EF4-FFF2-40B4-BE49-F238E27FC236}">
                <a16:creationId xmlns:a16="http://schemas.microsoft.com/office/drawing/2014/main" id="{DDD232CC-D899-11D8-9EB1-3715449F79E5}"/>
              </a:ext>
            </a:extLst>
          </p:cNvPr>
          <p:cNvSpPr/>
          <p:nvPr/>
        </p:nvSpPr>
        <p:spPr>
          <a:xfrm>
            <a:off x="10339754" y="450166"/>
            <a:ext cx="1366940" cy="126527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C8BB2B93-0B95-AD19-925F-6398DD608081}"/>
              </a:ext>
            </a:extLst>
          </p:cNvPr>
          <p:cNvSpPr txBox="1"/>
          <p:nvPr/>
        </p:nvSpPr>
        <p:spPr>
          <a:xfrm>
            <a:off x="10363200" y="2185493"/>
            <a:ext cx="2700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制限時間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6895EF39-CC01-6343-9B81-12DD977C9875}"/>
              </a:ext>
            </a:extLst>
          </p:cNvPr>
          <p:cNvSpPr txBox="1"/>
          <p:nvPr/>
        </p:nvSpPr>
        <p:spPr>
          <a:xfrm>
            <a:off x="7867702" y="3508243"/>
            <a:ext cx="2700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操作するオブジェクト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FA8EA37F-C651-B141-031A-576BD75D9DBE}"/>
              </a:ext>
            </a:extLst>
          </p:cNvPr>
          <p:cNvSpPr txBox="1"/>
          <p:nvPr/>
        </p:nvSpPr>
        <p:spPr>
          <a:xfrm>
            <a:off x="5150264" y="1226011"/>
            <a:ext cx="2700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破壊するオブジェクト</a:t>
            </a:r>
          </a:p>
        </p:txBody>
      </p: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2519BBFC-E250-59E6-5184-889BB2DD4F2B}"/>
              </a:ext>
            </a:extLst>
          </p:cNvPr>
          <p:cNvCxnSpPr/>
          <p:nvPr/>
        </p:nvCxnSpPr>
        <p:spPr>
          <a:xfrm flipH="1">
            <a:off x="4332849" y="1715439"/>
            <a:ext cx="900333" cy="3134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3741BFF9-E1E6-1979-73D6-7BD338F98992}"/>
              </a:ext>
            </a:extLst>
          </p:cNvPr>
          <p:cNvCxnSpPr>
            <a:cxnSpLocks/>
          </p:cNvCxnSpPr>
          <p:nvPr/>
        </p:nvCxnSpPr>
        <p:spPr>
          <a:xfrm>
            <a:off x="7097151" y="1712330"/>
            <a:ext cx="186121" cy="5522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E013FB0A-19B2-3CBD-7408-C7A900D63619}"/>
              </a:ext>
            </a:extLst>
          </p:cNvPr>
          <p:cNvCxnSpPr>
            <a:cxnSpLocks/>
          </p:cNvCxnSpPr>
          <p:nvPr/>
        </p:nvCxnSpPr>
        <p:spPr>
          <a:xfrm flipH="1" flipV="1">
            <a:off x="6681196" y="3551092"/>
            <a:ext cx="1128473" cy="1243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74729D24-29DB-6BBF-F140-3808C79143EB}"/>
              </a:ext>
            </a:extLst>
          </p:cNvPr>
          <p:cNvCxnSpPr>
            <a:cxnSpLocks/>
          </p:cNvCxnSpPr>
          <p:nvPr/>
        </p:nvCxnSpPr>
        <p:spPr>
          <a:xfrm flipV="1">
            <a:off x="10969583" y="1410677"/>
            <a:ext cx="53641" cy="6740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396EA599-E272-745A-036F-3EEB81E507A8}"/>
              </a:ext>
            </a:extLst>
          </p:cNvPr>
          <p:cNvSpPr/>
          <p:nvPr/>
        </p:nvSpPr>
        <p:spPr>
          <a:xfrm>
            <a:off x="9082183" y="658594"/>
            <a:ext cx="809467" cy="91793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1B01436E-4CA5-B1C0-E48C-FE7BD8D657B0}"/>
              </a:ext>
            </a:extLst>
          </p:cNvPr>
          <p:cNvSpPr txBox="1"/>
          <p:nvPr/>
        </p:nvSpPr>
        <p:spPr>
          <a:xfrm>
            <a:off x="9284389" y="794396"/>
            <a:ext cx="21107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/>
              <a:t>2</a:t>
            </a:r>
            <a:endParaRPr kumimoji="1" lang="ja-JP" altLang="en-US" sz="3600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CD64F9CF-CAA8-5A5A-CBB2-AD970CA8CC89}"/>
              </a:ext>
            </a:extLst>
          </p:cNvPr>
          <p:cNvSpPr txBox="1"/>
          <p:nvPr/>
        </p:nvSpPr>
        <p:spPr>
          <a:xfrm>
            <a:off x="8702310" y="2173053"/>
            <a:ext cx="1366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破壊した数</a:t>
            </a:r>
          </a:p>
        </p:txBody>
      </p: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8ADB51F1-DAF4-F747-2138-3E020931E03D}"/>
              </a:ext>
            </a:extLst>
          </p:cNvPr>
          <p:cNvCxnSpPr/>
          <p:nvPr/>
        </p:nvCxnSpPr>
        <p:spPr>
          <a:xfrm flipV="1">
            <a:off x="9488074" y="1701340"/>
            <a:ext cx="0" cy="38336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部分円 28">
            <a:extLst>
              <a:ext uri="{FF2B5EF4-FFF2-40B4-BE49-F238E27FC236}">
                <a16:creationId xmlns:a16="http://schemas.microsoft.com/office/drawing/2014/main" id="{6BB7E201-87B2-F370-C71C-9A9CCE91BF99}"/>
              </a:ext>
            </a:extLst>
          </p:cNvPr>
          <p:cNvSpPr/>
          <p:nvPr/>
        </p:nvSpPr>
        <p:spPr>
          <a:xfrm>
            <a:off x="10379340" y="447057"/>
            <a:ext cx="1234125" cy="1265273"/>
          </a:xfrm>
          <a:prstGeom prst="pi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F27C6A89-B42D-E87D-E2DF-9F6BA528AB3D}"/>
              </a:ext>
            </a:extLst>
          </p:cNvPr>
          <p:cNvSpPr txBox="1"/>
          <p:nvPr/>
        </p:nvSpPr>
        <p:spPr>
          <a:xfrm>
            <a:off x="718610" y="5903367"/>
            <a:ext cx="7983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W:</a:t>
            </a:r>
            <a:r>
              <a:rPr lang="ja-JP" altLang="en-US" dirty="0"/>
              <a:t>上 </a:t>
            </a:r>
            <a:r>
              <a:rPr lang="en-US" altLang="ja-JP" dirty="0"/>
              <a:t>S:</a:t>
            </a:r>
            <a:r>
              <a:rPr lang="ja-JP" altLang="en-US" dirty="0"/>
              <a:t>下 </a:t>
            </a:r>
            <a:r>
              <a:rPr lang="en-US" altLang="ja-JP" dirty="0"/>
              <a:t>A:</a:t>
            </a:r>
            <a:r>
              <a:rPr lang="ja-JP" altLang="en-US" dirty="0"/>
              <a:t>左 </a:t>
            </a:r>
            <a:r>
              <a:rPr lang="en-US" altLang="ja-JP" dirty="0"/>
              <a:t>D:</a:t>
            </a:r>
            <a:r>
              <a:rPr lang="ja-JP" altLang="en-US" dirty="0"/>
              <a:t>右 </a:t>
            </a:r>
            <a:r>
              <a:rPr lang="en-US" altLang="ja-JP" dirty="0"/>
              <a:t>SPACE:</a:t>
            </a:r>
            <a:r>
              <a:rPr lang="ja-JP" altLang="en-US" dirty="0"/>
              <a:t>攻撃 </a:t>
            </a:r>
            <a:r>
              <a:rPr lang="en-US" altLang="ja-JP" dirty="0"/>
              <a:t>K:</a:t>
            </a:r>
            <a:r>
              <a:rPr lang="ja-JP" altLang="en-US" dirty="0"/>
              <a:t>破壊した数を</a:t>
            </a:r>
            <a:r>
              <a:rPr lang="en-US" altLang="ja-JP" dirty="0"/>
              <a:t>1/2</a:t>
            </a:r>
            <a:r>
              <a:rPr lang="ja-JP" altLang="en-US" dirty="0"/>
              <a:t>にし得点</a:t>
            </a:r>
            <a:r>
              <a:rPr lang="en-US" altLang="ja-JP" dirty="0"/>
              <a:t>2</a:t>
            </a:r>
            <a:r>
              <a:rPr lang="ja-JP" altLang="en-US" dirty="0"/>
              <a:t>倍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38349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2668C074-B9E2-46EF-9854-44A1A394B0A7}"/>
              </a:ext>
            </a:extLst>
          </p:cNvPr>
          <p:cNvSpPr/>
          <p:nvPr/>
        </p:nvSpPr>
        <p:spPr>
          <a:xfrm>
            <a:off x="485306" y="249701"/>
            <a:ext cx="11437033" cy="63304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 descr="ギター が含まれている画像&#10;&#10;自動的に生成された説明">
            <a:extLst>
              <a:ext uri="{FF2B5EF4-FFF2-40B4-BE49-F238E27FC236}">
                <a16:creationId xmlns:a16="http://schemas.microsoft.com/office/drawing/2014/main" id="{00423CC3-104A-6DD7-0B64-DFA4CC7D0E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4064" y="4170561"/>
            <a:ext cx="809524" cy="609524"/>
          </a:xfrm>
          <a:prstGeom prst="rect">
            <a:avLst/>
          </a:prstGeom>
        </p:spPr>
      </p:pic>
      <p:pic>
        <p:nvPicPr>
          <p:cNvPr id="6" name="図 5" descr="花, 食品, フルーツ が含まれている画像&#10;&#10;自動的に生成された説明">
            <a:extLst>
              <a:ext uri="{FF2B5EF4-FFF2-40B4-BE49-F238E27FC236}">
                <a16:creationId xmlns:a16="http://schemas.microsoft.com/office/drawing/2014/main" id="{C9B7A304-B827-E390-6D37-E781296565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2425" y="1606414"/>
            <a:ext cx="1366940" cy="1822586"/>
          </a:xfrm>
          <a:prstGeom prst="rect">
            <a:avLst/>
          </a:prstGeom>
        </p:spPr>
      </p:pic>
      <p:pic>
        <p:nvPicPr>
          <p:cNvPr id="7" name="図 6" descr="花, 食品, フルーツ が含まれている画像&#10;&#10;自動的に生成された説明">
            <a:extLst>
              <a:ext uri="{FF2B5EF4-FFF2-40B4-BE49-F238E27FC236}">
                <a16:creationId xmlns:a16="http://schemas.microsoft.com/office/drawing/2014/main" id="{ED777C21-AAB3-7142-3120-C28551E07C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1153" y="4100556"/>
            <a:ext cx="1366940" cy="1822586"/>
          </a:xfrm>
          <a:prstGeom prst="rect">
            <a:avLst/>
          </a:prstGeom>
        </p:spPr>
      </p:pic>
      <p:pic>
        <p:nvPicPr>
          <p:cNvPr id="8" name="図 7" descr="花, 食品, フルーツ が含まれている画像&#10;&#10;自動的に生成された説明">
            <a:extLst>
              <a:ext uri="{FF2B5EF4-FFF2-40B4-BE49-F238E27FC236}">
                <a16:creationId xmlns:a16="http://schemas.microsoft.com/office/drawing/2014/main" id="{B3075BAC-0DDD-677E-CB19-34FFA588D2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9947" y="4214586"/>
            <a:ext cx="1366940" cy="1822586"/>
          </a:xfrm>
          <a:prstGeom prst="rect">
            <a:avLst/>
          </a:prstGeom>
        </p:spPr>
      </p:pic>
      <p:pic>
        <p:nvPicPr>
          <p:cNvPr id="9" name="図 8" descr="花, 食品, フルーツ が含まれている画像&#10;&#10;自動的に生成された説明">
            <a:extLst>
              <a:ext uri="{FF2B5EF4-FFF2-40B4-BE49-F238E27FC236}">
                <a16:creationId xmlns:a16="http://schemas.microsoft.com/office/drawing/2014/main" id="{F405A495-52BB-1BD7-6D67-5FCDCB4AD1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2066" y="2448224"/>
            <a:ext cx="1366940" cy="1822586"/>
          </a:xfrm>
          <a:prstGeom prst="rect">
            <a:avLst/>
          </a:prstGeom>
        </p:spPr>
      </p:pic>
      <p:sp>
        <p:nvSpPr>
          <p:cNvPr id="10" name="楕円 9">
            <a:extLst>
              <a:ext uri="{FF2B5EF4-FFF2-40B4-BE49-F238E27FC236}">
                <a16:creationId xmlns:a16="http://schemas.microsoft.com/office/drawing/2014/main" id="{534A9D9C-4424-604E-3DE9-6A62201D8326}"/>
              </a:ext>
            </a:extLst>
          </p:cNvPr>
          <p:cNvSpPr/>
          <p:nvPr/>
        </p:nvSpPr>
        <p:spPr>
          <a:xfrm>
            <a:off x="10339754" y="450166"/>
            <a:ext cx="1366940" cy="126527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866E4E7E-FAAF-EFEE-0B0E-604990589D1F}"/>
              </a:ext>
            </a:extLst>
          </p:cNvPr>
          <p:cNvSpPr/>
          <p:nvPr/>
        </p:nvSpPr>
        <p:spPr>
          <a:xfrm>
            <a:off x="9082183" y="658594"/>
            <a:ext cx="809467" cy="91793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31342952-B104-7695-AC84-662786FF544D}"/>
              </a:ext>
            </a:extLst>
          </p:cNvPr>
          <p:cNvSpPr txBox="1"/>
          <p:nvPr/>
        </p:nvSpPr>
        <p:spPr>
          <a:xfrm>
            <a:off x="9284389" y="794396"/>
            <a:ext cx="21107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/>
              <a:t>2</a:t>
            </a:r>
            <a:endParaRPr kumimoji="1" lang="ja-JP" altLang="en-US" sz="3600" dirty="0"/>
          </a:p>
        </p:txBody>
      </p:sp>
      <p:sp>
        <p:nvSpPr>
          <p:cNvPr id="22" name="部分円 21">
            <a:extLst>
              <a:ext uri="{FF2B5EF4-FFF2-40B4-BE49-F238E27FC236}">
                <a16:creationId xmlns:a16="http://schemas.microsoft.com/office/drawing/2014/main" id="{C7C6B203-FEDD-81F5-3BA0-08E79F96E2C9}"/>
              </a:ext>
            </a:extLst>
          </p:cNvPr>
          <p:cNvSpPr/>
          <p:nvPr/>
        </p:nvSpPr>
        <p:spPr>
          <a:xfrm>
            <a:off x="10379340" y="432989"/>
            <a:ext cx="1234125" cy="1265273"/>
          </a:xfrm>
          <a:prstGeom prst="pi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F374328C-A431-8B80-86DD-1555D6478AA5}"/>
              </a:ext>
            </a:extLst>
          </p:cNvPr>
          <p:cNvSpPr txBox="1"/>
          <p:nvPr/>
        </p:nvSpPr>
        <p:spPr>
          <a:xfrm>
            <a:off x="4287592" y="1677528"/>
            <a:ext cx="40119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00" b="1" dirty="0"/>
              <a:t>GAME OVER</a:t>
            </a:r>
            <a:endParaRPr kumimoji="1" lang="ja-JP" altLang="en-US" sz="4000" b="1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53670394-5789-06D9-A3AF-F88C0D92BDE2}"/>
              </a:ext>
            </a:extLst>
          </p:cNvPr>
          <p:cNvSpPr txBox="1"/>
          <p:nvPr/>
        </p:nvSpPr>
        <p:spPr>
          <a:xfrm>
            <a:off x="4593808" y="5853484"/>
            <a:ext cx="40119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/>
              <a:t>esc</a:t>
            </a:r>
            <a:r>
              <a:rPr lang="ja-JP" altLang="en-US" sz="2800" dirty="0"/>
              <a:t>でゲーム終了</a:t>
            </a:r>
            <a:endParaRPr kumimoji="1" lang="ja-JP" altLang="en-US" sz="2800" dirty="0"/>
          </a:p>
        </p:txBody>
      </p:sp>
      <p:sp>
        <p:nvSpPr>
          <p:cNvPr id="28" name="四角形: 角を丸くする 27">
            <a:extLst>
              <a:ext uri="{FF2B5EF4-FFF2-40B4-BE49-F238E27FC236}">
                <a16:creationId xmlns:a16="http://schemas.microsoft.com/office/drawing/2014/main" id="{A9EB9F45-BD80-EFA4-CD73-B9349C240EEA}"/>
              </a:ext>
            </a:extLst>
          </p:cNvPr>
          <p:cNvSpPr/>
          <p:nvPr/>
        </p:nvSpPr>
        <p:spPr>
          <a:xfrm>
            <a:off x="4246887" y="2816466"/>
            <a:ext cx="3083879" cy="75947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D660142B-2F0E-7857-FD76-5EA07BEB924E}"/>
              </a:ext>
            </a:extLst>
          </p:cNvPr>
          <p:cNvSpPr txBox="1"/>
          <p:nvPr/>
        </p:nvSpPr>
        <p:spPr>
          <a:xfrm>
            <a:off x="4593808" y="2865822"/>
            <a:ext cx="40119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/>
              <a:t>リトライ</a:t>
            </a:r>
          </a:p>
        </p:txBody>
      </p:sp>
      <p:sp>
        <p:nvSpPr>
          <p:cNvPr id="29" name="四角形: 角を丸くする 28">
            <a:extLst>
              <a:ext uri="{FF2B5EF4-FFF2-40B4-BE49-F238E27FC236}">
                <a16:creationId xmlns:a16="http://schemas.microsoft.com/office/drawing/2014/main" id="{E2CF4C02-8E69-669A-D425-0F2DCC3ABD78}"/>
              </a:ext>
            </a:extLst>
          </p:cNvPr>
          <p:cNvSpPr/>
          <p:nvPr/>
        </p:nvSpPr>
        <p:spPr>
          <a:xfrm>
            <a:off x="3990780" y="4096012"/>
            <a:ext cx="3876922" cy="75947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6D11F546-C8E3-59DC-6E44-F2B6D467291B}"/>
              </a:ext>
            </a:extLst>
          </p:cNvPr>
          <p:cNvSpPr txBox="1"/>
          <p:nvPr/>
        </p:nvSpPr>
        <p:spPr>
          <a:xfrm>
            <a:off x="3990780" y="4195220"/>
            <a:ext cx="40119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/>
              <a:t>タイトル画面へ</a:t>
            </a:r>
          </a:p>
        </p:txBody>
      </p:sp>
      <p:pic>
        <p:nvPicPr>
          <p:cNvPr id="30" name="図 29" descr="花, 食品, フルーツ が含まれている画像&#10;&#10;自動的に生成された説明">
            <a:extLst>
              <a:ext uri="{FF2B5EF4-FFF2-40B4-BE49-F238E27FC236}">
                <a16:creationId xmlns:a16="http://schemas.microsoft.com/office/drawing/2014/main" id="{DCF15541-6133-324D-00B5-B6655CC07A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6142" y="1606414"/>
            <a:ext cx="1366940" cy="1822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3104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51</Words>
  <Application>Microsoft Office PowerPoint</Application>
  <PresentationFormat>ワイド画面</PresentationFormat>
  <Paragraphs>13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202003458</dc:creator>
  <cp:lastModifiedBy>202003458</cp:lastModifiedBy>
  <cp:revision>3</cp:revision>
  <dcterms:created xsi:type="dcterms:W3CDTF">2023-06-18T18:12:06Z</dcterms:created>
  <dcterms:modified xsi:type="dcterms:W3CDTF">2023-06-18T18:28:15Z</dcterms:modified>
</cp:coreProperties>
</file>