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&amp;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Problem: Extract structured data from handwritten medical prescriptions.</a:t>
            </a:r>
          </a:p>
          <a:p/>
          <a:p>
            <a:r>
              <a:t>Approach: Use a multimodal model (Donut) to predict text and parse it into structured formats.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Prescription Image -&gt; Donut Model -&gt; Raw Text Extraction -&gt; Postprocessing Rules -&gt; Structured JSON Output</a:t>
            </a:r>
          </a:p>
          <a:p/>
          <a:p>
            <a:r>
              <a:t>Donut model fine-tuned on document visual QA (docVQA).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&amp; 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Evaluation Strategy:</a:t>
            </a:r>
          </a:p>
          <a:p>
            <a:r>
              <a:t>- Field-level F1 Score</a:t>
            </a:r>
          </a:p>
          <a:p>
            <a:r>
              <a:t>- Edit Distance for similarity</a:t>
            </a:r>
          </a:p>
          <a:p/>
          <a:p>
            <a:r>
              <a:t>Key Insights:</a:t>
            </a:r>
          </a:p>
          <a:p>
            <a:r>
              <a:t>- Handwriting quality impacts accuracy.</a:t>
            </a:r>
          </a:p>
          <a:p>
            <a:r>
              <a:t>- Postprocessing rules improved overall extraction by ~20%.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