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84c6df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84c6df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cdb5c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cdb5c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cdb5cd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cdb5cd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f7e722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f7e722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84c6df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84c6df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84c6df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84c6df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84c6df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84c6df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f7e722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f7e722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cdb5cd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cdb5cd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Align Bridge to the Bridge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 Java IDE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 Cantrell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247974"/>
            <a:ext cx="1895526" cy="18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to prepare for 5004?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Become familiar with the Java “Hello World” program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familiar with compiling from the command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comfortable with an IDE interface and cloud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 headstart on Java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“Hello World”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Compiling options in Java command line, cloud, and 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a program on a cloud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Setting up and running a basic application in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Planning ahead for 5004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Java JDK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need to install Java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https://www.oracle.com/java/technologies/downloads/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4325"/>
            <a:ext cx="7501526" cy="2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JDK to your System Path Variable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1159850"/>
            <a:ext cx="341329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998" y="1159850"/>
            <a:ext cx="40396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Eclipse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install an Integrated Development Environment (IDE)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https://www.eclipse.org/downloads/packages/release/kepler/sr1/eclipse-ide-java-developers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75" y="2371725"/>
            <a:ext cx="4910856" cy="2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Java “Hello World” application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/******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Header block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******/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HelloWorld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public static void main(String [] args)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System.out.println("Hello World");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Options: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044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Line: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</a:t>
            </a:r>
            <a:r>
              <a:rPr lang="en"/>
              <a:t>versatile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Least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bells &amp; whistles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Highest learning curve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Cloud Compiling: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portability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bells &amp; whistles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Great for testing small code segments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Least 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673725" y="1152475"/>
            <a:ext cx="40449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Integrated</a:t>
            </a:r>
            <a:r>
              <a:rPr lang="en"/>
              <a:t> Development Environments (IDE):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Provides built in debugging and organization utilities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Allows for plug-ins and auto-generators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Provides hints, suggestions, and real-time checking (not </a:t>
            </a:r>
            <a:r>
              <a:rPr lang="en"/>
              <a:t>necessarily</a:t>
            </a:r>
            <a:r>
              <a:rPr lang="en"/>
              <a:t> a good thing when you are first learning)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Compilers </a:t>
            </a:r>
            <a:r>
              <a:rPr lang="en"/>
              <a:t>https://www.onlinegdb.com/online_java_compiler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650"/>
            <a:ext cx="8839201" cy="27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project and coding in Eclipse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518300"/>
            <a:ext cx="85206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Select a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new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new Java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Run and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Explore on your own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00" y="1620300"/>
            <a:ext cx="5353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