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0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1" autoAdjust="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7D55-F329-4F93-AAAF-8EE14F3E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88CE96-0C4F-44D7-86CE-1951B1D82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393D2-EF79-4AAA-96D6-CAC5BFD6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DB55B-603E-432B-B6BE-B1249F1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31D3F-F4BD-4C24-83E1-3C511D60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73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980D-2B8A-4CFC-93CC-8CFD535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AED7A-0810-4DE7-9730-517B3B92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2D96F-0567-43DB-8D63-8E547110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578B6-AE02-41EC-A733-58162621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3FA94-AC4B-4429-B5C7-893C8E3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75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29E79-1035-40AB-84F9-CA8D060B9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1108B-FFB0-4734-A124-9D3534F86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2B196-FCD4-4206-A8E1-1998D48B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906D2-19E9-40B9-BB62-2D74FF5B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30503-E789-4446-B66A-C132A763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7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E129C-27F7-4922-9A4E-D4B48507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90408-6C95-40BF-B997-F6EFEB80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DD6CC-5552-4F1D-B71D-3F4EF2F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5CC76-82D9-4FAD-BE6B-31DD1A26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6C4A9-583A-4A30-990E-4C48FEB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A635F-ACFB-45DC-8A3B-2EC872E8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0F88B-98F4-4DF1-B1C1-B9E682E2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F649-C70B-42A5-9AF6-1A0A31AA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8253B4-A4F3-4659-B1FC-C6E0F834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D1D179-280B-45C9-A72F-52039ACD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8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C40AE-48BE-4BBA-A3FF-9DFBC6FE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1CBE5-5224-4CC8-AEC6-F5D2451C8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17FA6-F161-4F32-9FF2-AFBAFCED3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E2C1C-FE12-4CE9-B1D4-AFE5C41B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EE21F-EFC9-4A31-BE88-66C98B79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6FA0C-5C16-40E0-B90B-CD23C7C2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C665D-A80E-4E33-888A-547F1109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6986-DA5E-485A-B01D-6DAD33E0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E51C1B-6162-4D1B-B4BC-7031FC79E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969E05-9321-4006-A6EC-0C6266802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64D1FB-34CC-4F26-8024-2BAE7D8C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F1C6F4-4B61-41EC-832C-720FF1AC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8BDE75-02D7-4587-A020-85E7365C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5E9070-3020-450D-8D15-B08A67AC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98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369A-597C-4720-876C-4FEFFABC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0644A2-04EC-405C-A230-885DF8B7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278951-C347-4C2C-AECC-5CBF7A25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E7607-A0AB-440A-AAFC-5956674C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6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FC7434-2C2A-499C-BE44-A1FAD8EC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8DAEB-6B5D-4F87-BFCB-35B6DB22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4D412-DDA9-4E20-8FF6-0BB873F8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5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7A61E-98CF-402D-B9D3-F2C201F5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18731-FDC8-4F6E-8174-0769B888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20BF-4095-416B-BF85-66882FAAD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95573-651F-4CD9-AE06-F065895F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EF200-9C67-4203-9CD8-185505BB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5F7AD-A2D6-451B-996A-87C94FAE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7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A53ED-8BDD-4E8A-BA95-037145C5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92B455-E56F-409E-AAE1-643B20ECE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BF2EB4-7D45-4345-BB89-FB13A4E2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D02B5-396D-4CF6-8876-76DD9852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DBE68-15BA-4C0C-9E3F-054E585D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25FD0-AC3B-4080-BDFF-BF11B620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7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E63BFB-C5BB-48C5-860D-004DCCF7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9D65F-4B09-43B1-BFE3-D80A8CE73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007C0-C85E-4884-BEFA-516212168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8DD8-87AA-43BA-981E-389F3C65E2E0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C49F1-BBA8-4ACA-892C-D5185496B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EBD6C-BB32-4EC9-96E5-C82D51F10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8E38A-0423-4413-BF07-C943B01A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1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E36E-72E4-499D-96CD-011199C55F25}"/>
              </a:ext>
            </a:extLst>
          </p:cNvPr>
          <p:cNvSpPr txBox="1"/>
          <p:nvPr/>
        </p:nvSpPr>
        <p:spPr>
          <a:xfrm>
            <a:off x="5253461" y="3269343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# 3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D97B-9AB8-4A7E-927C-42524119B6FC}"/>
              </a:ext>
            </a:extLst>
          </p:cNvPr>
          <p:cNvSpPr txBox="1"/>
          <p:nvPr/>
        </p:nvSpPr>
        <p:spPr>
          <a:xfrm>
            <a:off x="9096591" y="608116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2020314303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박진덕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14985-5F5C-4829-8F60-01047CB69D77}"/>
              </a:ext>
            </a:extLst>
          </p:cNvPr>
          <p:cNvSpPr txBox="1"/>
          <p:nvPr/>
        </p:nvSpPr>
        <p:spPr>
          <a:xfrm>
            <a:off x="4127027" y="2807678"/>
            <a:ext cx="437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and their application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39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167BD2-928E-4AD7-AB61-E0FBB738D996}"/>
              </a:ext>
            </a:extLst>
          </p:cNvPr>
          <p:cNvSpPr txBox="1"/>
          <p:nvPr/>
        </p:nvSpPr>
        <p:spPr>
          <a:xfrm>
            <a:off x="661928" y="672407"/>
            <a:ext cx="42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Results of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# of points = 20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069C9-4D57-40E9-9AB1-0EC83BC33478}"/>
              </a:ext>
            </a:extLst>
          </p:cNvPr>
          <p:cNvSpPr txBox="1"/>
          <p:nvPr/>
        </p:nvSpPr>
        <p:spPr>
          <a:xfrm>
            <a:off x="0" y="13252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A004FD-DA06-440B-A98C-295157D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672" y="1245230"/>
            <a:ext cx="3462716" cy="24377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6C8C2E-918B-4432-A3D1-66455A34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02" y="1245230"/>
            <a:ext cx="3462716" cy="243775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5B02F7-1F39-4170-8D82-BE97BF71B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32" y="1245230"/>
            <a:ext cx="3462716" cy="24377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7DEABED-A331-451C-AB4A-AD173FDCB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502" y="4056585"/>
            <a:ext cx="3462716" cy="24377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B3E36C-32A5-41DD-9700-CE75DC5A8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558" y="3997498"/>
            <a:ext cx="3462716" cy="243775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6F78360-9323-4D3A-8107-DC1E9D50E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918" y="4056585"/>
            <a:ext cx="3462716" cy="24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9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5A1498-229D-4D4D-9BB5-05BA785816D4}"/>
              </a:ext>
            </a:extLst>
          </p:cNvPr>
          <p:cNvSpPr txBox="1"/>
          <p:nvPr/>
        </p:nvSpPr>
        <p:spPr>
          <a:xfrm>
            <a:off x="794448" y="50185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(b)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8FF75-4067-476F-90C9-114CD53DC042}"/>
              </a:ext>
            </a:extLst>
          </p:cNvPr>
          <p:cNvSpPr/>
          <p:nvPr/>
        </p:nvSpPr>
        <p:spPr>
          <a:xfrm>
            <a:off x="794448" y="841836"/>
            <a:ext cx="6078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for n = 1000, 3000, 5000, 7000, 9000 each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5 times measure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1F7C1F-6027-4B5B-9C25-4D1858358A5E}"/>
              </a:ext>
            </a:extLst>
          </p:cNvPr>
          <p:cNvSpPr/>
          <p:nvPr/>
        </p:nvSpPr>
        <p:spPr>
          <a:xfrm>
            <a:off x="8550855" y="2332566"/>
            <a:ext cx="30404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plot: It is suffice to see 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linearly increase with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 scale,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does not seem to be linear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we change x-scale to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ko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B5DB0-E570-479D-81B3-AF0408EC70AD}"/>
              </a:ext>
            </a:extLst>
          </p:cNvPr>
          <p:cNvSpPr/>
          <p:nvPr/>
        </p:nvSpPr>
        <p:spPr>
          <a:xfrm>
            <a:off x="9669863" y="177003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total # of points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0419B6-E4BC-4B85-80D9-94ACD4E767BD}"/>
              </a:ext>
            </a:extLst>
          </p:cNvPr>
          <p:cNvSpPr/>
          <p:nvPr/>
        </p:nvSpPr>
        <p:spPr>
          <a:xfrm>
            <a:off x="560179" y="171616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Devide&amp;Conquer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C4ACE4-DDAD-4C03-B7FD-74D3E5172693}"/>
              </a:ext>
            </a:extLst>
          </p:cNvPr>
          <p:cNvSpPr/>
          <p:nvPr/>
        </p:nvSpPr>
        <p:spPr>
          <a:xfrm>
            <a:off x="670111" y="4164891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&lt;Brute Force&gt;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A2D0F-2CC7-4C1F-8016-E4E2C48238E7}"/>
              </a:ext>
            </a:extLst>
          </p:cNvPr>
          <p:cNvSpPr/>
          <p:nvPr/>
        </p:nvSpPr>
        <p:spPr>
          <a:xfrm>
            <a:off x="8550855" y="4656279"/>
            <a:ext cx="3040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plot: It is suffice to see 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linearly increase with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n**3 x-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scale,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O(n**3) of brute force algorithm.</a:t>
            </a:r>
            <a:endParaRPr lang="ko-KR" altLang="en-US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58CDA0-7632-4BEA-BE05-6F0327E92177}"/>
              </a:ext>
            </a:extLst>
          </p:cNvPr>
          <p:cNvCxnSpPr/>
          <p:nvPr/>
        </p:nvCxnSpPr>
        <p:spPr>
          <a:xfrm>
            <a:off x="3833741" y="2994285"/>
            <a:ext cx="47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900C66-F640-412E-9C77-74438362248E}"/>
              </a:ext>
            </a:extLst>
          </p:cNvPr>
          <p:cNvCxnSpPr/>
          <p:nvPr/>
        </p:nvCxnSpPr>
        <p:spPr>
          <a:xfrm>
            <a:off x="3833741" y="5541981"/>
            <a:ext cx="47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3F38CC-AF06-4373-8C6D-27902A9ACCBB}"/>
              </a:ext>
            </a:extLst>
          </p:cNvPr>
          <p:cNvSpPr txBox="1"/>
          <p:nvPr/>
        </p:nvSpPr>
        <p:spPr>
          <a:xfrm>
            <a:off x="0" y="13252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18608-8FF9-42F5-8726-91DB022B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15" y="2164277"/>
            <a:ext cx="3040439" cy="2047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80E69F-3EB9-4294-A57E-6857FB17A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61" y="536846"/>
            <a:ext cx="4038600" cy="77152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EA6CA9-81AD-4624-A709-37CAF951744B}"/>
              </a:ext>
            </a:extLst>
          </p:cNvPr>
          <p:cNvSpPr/>
          <p:nvPr/>
        </p:nvSpPr>
        <p:spPr>
          <a:xfrm>
            <a:off x="7511016" y="3919691"/>
            <a:ext cx="124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C9665C-405B-4A1E-BFA2-AF0F336D6D2D}"/>
              </a:ext>
            </a:extLst>
          </p:cNvPr>
          <p:cNvSpPr/>
          <p:nvPr/>
        </p:nvSpPr>
        <p:spPr>
          <a:xfrm>
            <a:off x="7511016" y="6485946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axis: n**3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1E0BAD6-9597-4876-8685-16A05FB52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79" y="4658904"/>
            <a:ext cx="3118134" cy="21001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F3326F-2955-4A74-852C-255B8A7FE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578" y="4810199"/>
            <a:ext cx="3040438" cy="20478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641560D-85F2-433D-AB37-6F5B99B93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067" y="2216924"/>
            <a:ext cx="3212949" cy="216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4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E36E-72E4-499D-96CD-011199C55F25}"/>
              </a:ext>
            </a:extLst>
          </p:cNvPr>
          <p:cNvSpPr txBox="1"/>
          <p:nvPr/>
        </p:nvSpPr>
        <p:spPr>
          <a:xfrm>
            <a:off x="0" y="13252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Closest pair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A1498-229D-4D4D-9BB5-05BA785816D4}"/>
              </a:ext>
            </a:extLst>
          </p:cNvPr>
          <p:cNvSpPr txBox="1"/>
          <p:nvPr/>
        </p:nvSpPr>
        <p:spPr>
          <a:xfrm>
            <a:off x="794448" y="501855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D39D3-95F6-4F48-AA18-547FE0E9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4" y="1240519"/>
            <a:ext cx="5838825" cy="5162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F48B8F-EAAB-4EC9-B036-FF8C8F214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301" y="1193595"/>
            <a:ext cx="5495925" cy="266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68EB1-B356-4A43-83F1-2B9E68BD4607}"/>
              </a:ext>
            </a:extLst>
          </p:cNvPr>
          <p:cNvSpPr txBox="1"/>
          <p:nvPr/>
        </p:nvSpPr>
        <p:spPr>
          <a:xfrm>
            <a:off x="3654124" y="260231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3A179-1F57-40F7-92C3-3783E268BD8B}"/>
              </a:ext>
            </a:extLst>
          </p:cNvPr>
          <p:cNvSpPr txBox="1"/>
          <p:nvPr/>
        </p:nvSpPr>
        <p:spPr>
          <a:xfrm>
            <a:off x="3334528" y="4579673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formula for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closestPair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DB19-5E44-46A9-A4FA-B3C5F1B3606D}"/>
              </a:ext>
            </a:extLst>
          </p:cNvPr>
          <p:cNvSpPr txBox="1"/>
          <p:nvPr/>
        </p:nvSpPr>
        <p:spPr>
          <a:xfrm>
            <a:off x="9815227" y="1685553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for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(P)&lt;=3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B32D58-3BDA-463B-8A4E-02F86D42750A}"/>
              </a:ext>
            </a:extLst>
          </p:cNvPr>
          <p:cNvSpPr txBox="1"/>
          <p:nvPr/>
        </p:nvSpPr>
        <p:spPr>
          <a:xfrm>
            <a:off x="514564" y="948299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 Pair method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28BE6-29C1-4B81-96C5-AA271C059211}"/>
              </a:ext>
            </a:extLst>
          </p:cNvPr>
          <p:cNvSpPr txBox="1"/>
          <p:nvPr/>
        </p:nvSpPr>
        <p:spPr>
          <a:xfrm>
            <a:off x="6474089" y="948299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search method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9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5A1498-229D-4D4D-9BB5-05BA785816D4}"/>
              </a:ext>
            </a:extLst>
          </p:cNvPr>
          <p:cNvSpPr txBox="1"/>
          <p:nvPr/>
        </p:nvSpPr>
        <p:spPr>
          <a:xfrm>
            <a:off x="572328" y="50185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F239EC-BBC5-4290-9BCB-AEB4DC06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8" y="1240519"/>
            <a:ext cx="5905500" cy="45815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2B6DAF-D3D1-46D8-8FD7-EFEB02741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07" y="1240519"/>
            <a:ext cx="5009736" cy="29464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4427E-9D21-48E3-B142-5A24ECD41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062" y="5026931"/>
            <a:ext cx="2790825" cy="118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7CC61-A0BC-4066-9DA5-6EB828E00E42}"/>
              </a:ext>
            </a:extLst>
          </p:cNvPr>
          <p:cNvSpPr txBox="1"/>
          <p:nvPr/>
        </p:nvSpPr>
        <p:spPr>
          <a:xfrm>
            <a:off x="572328" y="8512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F7E03-872A-4F47-92B0-5552C57E73AE}"/>
              </a:ext>
            </a:extLst>
          </p:cNvPr>
          <p:cNvSpPr txBox="1"/>
          <p:nvPr/>
        </p:nvSpPr>
        <p:spPr>
          <a:xfrm>
            <a:off x="7065062" y="4614903"/>
            <a:ext cx="35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: return minimum distance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67AE9-0539-4FA1-AD4A-5DC7F67983ED}"/>
              </a:ext>
            </a:extLst>
          </p:cNvPr>
          <p:cNvSpPr txBox="1"/>
          <p:nvPr/>
        </p:nvSpPr>
        <p:spPr>
          <a:xfrm>
            <a:off x="0" y="13252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Closest pair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44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5A1498-229D-4D4D-9BB5-05BA785816D4}"/>
              </a:ext>
            </a:extLst>
          </p:cNvPr>
          <p:cNvSpPr txBox="1"/>
          <p:nvPr/>
        </p:nvSpPr>
        <p:spPr>
          <a:xfrm>
            <a:off x="794448" y="50185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(b)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6F92A8-E694-411F-9479-A1FA44E5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030" y="473963"/>
            <a:ext cx="1924050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4048A0-1C77-4D6E-8A06-DE56316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513" y="340613"/>
            <a:ext cx="1647825" cy="13049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C88FF75-4067-476F-90C9-114CD53DC042}"/>
              </a:ext>
            </a:extLst>
          </p:cNvPr>
          <p:cNvSpPr/>
          <p:nvPr/>
        </p:nvSpPr>
        <p:spPr>
          <a:xfrm>
            <a:off x="794448" y="841836"/>
            <a:ext cx="6078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for n = 1000, 3000, 5000, 7000, 9000 each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5 times measure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1F7C1F-6027-4B5B-9C25-4D1858358A5E}"/>
              </a:ext>
            </a:extLst>
          </p:cNvPr>
          <p:cNvSpPr/>
          <p:nvPr/>
        </p:nvSpPr>
        <p:spPr>
          <a:xfrm>
            <a:off x="8550855" y="2332566"/>
            <a:ext cx="3040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plot: It is suffice to see 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linearly increase with </a:t>
            </a:r>
            <a:r>
              <a:rPr lang="en-US" altLang="ko-KR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x-scale,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it was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O(n), not O(</a:t>
            </a:r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68BAB7-CADF-4323-9C29-0E14C2D44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32" y="2039453"/>
            <a:ext cx="2994136" cy="20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9BAA43-4634-4AF4-9DAA-CB96965D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831" y="4415115"/>
            <a:ext cx="3181237" cy="21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B5DB0-E570-479D-81B3-AF0408EC70AD}"/>
              </a:ext>
            </a:extLst>
          </p:cNvPr>
          <p:cNvSpPr/>
          <p:nvPr/>
        </p:nvSpPr>
        <p:spPr>
          <a:xfrm>
            <a:off x="9669863" y="1770036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total # of points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EA6CA9-81AD-4624-A709-37CAF951744B}"/>
              </a:ext>
            </a:extLst>
          </p:cNvPr>
          <p:cNvSpPr/>
          <p:nvPr/>
        </p:nvSpPr>
        <p:spPr>
          <a:xfrm>
            <a:off x="7355666" y="3532895"/>
            <a:ext cx="1247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axis: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C9665C-405B-4A1E-BFA2-AF0F336D6D2D}"/>
              </a:ext>
            </a:extLst>
          </p:cNvPr>
          <p:cNvSpPr/>
          <p:nvPr/>
        </p:nvSpPr>
        <p:spPr>
          <a:xfrm>
            <a:off x="7511016" y="6244399"/>
            <a:ext cx="1189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axis: n**2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0419B6-E4BC-4B85-80D9-94ACD4E767BD}"/>
              </a:ext>
            </a:extLst>
          </p:cNvPr>
          <p:cNvSpPr/>
          <p:nvPr/>
        </p:nvSpPr>
        <p:spPr>
          <a:xfrm>
            <a:off x="560179" y="1716165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Devide&amp;Conquer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C4ACE4-DDAD-4C03-B7FD-74D3E5172693}"/>
              </a:ext>
            </a:extLst>
          </p:cNvPr>
          <p:cNvSpPr/>
          <p:nvPr/>
        </p:nvSpPr>
        <p:spPr>
          <a:xfrm>
            <a:off x="670111" y="4164891"/>
            <a:ext cx="162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&lt;Brute Force&gt;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82B2A-1DEA-4BCB-8CA4-522E7B7A7C82}"/>
              </a:ext>
            </a:extLst>
          </p:cNvPr>
          <p:cNvSpPr txBox="1"/>
          <p:nvPr/>
        </p:nvSpPr>
        <p:spPr>
          <a:xfrm>
            <a:off x="0" y="13252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Closest pair</a:t>
            </a:r>
            <a:endParaRPr lang="ko-KR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E51555-0229-4445-AD4B-E45E8C7D8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6" y="2112647"/>
            <a:ext cx="2807032" cy="18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CAE8164-4AAD-4D53-AA89-6B0C2951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1" y="4579360"/>
            <a:ext cx="2807033" cy="19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EA2D0F-2CC7-4C1F-8016-E4E2C48238E7}"/>
              </a:ext>
            </a:extLst>
          </p:cNvPr>
          <p:cNvSpPr/>
          <p:nvPr/>
        </p:nvSpPr>
        <p:spPr>
          <a:xfrm>
            <a:off x="8550855" y="4656279"/>
            <a:ext cx="3040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plot: It is suffice to see 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linearly increase with </a:t>
            </a:r>
            <a:r>
              <a:rPr lang="en-US" altLang="ko-K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n**2 x-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scale, 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O(n**2) of brute force algorithm.</a:t>
            </a:r>
            <a:endParaRPr lang="ko-KR" altLang="en-US" sz="1600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58CDA0-7632-4BEA-BE05-6F0327E92177}"/>
              </a:ext>
            </a:extLst>
          </p:cNvPr>
          <p:cNvCxnSpPr/>
          <p:nvPr/>
        </p:nvCxnSpPr>
        <p:spPr>
          <a:xfrm>
            <a:off x="3833741" y="2994285"/>
            <a:ext cx="47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5900C66-F640-412E-9C77-74438362248E}"/>
              </a:ext>
            </a:extLst>
          </p:cNvPr>
          <p:cNvCxnSpPr/>
          <p:nvPr/>
        </p:nvCxnSpPr>
        <p:spPr>
          <a:xfrm>
            <a:off x="3833741" y="5541981"/>
            <a:ext cx="47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E36E-72E4-499D-96CD-011199C55F25}"/>
              </a:ext>
            </a:extLst>
          </p:cNvPr>
          <p:cNvSpPr txBox="1"/>
          <p:nvPr/>
        </p:nvSpPr>
        <p:spPr>
          <a:xfrm>
            <a:off x="0" y="13252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1F909-3A84-4E79-A98C-5279A99490E6}"/>
              </a:ext>
            </a:extLst>
          </p:cNvPr>
          <p:cNvSpPr txBox="1"/>
          <p:nvPr/>
        </p:nvSpPr>
        <p:spPr>
          <a:xfrm>
            <a:off x="800860" y="668172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Triangles.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266944-EADE-4876-9C32-FA0F4510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9" y="1222170"/>
            <a:ext cx="6134100" cy="5133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C45188B-64E2-499D-9807-84172C1B7A93}"/>
              </a:ext>
            </a:extLst>
          </p:cNvPr>
          <p:cNvSpPr txBox="1"/>
          <p:nvPr/>
        </p:nvSpPr>
        <p:spPr>
          <a:xfrm>
            <a:off x="5737509" y="2134841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split points to two sides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DCD87-3FCC-4560-A603-F723A66324A4}"/>
              </a:ext>
            </a:extLst>
          </p:cNvPr>
          <p:cNvSpPr txBox="1"/>
          <p:nvPr/>
        </p:nvSpPr>
        <p:spPr>
          <a:xfrm>
            <a:off x="5737509" y="3984496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checking whether the two points are same side or not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335C7-F5BD-40AE-ABBA-F951A5DFAC40}"/>
              </a:ext>
            </a:extLst>
          </p:cNvPr>
          <p:cNvSpPr txBox="1"/>
          <p:nvPr/>
        </p:nvSpPr>
        <p:spPr>
          <a:xfrm>
            <a:off x="5737508" y="5464819"/>
            <a:ext cx="2916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product for method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sameSide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7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7CE36E-72E4-499D-96CD-011199C55F25}"/>
              </a:ext>
            </a:extLst>
          </p:cNvPr>
          <p:cNvSpPr txBox="1"/>
          <p:nvPr/>
        </p:nvSpPr>
        <p:spPr>
          <a:xfrm>
            <a:off x="0" y="13252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1F909-3A84-4E79-A98C-5279A99490E6}"/>
              </a:ext>
            </a:extLst>
          </p:cNvPr>
          <p:cNvSpPr txBox="1"/>
          <p:nvPr/>
        </p:nvSpPr>
        <p:spPr>
          <a:xfrm>
            <a:off x="800860" y="668172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Triangles.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5188B-64E2-499D-9807-84172C1B7A93}"/>
              </a:ext>
            </a:extLst>
          </p:cNvPr>
          <p:cNvSpPr txBox="1"/>
          <p:nvPr/>
        </p:nvSpPr>
        <p:spPr>
          <a:xfrm>
            <a:off x="6835757" y="2134841"/>
            <a:ext cx="3704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2 side method for brute force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</a:t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crossProduct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EDCD87-3FCC-4560-A603-F723A66324A4}"/>
              </a:ext>
            </a:extLst>
          </p:cNvPr>
          <p:cNvSpPr txBox="1"/>
          <p:nvPr/>
        </p:nvSpPr>
        <p:spPr>
          <a:xfrm>
            <a:off x="5485717" y="5286411"/>
            <a:ext cx="581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measuring method with line (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measuring point 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09E775-9450-4304-9A90-A3AC97EC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60" y="1386923"/>
            <a:ext cx="6029325" cy="2562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8CD17B-0AAC-455D-BF68-D7AF212B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91" y="4363160"/>
            <a:ext cx="43624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2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3C7084-6223-40F5-954B-3190940D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3" y="1066906"/>
            <a:ext cx="2585040" cy="7981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7A522B-4512-4E77-A19E-BD156FCB662B}"/>
              </a:ext>
            </a:extLst>
          </p:cNvPr>
          <p:cNvSpPr txBox="1"/>
          <p:nvPr/>
        </p:nvSpPr>
        <p:spPr>
          <a:xfrm>
            <a:off x="396883" y="616153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ConvexHull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‘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quickhull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122CD7-248E-4C57-B30F-44F1F9B9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53" y="3242009"/>
            <a:ext cx="9620250" cy="31718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CE22F6-5679-4036-99A3-D7078F0328C8}"/>
              </a:ext>
            </a:extLst>
          </p:cNvPr>
          <p:cNvSpPr txBox="1"/>
          <p:nvPr/>
        </p:nvSpPr>
        <p:spPr>
          <a:xfrm>
            <a:off x="794448" y="1832175"/>
            <a:ext cx="501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below are method of Class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ConvexHull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6CFC57F-332D-4D3B-A2FB-3DFA8AD0E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05" y="2281342"/>
            <a:ext cx="2590060" cy="440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884627-F1B8-42FE-B4F3-655083B43BF0}"/>
              </a:ext>
            </a:extLst>
          </p:cNvPr>
          <p:cNvSpPr txBox="1"/>
          <p:nvPr/>
        </p:nvSpPr>
        <p:spPr>
          <a:xfrm>
            <a:off x="3940720" y="237980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input points as list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66D5D3-5039-46BC-A552-2FFE3546DE43}"/>
              </a:ext>
            </a:extLst>
          </p:cNvPr>
          <p:cNvSpPr txBox="1"/>
          <p:nvPr/>
        </p:nvSpPr>
        <p:spPr>
          <a:xfrm>
            <a:off x="4978544" y="4362498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quickhull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finding farthest two point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03768E-FFF7-4215-9EAF-57DD527C8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838" y="1518518"/>
            <a:ext cx="3962400" cy="273367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9DEB9C8-DBF2-4707-9C19-AED23B303098}"/>
              </a:ext>
            </a:extLst>
          </p:cNvPr>
          <p:cNvSpPr/>
          <p:nvPr/>
        </p:nvSpPr>
        <p:spPr>
          <a:xfrm>
            <a:off x="10813774" y="1832175"/>
            <a:ext cx="251791" cy="2064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7CA21BB-A683-4E83-85E7-C23CBB84CE4E}"/>
              </a:ext>
            </a:extLst>
          </p:cNvPr>
          <p:cNvSpPr/>
          <p:nvPr/>
        </p:nvSpPr>
        <p:spPr>
          <a:xfrm>
            <a:off x="8136835" y="3596001"/>
            <a:ext cx="251791" cy="20649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97E292-824E-4713-A645-8DDBA35D13C7}"/>
              </a:ext>
            </a:extLst>
          </p:cNvPr>
          <p:cNvSpPr txBox="1"/>
          <p:nvPr/>
        </p:nvSpPr>
        <p:spPr>
          <a:xfrm>
            <a:off x="4398358" y="596752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recursion with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quickHull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D3CF8-97FD-4CA4-84F2-49413B7480B1}"/>
              </a:ext>
            </a:extLst>
          </p:cNvPr>
          <p:cNvSpPr txBox="1"/>
          <p:nvPr/>
        </p:nvSpPr>
        <p:spPr>
          <a:xfrm>
            <a:off x="0" y="13252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 – quick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FBB61C-93E1-41F9-93CA-D59962BD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4" y="854309"/>
            <a:ext cx="8665281" cy="55862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A36AEC-6A5C-4984-B885-6101A543799B}"/>
              </a:ext>
            </a:extLst>
          </p:cNvPr>
          <p:cNvSpPr txBox="1"/>
          <p:nvPr/>
        </p:nvSpPr>
        <p:spPr>
          <a:xfrm>
            <a:off x="5511615" y="441584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farthest point in set to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hull_point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76BB6-1C66-4FC5-BDBA-18CE279A5403}"/>
              </a:ext>
            </a:extLst>
          </p:cNvPr>
          <p:cNvSpPr txBox="1"/>
          <p:nvPr/>
        </p:nvSpPr>
        <p:spPr>
          <a:xfrm>
            <a:off x="5511615" y="572701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add hull points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BE363C-D566-4255-AA3E-2B46ECB582B6}"/>
              </a:ext>
            </a:extLst>
          </p:cNvPr>
          <p:cNvSpPr txBox="1"/>
          <p:nvPr/>
        </p:nvSpPr>
        <p:spPr>
          <a:xfrm>
            <a:off x="6691059" y="5005223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two part again.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2F3A7-BEC5-42F4-A063-D5AAE123F4B7}"/>
              </a:ext>
            </a:extLst>
          </p:cNvPr>
          <p:cNvSpPr txBox="1"/>
          <p:nvPr/>
        </p:nvSpPr>
        <p:spPr>
          <a:xfrm>
            <a:off x="7022362" y="3244334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each point to find furthest one.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80587-51D1-43D6-8C4C-E82EAEEA0D15}"/>
              </a:ext>
            </a:extLst>
          </p:cNvPr>
          <p:cNvSpPr txBox="1"/>
          <p:nvPr/>
        </p:nvSpPr>
        <p:spPr>
          <a:xfrm>
            <a:off x="0" y="13252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 – quick hull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7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CCA36AEC-6A5C-4984-B885-6101A543799B}"/>
              </a:ext>
            </a:extLst>
          </p:cNvPr>
          <p:cNvSpPr txBox="1"/>
          <p:nvPr/>
        </p:nvSpPr>
        <p:spPr>
          <a:xfrm>
            <a:off x="5914114" y="3425687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all the points iterate way 2 times.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either side is empty, append hull point.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42F3A7-BEC5-42F4-A063-D5AAE123F4B7}"/>
              </a:ext>
            </a:extLst>
          </p:cNvPr>
          <p:cNvSpPr txBox="1"/>
          <p:nvPr/>
        </p:nvSpPr>
        <p:spPr>
          <a:xfrm>
            <a:off x="5782668" y="1852856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select one minimum hull point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80587-51D1-43D6-8C4C-E82EAEEA0D15}"/>
              </a:ext>
            </a:extLst>
          </p:cNvPr>
          <p:cNvSpPr txBox="1"/>
          <p:nvPr/>
        </p:nvSpPr>
        <p:spPr>
          <a:xfrm>
            <a:off x="0" y="132523"/>
            <a:ext cx="29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Convex hull – brute force</a:t>
            </a:r>
            <a:endParaRPr lang="ko-KR" alt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5C9FF-7B40-494B-B8E4-D62D230F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90" y="1032790"/>
            <a:ext cx="5271678" cy="31630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384CB2-FF5D-4B33-B67E-F13CEC58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3" y="4182477"/>
            <a:ext cx="8851212" cy="241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475</Words>
  <Application>Microsoft Office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jinduk park</dc:creator>
  <cp:lastModifiedBy>jinduk park</cp:lastModifiedBy>
  <cp:revision>20</cp:revision>
  <dcterms:created xsi:type="dcterms:W3CDTF">2020-05-11T03:41:02Z</dcterms:created>
  <dcterms:modified xsi:type="dcterms:W3CDTF">2020-05-13T07:54:38Z</dcterms:modified>
</cp:coreProperties>
</file>