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56C"/>
    <a:srgbClr val="A3A500"/>
    <a:srgbClr val="00ACF1"/>
    <a:srgbClr val="E86BF3"/>
    <a:srgbClr val="00BF7D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54"/>
  </p:normalViewPr>
  <p:slideViewPr>
    <p:cSldViewPr snapToGrid="0">
      <p:cViewPr varScale="1">
        <p:scale>
          <a:sx n="165" d="100"/>
          <a:sy n="165" d="100"/>
        </p:scale>
        <p:origin x="5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272011"/>
            <a:ext cx="6606540" cy="270594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082310"/>
            <a:ext cx="5829300" cy="187653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8CF-2842-F74B-BBE2-22AEA06E956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7B68-92E8-414A-BF9D-4EBE2D36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8CF-2842-F74B-BBE2-22AEA06E956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7B68-92E8-414A-BF9D-4EBE2D36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13808"/>
            <a:ext cx="1675924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13808"/>
            <a:ext cx="493061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8CF-2842-F74B-BBE2-22AEA06E956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7B68-92E8-414A-BF9D-4EBE2D36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8CF-2842-F74B-BBE2-22AEA06E956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7B68-92E8-414A-BF9D-4EBE2D36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937705"/>
            <a:ext cx="6703695" cy="3233102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5201393"/>
            <a:ext cx="6703695" cy="1700212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8CF-2842-F74B-BBE2-22AEA06E956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7B68-92E8-414A-BF9D-4EBE2D36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069042"/>
            <a:ext cx="330327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069042"/>
            <a:ext cx="330327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8CF-2842-F74B-BBE2-22AEA06E956A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7B68-92E8-414A-BF9D-4EBE2D36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13810"/>
            <a:ext cx="670369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905318"/>
            <a:ext cx="3288089" cy="93376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839085"/>
            <a:ext cx="328808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905318"/>
            <a:ext cx="3304282" cy="93376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839085"/>
            <a:ext cx="330428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8CF-2842-F74B-BBE2-22AEA06E956A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7B68-92E8-414A-BF9D-4EBE2D36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8CF-2842-F74B-BBE2-22AEA06E956A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7B68-92E8-414A-BF9D-4EBE2D36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8CF-2842-F74B-BBE2-22AEA06E956A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7B68-92E8-414A-BF9D-4EBE2D36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18160"/>
            <a:ext cx="2506801" cy="18135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119083"/>
            <a:ext cx="3934778" cy="5523442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331720"/>
            <a:ext cx="2506801" cy="431980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8CF-2842-F74B-BBE2-22AEA06E956A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7B68-92E8-414A-BF9D-4EBE2D36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1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18160"/>
            <a:ext cx="2506801" cy="18135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119083"/>
            <a:ext cx="3934778" cy="5523442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331720"/>
            <a:ext cx="2506801" cy="431980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8CF-2842-F74B-BBE2-22AEA06E956A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7B68-92E8-414A-BF9D-4EBE2D36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13810"/>
            <a:ext cx="670369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069042"/>
            <a:ext cx="670369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7203865"/>
            <a:ext cx="174879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068CF-2842-F74B-BBE2-22AEA06E956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7203865"/>
            <a:ext cx="262318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7203865"/>
            <a:ext cx="174879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87B68-92E8-414A-BF9D-4EBE2D36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the arctic&#10;&#10;Description automatically generated">
            <a:extLst>
              <a:ext uri="{FF2B5EF4-FFF2-40B4-BE49-F238E27FC236}">
                <a16:creationId xmlns:a16="http://schemas.microsoft.com/office/drawing/2014/main" id="{A29D1ED1-7692-A33C-2BAC-EB7B3AD3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F74F5-F1A6-F6F0-707A-C1C0DC1EAC10}"/>
              </a:ext>
            </a:extLst>
          </p:cNvPr>
          <p:cNvSpPr txBox="1"/>
          <p:nvPr/>
        </p:nvSpPr>
        <p:spPr>
          <a:xfrm>
            <a:off x="232474" y="1945037"/>
            <a:ext cx="23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6B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Aleutian Islands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ED90A-6F63-DF6C-1D25-3676669FFAD5}"/>
              </a:ext>
            </a:extLst>
          </p:cNvPr>
          <p:cNvSpPr txBox="1"/>
          <p:nvPr/>
        </p:nvSpPr>
        <p:spPr>
          <a:xfrm>
            <a:off x="2833606" y="2539139"/>
            <a:ext cx="23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F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Gulf of Alaska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3DA40-37CA-1B0A-FE94-16CB7ACE5B40}"/>
              </a:ext>
            </a:extLst>
          </p:cNvPr>
          <p:cNvSpPr txBox="1"/>
          <p:nvPr/>
        </p:nvSpPr>
        <p:spPr>
          <a:xfrm>
            <a:off x="1513667" y="211810"/>
            <a:ext cx="23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AC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Eastern Bering Sea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A589B-93F8-4C0C-1C65-D5576E0975A4}"/>
              </a:ext>
            </a:extLst>
          </p:cNvPr>
          <p:cNvSpPr txBox="1"/>
          <p:nvPr/>
        </p:nvSpPr>
        <p:spPr>
          <a:xfrm>
            <a:off x="3886200" y="3701534"/>
            <a:ext cx="23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3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British Columbia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24F55-0086-3EBD-F8D1-0FF7EE3345D1}"/>
              </a:ext>
            </a:extLst>
          </p:cNvPr>
          <p:cNvSpPr txBox="1"/>
          <p:nvPr/>
        </p:nvSpPr>
        <p:spPr>
          <a:xfrm>
            <a:off x="4317570" y="5367635"/>
            <a:ext cx="23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5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 Current</a:t>
            </a:r>
          </a:p>
        </p:txBody>
      </p:sp>
    </p:spTree>
    <p:extLst>
      <p:ext uri="{BB962C8B-B14F-4D97-AF65-F5344CB8AC3E}">
        <p14:creationId xmlns:p14="http://schemas.microsoft.com/office/powerpoint/2010/main" val="47413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12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INDIVERO</dc:creator>
  <cp:lastModifiedBy>JULIA INDIVERO</cp:lastModifiedBy>
  <cp:revision>1</cp:revision>
  <dcterms:created xsi:type="dcterms:W3CDTF">2024-09-02T20:22:06Z</dcterms:created>
  <dcterms:modified xsi:type="dcterms:W3CDTF">2024-09-02T20:33:35Z</dcterms:modified>
</cp:coreProperties>
</file>