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45AC-CFE7-479B-A139-7507F2F25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C31F0-8CA8-4F30-9991-E2035A757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EFB1E-CEC7-4C65-992B-6B30C29C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039-B9C2-4FAD-83E2-573282DD3F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EB4D-612B-4FDD-A2F8-DCBC4C4B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72893-D21A-4104-96C0-80B8C572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5B32-C38E-4F10-B4A8-D222696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4EAC-6EBF-4960-8634-2F4A640B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11530-1ACA-4B01-AB9F-80E76F252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79301-4AC4-48E7-90A0-E12B0062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039-B9C2-4FAD-83E2-573282DD3F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1F7F-0F55-4970-8ACE-5FAE92DD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70B34-D9D8-4BF0-B083-58B9D2FB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5B32-C38E-4F10-B4A8-D222696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103E4-40A3-451F-BC53-70CE0759A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88384-A971-4380-A431-984159686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1CF20-8735-48A8-84F8-211D25D8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039-B9C2-4FAD-83E2-573282DD3F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93234-FBD2-4D5B-A0F8-CC3EFEA4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F17A8-6126-4DFD-9BB6-A0413EB2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5B32-C38E-4F10-B4A8-D222696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6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2364-C3BE-444C-91B1-7123A65E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2BDED-9E8F-46C1-ABA5-82086499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4B262-DDE0-43C0-98C5-319C55BF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039-B9C2-4FAD-83E2-573282DD3F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2FD3F-7590-4E75-9404-81368017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5F279-2C7E-4AB0-A98E-413B346F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5B32-C38E-4F10-B4A8-D222696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3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1D33-0648-493F-9F8A-0C45470B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664EC-49A6-414C-8F76-EC94C4218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C8062-9908-4AB5-9D8F-6BC40DDC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039-B9C2-4FAD-83E2-573282DD3F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7880-7C71-4A23-AAF4-E50C21D1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0F4A6-F1DF-424C-B6EC-865252A2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5B32-C38E-4F10-B4A8-D222696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1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3D2D-1968-4145-89F5-0E48256F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62B2C-0AE0-443B-B985-24DE05261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6A285-8639-4333-8AF4-7C4100D76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F29E0-D687-4EA4-B46D-20FB0BBB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039-B9C2-4FAD-83E2-573282DD3F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41820-C0E2-4A74-A024-E22A6274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D93BA-6883-432B-8A74-1CA05CE8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5B32-C38E-4F10-B4A8-D222696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E3C5-88FC-4620-9AB2-00C95AEA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EB9B8-C394-4EF5-AC19-94AA38ED3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28D2E-1D28-4F27-B5F6-65A12002C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CB1DF-4E47-4AEE-8897-F6CC39595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B8C64-4C9C-465E-A785-D29B1954F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53D88-9468-4AFC-A4C2-FF3FD987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039-B9C2-4FAD-83E2-573282DD3F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E6F09-1120-4519-B8A3-BFE53928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E9110-9124-4379-A1AE-A62FF6B0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5B32-C38E-4F10-B4A8-D222696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8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EB8D-CB4A-4089-8B7A-F3C6B2BB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79791-E639-4E6C-8F1D-7597FEA6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039-B9C2-4FAD-83E2-573282DD3F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362DF-19A3-441B-BCD5-06D444E9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9510B-C78F-40E7-B285-B1C5A4B2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5B32-C38E-4F10-B4A8-D222696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E497E-F65D-467F-AD48-8BBCB760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039-B9C2-4FAD-83E2-573282DD3F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D1D34-062E-45CE-B111-47644A2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7990C-0DE7-47CF-9D96-CAB4822D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5B32-C38E-4F10-B4A8-D222696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6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C10C-AA6A-4C8F-9B87-57B69399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EB388-4141-4117-943B-7D3DEAF5D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516AA-B868-44A7-8B51-928416CB1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3A075-AC8D-4EB1-8119-21E1366F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039-B9C2-4FAD-83E2-573282DD3F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6CD1-7252-45E0-9FEE-D739CF2B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AA8C4-2DDB-46B7-B7B8-0C2F110D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5B32-C38E-4F10-B4A8-D222696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7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65F-73BE-4DF6-83E2-169CC42F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2A781-7E0A-4E42-ADFE-1F29C1271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1B404-3D1E-4092-9A6C-BC010196F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65DE4-D458-4C7D-838D-4FCAC94C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039-B9C2-4FAD-83E2-573282DD3F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171F4-45B4-4791-8AB1-DEA7D50A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A3741-348E-4701-912A-E797483A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5B32-C38E-4F10-B4A8-D222696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D8EC6-7791-4138-81D3-A193C0E0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F0E59-ABA1-4520-B9E6-6BE45D0DF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05433-8680-4226-B156-44F46BE2B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4039-B9C2-4FAD-83E2-573282DD3F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4A221-E51B-4565-BEEF-287281273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7AB22-F7A9-4B0B-89BD-68C8F693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5B32-C38E-4F10-B4A8-D222696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2CEB0B-A45D-47EA-8E2B-893C269EF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51" y="891250"/>
            <a:ext cx="2721809" cy="2020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19F3B-1991-4830-AD15-813EE32B8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037" y="891251"/>
            <a:ext cx="2351763" cy="1985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444053-5643-43AA-BE40-8F030105C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735" y="895149"/>
            <a:ext cx="2400125" cy="1985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96210-EAAF-46BC-AD4E-90D8B0C51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3868" y="701979"/>
            <a:ext cx="2243861" cy="19906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FFB4F8-085A-43F7-9E11-B67A79EA4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4132" y="3276472"/>
            <a:ext cx="2721809" cy="22839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AAB72E-75EC-489A-8198-1E509EE563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3467" y="3429000"/>
            <a:ext cx="2704356" cy="23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</dc:creator>
  <cp:lastModifiedBy>Jin</cp:lastModifiedBy>
  <cp:revision>1</cp:revision>
  <dcterms:created xsi:type="dcterms:W3CDTF">2020-10-02T02:19:52Z</dcterms:created>
  <dcterms:modified xsi:type="dcterms:W3CDTF">2020-10-02T02:20:35Z</dcterms:modified>
</cp:coreProperties>
</file>