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9"/>
  </p:normalViewPr>
  <p:slideViewPr>
    <p:cSldViewPr snapToGrid="0" snapToObjects="1">
      <p:cViewPr>
        <p:scale>
          <a:sx n="94" d="100"/>
          <a:sy n="94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76AEB-1BE8-4D45-84E5-FBADD3A4064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36EF5-C563-5043-8665-3FBCC0C9F85D}">
      <dgm:prSet phldrT="[Text]"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FINDINGS</a:t>
          </a:r>
        </a:p>
      </dgm:t>
    </dgm:pt>
    <dgm:pt modelId="{B293CE37-2045-6E44-BA9F-1B296EFD3F24}" type="sibTrans" cxnId="{9620AC62-6CBD-8D43-9887-10242F379BFA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D027B21E-DC36-6743-BC52-AD79AB6A22B1}" type="parTrans" cxnId="{9620AC62-6CBD-8D43-9887-10242F379BFA}">
      <dgm:prSet/>
      <dgm:spPr/>
      <dgm:t>
        <a:bodyPr/>
        <a:lstStyle/>
        <a:p>
          <a:endParaRPr lang="en-US"/>
        </a:p>
      </dgm:t>
    </dgm:pt>
    <dgm:pt modelId="{004BC3A9-FCCD-2746-B2CB-A2FBB1FCA8AE}">
      <dgm:prSet phldrT="[Text]"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EXPLORATORY DATA ANALYSIS</a:t>
          </a:r>
        </a:p>
      </dgm:t>
    </dgm:pt>
    <dgm:pt modelId="{421C6A49-07F9-A64B-A53C-F0CD7737490B}" type="sibTrans" cxnId="{F074BF86-DFEF-8942-8550-6FB4A43195B9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B9EA2D98-DF4A-3A44-A86B-CB67105E08CF}" type="parTrans" cxnId="{F074BF86-DFEF-8942-8550-6FB4A43195B9}">
      <dgm:prSet/>
      <dgm:spPr/>
      <dgm:t>
        <a:bodyPr/>
        <a:lstStyle/>
        <a:p>
          <a:endParaRPr lang="en-US"/>
        </a:p>
      </dgm:t>
    </dgm:pt>
    <dgm:pt modelId="{8A11C727-B72E-D745-8A8B-C8A5D80E308D}">
      <dgm:prSet phldrT="[Text]"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 FEATURE ENGINEERING</a:t>
          </a:r>
        </a:p>
      </dgm:t>
    </dgm:pt>
    <dgm:pt modelId="{251A8835-6F34-0D40-9D61-AA8C39C4F2B2}" type="sibTrans" cxnId="{81E3F2ED-6711-6D49-BD96-53C0D4A08216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E139DA62-5DBA-C74F-8815-A1C903E7536C}" type="parTrans" cxnId="{81E3F2ED-6711-6D49-BD96-53C0D4A08216}">
      <dgm:prSet/>
      <dgm:spPr/>
      <dgm:t>
        <a:bodyPr/>
        <a:lstStyle/>
        <a:p>
          <a:endParaRPr lang="en-US"/>
        </a:p>
      </dgm:t>
    </dgm:pt>
    <dgm:pt modelId="{BE57AA35-86E0-EA4B-80F1-FD2BEFCE0EE4}">
      <dgm:prSet phldrT="[Text]"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REGRECSSION MODEL</a:t>
          </a:r>
        </a:p>
      </dgm:t>
    </dgm:pt>
    <dgm:pt modelId="{1CE9C46C-A0AB-604E-BB07-BAFDFC94E924}" type="sibTrans" cxnId="{8FE30C2D-F3FB-0046-B55E-7A5953347335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6E36A790-6F71-F041-9B97-208EC1832BD0}" type="parTrans" cxnId="{8FE30C2D-F3FB-0046-B55E-7A5953347335}">
      <dgm:prSet/>
      <dgm:spPr/>
      <dgm:t>
        <a:bodyPr/>
        <a:lstStyle/>
        <a:p>
          <a:endParaRPr lang="en-US"/>
        </a:p>
      </dgm:t>
    </dgm:pt>
    <dgm:pt modelId="{ED7A8A18-0C72-BE44-B48A-D3F766D28663}">
      <dgm:prSet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CLASSIFICATION MODEL</a:t>
          </a:r>
        </a:p>
      </dgm:t>
    </dgm:pt>
    <dgm:pt modelId="{6BE7A989-FE34-5645-B6FC-E2845F379538}" type="sibTrans" cxnId="{7A88B9AF-FE0F-3342-9CE2-0955D28886A5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21331532-4C37-8642-9EF9-A957B84BC7F5}" type="parTrans" cxnId="{7A88B9AF-FE0F-3342-9CE2-0955D28886A5}">
      <dgm:prSet/>
      <dgm:spPr/>
      <dgm:t>
        <a:bodyPr/>
        <a:lstStyle/>
        <a:p>
          <a:endParaRPr lang="en-US"/>
        </a:p>
      </dgm:t>
    </dgm:pt>
    <dgm:pt modelId="{FAADE16E-8DEC-FF4C-9307-644B42E2124B}">
      <dgm:prSet phldrT="[Text]" custT="1"/>
      <dgm:spPr/>
      <dgm:t>
        <a:bodyPr/>
        <a:lstStyle/>
        <a:p>
          <a:r>
            <a:rPr lang="en-US" sz="1100" dirty="0">
              <a:latin typeface="Georgia" panose="02040502050405020303" pitchFamily="18" charset="0"/>
            </a:rPr>
            <a:t>MODEL PERFORMANCE</a:t>
          </a:r>
        </a:p>
      </dgm:t>
    </dgm:pt>
    <dgm:pt modelId="{280D69F6-4D04-874C-9C25-D94607443E42}" type="sibTrans" cxnId="{D564F68F-2985-3047-9251-9FE723AA3CED}">
      <dgm:prSet custT="1"/>
      <dgm:spPr/>
      <dgm:t>
        <a:bodyPr/>
        <a:lstStyle/>
        <a:p>
          <a:endParaRPr lang="en-US" sz="1100">
            <a:latin typeface="Georgia" panose="02040502050405020303" pitchFamily="18" charset="0"/>
          </a:endParaRPr>
        </a:p>
      </dgm:t>
    </dgm:pt>
    <dgm:pt modelId="{D1C493E4-D95F-2941-BEB2-6CDACCC2AE82}" type="parTrans" cxnId="{D564F68F-2985-3047-9251-9FE723AA3CED}">
      <dgm:prSet/>
      <dgm:spPr/>
      <dgm:t>
        <a:bodyPr/>
        <a:lstStyle/>
        <a:p>
          <a:endParaRPr lang="en-US"/>
        </a:p>
      </dgm:t>
    </dgm:pt>
    <dgm:pt modelId="{D19B1E2C-18D3-904B-A37C-7D43615AA615}" type="pres">
      <dgm:prSet presAssocID="{96A76AEB-1BE8-4D45-84E5-FBADD3A40647}" presName="cycle" presStyleCnt="0">
        <dgm:presLayoutVars>
          <dgm:dir/>
          <dgm:resizeHandles val="exact"/>
        </dgm:presLayoutVars>
      </dgm:prSet>
      <dgm:spPr/>
    </dgm:pt>
    <dgm:pt modelId="{003BB833-699F-854B-9DEE-38C90FA39D3E}" type="pres">
      <dgm:prSet presAssocID="{89D36EF5-C563-5043-8665-3FBCC0C9F85D}" presName="node" presStyleLbl="node1" presStyleIdx="0" presStyleCnt="6">
        <dgm:presLayoutVars>
          <dgm:bulletEnabled val="1"/>
        </dgm:presLayoutVars>
      </dgm:prSet>
      <dgm:spPr/>
    </dgm:pt>
    <dgm:pt modelId="{A5551AA4-4565-CF4E-A910-789993184B5F}" type="pres">
      <dgm:prSet presAssocID="{B293CE37-2045-6E44-BA9F-1B296EFD3F24}" presName="sibTrans" presStyleLbl="sibTrans2D1" presStyleIdx="0" presStyleCnt="6"/>
      <dgm:spPr/>
    </dgm:pt>
    <dgm:pt modelId="{21AAAFD0-DBBA-714B-9403-6F66FC41EAD1}" type="pres">
      <dgm:prSet presAssocID="{B293CE37-2045-6E44-BA9F-1B296EFD3F24}" presName="connectorText" presStyleLbl="sibTrans2D1" presStyleIdx="0" presStyleCnt="6"/>
      <dgm:spPr/>
    </dgm:pt>
    <dgm:pt modelId="{5A8A2B91-BEEB-8C47-B151-E509C7B18ED6}" type="pres">
      <dgm:prSet presAssocID="{004BC3A9-FCCD-2746-B2CB-A2FBB1FCA8AE}" presName="node" presStyleLbl="node1" presStyleIdx="1" presStyleCnt="6">
        <dgm:presLayoutVars>
          <dgm:bulletEnabled val="1"/>
        </dgm:presLayoutVars>
      </dgm:prSet>
      <dgm:spPr/>
    </dgm:pt>
    <dgm:pt modelId="{E76ECE2D-A742-EF4B-84C5-1B0B0586DDBA}" type="pres">
      <dgm:prSet presAssocID="{421C6A49-07F9-A64B-A53C-F0CD7737490B}" presName="sibTrans" presStyleLbl="sibTrans2D1" presStyleIdx="1" presStyleCnt="6"/>
      <dgm:spPr/>
    </dgm:pt>
    <dgm:pt modelId="{C3BED2B8-8D75-194C-9DA3-215518DEEFDA}" type="pres">
      <dgm:prSet presAssocID="{421C6A49-07F9-A64B-A53C-F0CD7737490B}" presName="connectorText" presStyleLbl="sibTrans2D1" presStyleIdx="1" presStyleCnt="6"/>
      <dgm:spPr/>
    </dgm:pt>
    <dgm:pt modelId="{0D512B38-298D-9845-984F-C34A790F7507}" type="pres">
      <dgm:prSet presAssocID="{8A11C727-B72E-D745-8A8B-C8A5D80E308D}" presName="node" presStyleLbl="node1" presStyleIdx="2" presStyleCnt="6">
        <dgm:presLayoutVars>
          <dgm:bulletEnabled val="1"/>
        </dgm:presLayoutVars>
      </dgm:prSet>
      <dgm:spPr/>
    </dgm:pt>
    <dgm:pt modelId="{809CBE10-280D-CE4C-B19A-CD1E2FA6F9DA}" type="pres">
      <dgm:prSet presAssocID="{251A8835-6F34-0D40-9D61-AA8C39C4F2B2}" presName="sibTrans" presStyleLbl="sibTrans2D1" presStyleIdx="2" presStyleCnt="6"/>
      <dgm:spPr/>
    </dgm:pt>
    <dgm:pt modelId="{E05A6DBB-0C31-5045-95F5-16E31C237E7B}" type="pres">
      <dgm:prSet presAssocID="{251A8835-6F34-0D40-9D61-AA8C39C4F2B2}" presName="connectorText" presStyleLbl="sibTrans2D1" presStyleIdx="2" presStyleCnt="6"/>
      <dgm:spPr/>
    </dgm:pt>
    <dgm:pt modelId="{91D17F8E-4087-2944-9D90-C0EE7BE56647}" type="pres">
      <dgm:prSet presAssocID="{BE57AA35-86E0-EA4B-80F1-FD2BEFCE0EE4}" presName="node" presStyleLbl="node1" presStyleIdx="3" presStyleCnt="6">
        <dgm:presLayoutVars>
          <dgm:bulletEnabled val="1"/>
        </dgm:presLayoutVars>
      </dgm:prSet>
      <dgm:spPr/>
    </dgm:pt>
    <dgm:pt modelId="{D90EFEDA-D4FF-424F-8A62-4AEB76EB0C5C}" type="pres">
      <dgm:prSet presAssocID="{1CE9C46C-A0AB-604E-BB07-BAFDFC94E924}" presName="sibTrans" presStyleLbl="sibTrans2D1" presStyleIdx="3" presStyleCnt="6"/>
      <dgm:spPr/>
    </dgm:pt>
    <dgm:pt modelId="{B9BA5EE1-9173-8C44-B024-C4583001FE4B}" type="pres">
      <dgm:prSet presAssocID="{1CE9C46C-A0AB-604E-BB07-BAFDFC94E924}" presName="connectorText" presStyleLbl="sibTrans2D1" presStyleIdx="3" presStyleCnt="6"/>
      <dgm:spPr/>
    </dgm:pt>
    <dgm:pt modelId="{4AE05E47-4A36-664F-BE21-657678189DB5}" type="pres">
      <dgm:prSet presAssocID="{ED7A8A18-0C72-BE44-B48A-D3F766D28663}" presName="node" presStyleLbl="node1" presStyleIdx="4" presStyleCnt="6">
        <dgm:presLayoutVars>
          <dgm:bulletEnabled val="1"/>
        </dgm:presLayoutVars>
      </dgm:prSet>
      <dgm:spPr/>
    </dgm:pt>
    <dgm:pt modelId="{E3584F53-07EC-D747-97D7-2319D496B47C}" type="pres">
      <dgm:prSet presAssocID="{6BE7A989-FE34-5645-B6FC-E2845F379538}" presName="sibTrans" presStyleLbl="sibTrans2D1" presStyleIdx="4" presStyleCnt="6"/>
      <dgm:spPr/>
    </dgm:pt>
    <dgm:pt modelId="{00B1D5BC-5066-B541-BAFF-5D1E978FCB6B}" type="pres">
      <dgm:prSet presAssocID="{6BE7A989-FE34-5645-B6FC-E2845F379538}" presName="connectorText" presStyleLbl="sibTrans2D1" presStyleIdx="4" presStyleCnt="6"/>
      <dgm:spPr/>
    </dgm:pt>
    <dgm:pt modelId="{0E5D4A97-BB0F-434D-B7F6-857671CDC0BE}" type="pres">
      <dgm:prSet presAssocID="{FAADE16E-8DEC-FF4C-9307-644B42E2124B}" presName="node" presStyleLbl="node1" presStyleIdx="5" presStyleCnt="6">
        <dgm:presLayoutVars>
          <dgm:bulletEnabled val="1"/>
        </dgm:presLayoutVars>
      </dgm:prSet>
      <dgm:spPr/>
    </dgm:pt>
    <dgm:pt modelId="{244A6F9F-231D-4542-831C-E3B921EC8790}" type="pres">
      <dgm:prSet presAssocID="{280D69F6-4D04-874C-9C25-D94607443E42}" presName="sibTrans" presStyleLbl="sibTrans2D1" presStyleIdx="5" presStyleCnt="6"/>
      <dgm:spPr/>
    </dgm:pt>
    <dgm:pt modelId="{E2DA880E-373F-2648-ADC6-AEFD5E6CD5D7}" type="pres">
      <dgm:prSet presAssocID="{280D69F6-4D04-874C-9C25-D94607443E42}" presName="connectorText" presStyleLbl="sibTrans2D1" presStyleIdx="5" presStyleCnt="6"/>
      <dgm:spPr/>
    </dgm:pt>
  </dgm:ptLst>
  <dgm:cxnLst>
    <dgm:cxn modelId="{35B9F429-9283-F84D-97F5-5D5A1B9B29D6}" type="presOf" srcId="{BE57AA35-86E0-EA4B-80F1-FD2BEFCE0EE4}" destId="{91D17F8E-4087-2944-9D90-C0EE7BE56647}" srcOrd="0" destOrd="0" presId="urn:microsoft.com/office/officeart/2005/8/layout/cycle2"/>
    <dgm:cxn modelId="{8FE30C2D-F3FB-0046-B55E-7A5953347335}" srcId="{96A76AEB-1BE8-4D45-84E5-FBADD3A40647}" destId="{BE57AA35-86E0-EA4B-80F1-FD2BEFCE0EE4}" srcOrd="3" destOrd="0" parTransId="{6E36A790-6F71-F041-9B97-208EC1832BD0}" sibTransId="{1CE9C46C-A0AB-604E-BB07-BAFDFC94E924}"/>
    <dgm:cxn modelId="{3CB07B38-AB70-4C43-9CF4-D5405C7AE460}" type="presOf" srcId="{ED7A8A18-0C72-BE44-B48A-D3F766D28663}" destId="{4AE05E47-4A36-664F-BE21-657678189DB5}" srcOrd="0" destOrd="0" presId="urn:microsoft.com/office/officeart/2005/8/layout/cycle2"/>
    <dgm:cxn modelId="{F6F34842-36A5-254F-86B9-6C60596EFBB6}" type="presOf" srcId="{89D36EF5-C563-5043-8665-3FBCC0C9F85D}" destId="{003BB833-699F-854B-9DEE-38C90FA39D3E}" srcOrd="0" destOrd="0" presId="urn:microsoft.com/office/officeart/2005/8/layout/cycle2"/>
    <dgm:cxn modelId="{EA1F755F-8C38-A546-A77A-9BD186B72FFA}" type="presOf" srcId="{1CE9C46C-A0AB-604E-BB07-BAFDFC94E924}" destId="{B9BA5EE1-9173-8C44-B024-C4583001FE4B}" srcOrd="1" destOrd="0" presId="urn:microsoft.com/office/officeart/2005/8/layout/cycle2"/>
    <dgm:cxn modelId="{9620AC62-6CBD-8D43-9887-10242F379BFA}" srcId="{96A76AEB-1BE8-4D45-84E5-FBADD3A40647}" destId="{89D36EF5-C563-5043-8665-3FBCC0C9F85D}" srcOrd="0" destOrd="0" parTransId="{D027B21E-DC36-6743-BC52-AD79AB6A22B1}" sibTransId="{B293CE37-2045-6E44-BA9F-1B296EFD3F24}"/>
    <dgm:cxn modelId="{89E2B76C-7A9A-9249-BCCE-4C27484A6775}" type="presOf" srcId="{280D69F6-4D04-874C-9C25-D94607443E42}" destId="{244A6F9F-231D-4542-831C-E3B921EC8790}" srcOrd="0" destOrd="0" presId="urn:microsoft.com/office/officeart/2005/8/layout/cycle2"/>
    <dgm:cxn modelId="{4A936680-723D-F640-AC24-FB16E74AB725}" type="presOf" srcId="{280D69F6-4D04-874C-9C25-D94607443E42}" destId="{E2DA880E-373F-2648-ADC6-AEFD5E6CD5D7}" srcOrd="1" destOrd="0" presId="urn:microsoft.com/office/officeart/2005/8/layout/cycle2"/>
    <dgm:cxn modelId="{F074BF86-DFEF-8942-8550-6FB4A43195B9}" srcId="{96A76AEB-1BE8-4D45-84E5-FBADD3A40647}" destId="{004BC3A9-FCCD-2746-B2CB-A2FBB1FCA8AE}" srcOrd="1" destOrd="0" parTransId="{B9EA2D98-DF4A-3A44-A86B-CB67105E08CF}" sibTransId="{421C6A49-07F9-A64B-A53C-F0CD7737490B}"/>
    <dgm:cxn modelId="{D564F68F-2985-3047-9251-9FE723AA3CED}" srcId="{96A76AEB-1BE8-4D45-84E5-FBADD3A40647}" destId="{FAADE16E-8DEC-FF4C-9307-644B42E2124B}" srcOrd="5" destOrd="0" parTransId="{D1C493E4-D95F-2941-BEB2-6CDACCC2AE82}" sibTransId="{280D69F6-4D04-874C-9C25-D94607443E42}"/>
    <dgm:cxn modelId="{63F13794-150A-AA41-B69D-A45566EAC8BF}" type="presOf" srcId="{6BE7A989-FE34-5645-B6FC-E2845F379538}" destId="{00B1D5BC-5066-B541-BAFF-5D1E978FCB6B}" srcOrd="1" destOrd="0" presId="urn:microsoft.com/office/officeart/2005/8/layout/cycle2"/>
    <dgm:cxn modelId="{31237498-8F18-B449-8A1C-F87A03D71E88}" type="presOf" srcId="{251A8835-6F34-0D40-9D61-AA8C39C4F2B2}" destId="{E05A6DBB-0C31-5045-95F5-16E31C237E7B}" srcOrd="1" destOrd="0" presId="urn:microsoft.com/office/officeart/2005/8/layout/cycle2"/>
    <dgm:cxn modelId="{A0602BA1-C7E7-164E-979D-EEC7FE59FD6B}" type="presOf" srcId="{1CE9C46C-A0AB-604E-BB07-BAFDFC94E924}" destId="{D90EFEDA-D4FF-424F-8A62-4AEB76EB0C5C}" srcOrd="0" destOrd="0" presId="urn:microsoft.com/office/officeart/2005/8/layout/cycle2"/>
    <dgm:cxn modelId="{7A88B9AF-FE0F-3342-9CE2-0955D28886A5}" srcId="{96A76AEB-1BE8-4D45-84E5-FBADD3A40647}" destId="{ED7A8A18-0C72-BE44-B48A-D3F766D28663}" srcOrd="4" destOrd="0" parTransId="{21331532-4C37-8642-9EF9-A957B84BC7F5}" sibTransId="{6BE7A989-FE34-5645-B6FC-E2845F379538}"/>
    <dgm:cxn modelId="{EEDE4BB9-8BF0-6D42-957C-2E0F4D8ADE30}" type="presOf" srcId="{8A11C727-B72E-D745-8A8B-C8A5D80E308D}" destId="{0D512B38-298D-9845-984F-C34A790F7507}" srcOrd="0" destOrd="0" presId="urn:microsoft.com/office/officeart/2005/8/layout/cycle2"/>
    <dgm:cxn modelId="{B6BC75BB-9F65-194B-86C4-C4F2AAEA432C}" type="presOf" srcId="{96A76AEB-1BE8-4D45-84E5-FBADD3A40647}" destId="{D19B1E2C-18D3-904B-A37C-7D43615AA615}" srcOrd="0" destOrd="0" presId="urn:microsoft.com/office/officeart/2005/8/layout/cycle2"/>
    <dgm:cxn modelId="{5F3F17C6-E373-4A41-97B3-80DE6E9AB2A3}" type="presOf" srcId="{B293CE37-2045-6E44-BA9F-1B296EFD3F24}" destId="{21AAAFD0-DBBA-714B-9403-6F66FC41EAD1}" srcOrd="1" destOrd="0" presId="urn:microsoft.com/office/officeart/2005/8/layout/cycle2"/>
    <dgm:cxn modelId="{2C3BBAD0-BB90-9E4D-8F45-7274805B077B}" type="presOf" srcId="{421C6A49-07F9-A64B-A53C-F0CD7737490B}" destId="{E76ECE2D-A742-EF4B-84C5-1B0B0586DDBA}" srcOrd="0" destOrd="0" presId="urn:microsoft.com/office/officeart/2005/8/layout/cycle2"/>
    <dgm:cxn modelId="{C7ADD4D5-5693-1C44-890E-5AD49909DCF0}" type="presOf" srcId="{004BC3A9-FCCD-2746-B2CB-A2FBB1FCA8AE}" destId="{5A8A2B91-BEEB-8C47-B151-E509C7B18ED6}" srcOrd="0" destOrd="0" presId="urn:microsoft.com/office/officeart/2005/8/layout/cycle2"/>
    <dgm:cxn modelId="{81E3F2ED-6711-6D49-BD96-53C0D4A08216}" srcId="{96A76AEB-1BE8-4D45-84E5-FBADD3A40647}" destId="{8A11C727-B72E-D745-8A8B-C8A5D80E308D}" srcOrd="2" destOrd="0" parTransId="{E139DA62-5DBA-C74F-8815-A1C903E7536C}" sibTransId="{251A8835-6F34-0D40-9D61-AA8C39C4F2B2}"/>
    <dgm:cxn modelId="{09C541F5-F38C-5B4F-B1C2-7B7DB7E914F0}" type="presOf" srcId="{421C6A49-07F9-A64B-A53C-F0CD7737490B}" destId="{C3BED2B8-8D75-194C-9DA3-215518DEEFDA}" srcOrd="1" destOrd="0" presId="urn:microsoft.com/office/officeart/2005/8/layout/cycle2"/>
    <dgm:cxn modelId="{37E44DF5-1E69-F245-A167-E54B6C700302}" type="presOf" srcId="{6BE7A989-FE34-5645-B6FC-E2845F379538}" destId="{E3584F53-07EC-D747-97D7-2319D496B47C}" srcOrd="0" destOrd="0" presId="urn:microsoft.com/office/officeart/2005/8/layout/cycle2"/>
    <dgm:cxn modelId="{A146D8FD-C3C6-B346-BACA-F1328EC1CAD7}" type="presOf" srcId="{B293CE37-2045-6E44-BA9F-1B296EFD3F24}" destId="{A5551AA4-4565-CF4E-A910-789993184B5F}" srcOrd="0" destOrd="0" presId="urn:microsoft.com/office/officeart/2005/8/layout/cycle2"/>
    <dgm:cxn modelId="{CDAE29FE-33EB-FC49-963C-C57EDECC6006}" type="presOf" srcId="{FAADE16E-8DEC-FF4C-9307-644B42E2124B}" destId="{0E5D4A97-BB0F-434D-B7F6-857671CDC0BE}" srcOrd="0" destOrd="0" presId="urn:microsoft.com/office/officeart/2005/8/layout/cycle2"/>
    <dgm:cxn modelId="{3BF835FF-6CA7-9A4F-A31C-A70FBEDFB0B5}" type="presOf" srcId="{251A8835-6F34-0D40-9D61-AA8C39C4F2B2}" destId="{809CBE10-280D-CE4C-B19A-CD1E2FA6F9DA}" srcOrd="0" destOrd="0" presId="urn:microsoft.com/office/officeart/2005/8/layout/cycle2"/>
    <dgm:cxn modelId="{48355F34-D67B-CA48-B393-B4325CE4D1DE}" type="presParOf" srcId="{D19B1E2C-18D3-904B-A37C-7D43615AA615}" destId="{003BB833-699F-854B-9DEE-38C90FA39D3E}" srcOrd="0" destOrd="0" presId="urn:microsoft.com/office/officeart/2005/8/layout/cycle2"/>
    <dgm:cxn modelId="{26666134-CA53-B34F-816A-9474466CED57}" type="presParOf" srcId="{D19B1E2C-18D3-904B-A37C-7D43615AA615}" destId="{A5551AA4-4565-CF4E-A910-789993184B5F}" srcOrd="1" destOrd="0" presId="urn:microsoft.com/office/officeart/2005/8/layout/cycle2"/>
    <dgm:cxn modelId="{35112002-BFD2-0F47-A7E8-6BF083FE58F6}" type="presParOf" srcId="{A5551AA4-4565-CF4E-A910-789993184B5F}" destId="{21AAAFD0-DBBA-714B-9403-6F66FC41EAD1}" srcOrd="0" destOrd="0" presId="urn:microsoft.com/office/officeart/2005/8/layout/cycle2"/>
    <dgm:cxn modelId="{C5275CCA-1258-6F42-92C5-CA3FA80D5E2A}" type="presParOf" srcId="{D19B1E2C-18D3-904B-A37C-7D43615AA615}" destId="{5A8A2B91-BEEB-8C47-B151-E509C7B18ED6}" srcOrd="2" destOrd="0" presId="urn:microsoft.com/office/officeart/2005/8/layout/cycle2"/>
    <dgm:cxn modelId="{722FF59B-8E86-AE48-912B-7041B219BF41}" type="presParOf" srcId="{D19B1E2C-18D3-904B-A37C-7D43615AA615}" destId="{E76ECE2D-A742-EF4B-84C5-1B0B0586DDBA}" srcOrd="3" destOrd="0" presId="urn:microsoft.com/office/officeart/2005/8/layout/cycle2"/>
    <dgm:cxn modelId="{00D16B84-1FD0-2845-BF00-C4A6627DC87D}" type="presParOf" srcId="{E76ECE2D-A742-EF4B-84C5-1B0B0586DDBA}" destId="{C3BED2B8-8D75-194C-9DA3-215518DEEFDA}" srcOrd="0" destOrd="0" presId="urn:microsoft.com/office/officeart/2005/8/layout/cycle2"/>
    <dgm:cxn modelId="{9DA50101-88FB-0147-A64E-69CD3E6E2915}" type="presParOf" srcId="{D19B1E2C-18D3-904B-A37C-7D43615AA615}" destId="{0D512B38-298D-9845-984F-C34A790F7507}" srcOrd="4" destOrd="0" presId="urn:microsoft.com/office/officeart/2005/8/layout/cycle2"/>
    <dgm:cxn modelId="{B48C037F-4E6D-2A4C-8959-ABBE5D01343F}" type="presParOf" srcId="{D19B1E2C-18D3-904B-A37C-7D43615AA615}" destId="{809CBE10-280D-CE4C-B19A-CD1E2FA6F9DA}" srcOrd="5" destOrd="0" presId="urn:microsoft.com/office/officeart/2005/8/layout/cycle2"/>
    <dgm:cxn modelId="{2A57EAEB-802E-5A4E-9D54-D4893C4F5267}" type="presParOf" srcId="{809CBE10-280D-CE4C-B19A-CD1E2FA6F9DA}" destId="{E05A6DBB-0C31-5045-95F5-16E31C237E7B}" srcOrd="0" destOrd="0" presId="urn:microsoft.com/office/officeart/2005/8/layout/cycle2"/>
    <dgm:cxn modelId="{46BF2B43-7A1A-D34F-9631-EAA0AB0551DC}" type="presParOf" srcId="{D19B1E2C-18D3-904B-A37C-7D43615AA615}" destId="{91D17F8E-4087-2944-9D90-C0EE7BE56647}" srcOrd="6" destOrd="0" presId="urn:microsoft.com/office/officeart/2005/8/layout/cycle2"/>
    <dgm:cxn modelId="{1638F34F-BA3E-EE4E-AA21-1CC9F45C4C56}" type="presParOf" srcId="{D19B1E2C-18D3-904B-A37C-7D43615AA615}" destId="{D90EFEDA-D4FF-424F-8A62-4AEB76EB0C5C}" srcOrd="7" destOrd="0" presId="urn:microsoft.com/office/officeart/2005/8/layout/cycle2"/>
    <dgm:cxn modelId="{2CE95BF7-E1C1-6B47-84FF-DD7480B5EDB9}" type="presParOf" srcId="{D90EFEDA-D4FF-424F-8A62-4AEB76EB0C5C}" destId="{B9BA5EE1-9173-8C44-B024-C4583001FE4B}" srcOrd="0" destOrd="0" presId="urn:microsoft.com/office/officeart/2005/8/layout/cycle2"/>
    <dgm:cxn modelId="{ABDC847A-ED22-0A43-92B4-6E708B1511DA}" type="presParOf" srcId="{D19B1E2C-18D3-904B-A37C-7D43615AA615}" destId="{4AE05E47-4A36-664F-BE21-657678189DB5}" srcOrd="8" destOrd="0" presId="urn:microsoft.com/office/officeart/2005/8/layout/cycle2"/>
    <dgm:cxn modelId="{D5692269-9E61-034F-85D5-14E66C33F757}" type="presParOf" srcId="{D19B1E2C-18D3-904B-A37C-7D43615AA615}" destId="{E3584F53-07EC-D747-97D7-2319D496B47C}" srcOrd="9" destOrd="0" presId="urn:microsoft.com/office/officeart/2005/8/layout/cycle2"/>
    <dgm:cxn modelId="{72ACDC17-6E0D-6441-9142-9804C87C6AB3}" type="presParOf" srcId="{E3584F53-07EC-D747-97D7-2319D496B47C}" destId="{00B1D5BC-5066-B541-BAFF-5D1E978FCB6B}" srcOrd="0" destOrd="0" presId="urn:microsoft.com/office/officeart/2005/8/layout/cycle2"/>
    <dgm:cxn modelId="{4667A74C-B9F5-8D45-B923-F2EEFE437140}" type="presParOf" srcId="{D19B1E2C-18D3-904B-A37C-7D43615AA615}" destId="{0E5D4A97-BB0F-434D-B7F6-857671CDC0BE}" srcOrd="10" destOrd="0" presId="urn:microsoft.com/office/officeart/2005/8/layout/cycle2"/>
    <dgm:cxn modelId="{64A3C2B7-64E9-DD42-99E2-55929CDF3268}" type="presParOf" srcId="{D19B1E2C-18D3-904B-A37C-7D43615AA615}" destId="{244A6F9F-231D-4542-831C-E3B921EC8790}" srcOrd="11" destOrd="0" presId="urn:microsoft.com/office/officeart/2005/8/layout/cycle2"/>
    <dgm:cxn modelId="{0D236061-0ADD-A341-AF12-8C26F1A56E30}" type="presParOf" srcId="{244A6F9F-231D-4542-831C-E3B921EC8790}" destId="{E2DA880E-373F-2648-ADC6-AEFD5E6CD5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1A0E-EB4A-7E41-8DBD-140653FCA470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6BF9F-9124-F04F-B911-6B4822A39162}">
      <dgm:prSet phldrT="[Text]"/>
      <dgm:spPr/>
      <dgm:t>
        <a:bodyPr/>
        <a:lstStyle/>
        <a:p>
          <a:r>
            <a:rPr lang="en-US" dirty="0"/>
            <a:t>Handled missing values</a:t>
          </a:r>
        </a:p>
      </dgm:t>
    </dgm:pt>
    <dgm:pt modelId="{D43CA372-AA5A-3B4B-BF28-A85395BD27BA}" type="parTrans" cxnId="{B40DE194-7091-CF41-8714-CE2108305F60}">
      <dgm:prSet/>
      <dgm:spPr/>
      <dgm:t>
        <a:bodyPr/>
        <a:lstStyle/>
        <a:p>
          <a:endParaRPr lang="en-US"/>
        </a:p>
      </dgm:t>
    </dgm:pt>
    <dgm:pt modelId="{EE92C976-EDC0-BF4A-A255-9F1A2CBFCF52}" type="sibTrans" cxnId="{B40DE194-7091-CF41-8714-CE2108305F60}">
      <dgm:prSet/>
      <dgm:spPr/>
      <dgm:t>
        <a:bodyPr/>
        <a:lstStyle/>
        <a:p>
          <a:endParaRPr lang="en-US"/>
        </a:p>
      </dgm:t>
    </dgm:pt>
    <dgm:pt modelId="{3F07ED0A-860A-5D49-A028-F39EBCE77644}">
      <dgm:prSet phldrT="[Text]"/>
      <dgm:spPr/>
      <dgm:t>
        <a:bodyPr/>
        <a:lstStyle/>
        <a:p>
          <a:r>
            <a:rPr lang="en-US" dirty="0"/>
            <a:t>Encoded categorical data</a:t>
          </a:r>
        </a:p>
      </dgm:t>
    </dgm:pt>
    <dgm:pt modelId="{102E2D90-C25E-9741-9F31-D1DF9C518867}" type="parTrans" cxnId="{093030C6-4425-8644-BA9A-5FA1D24E2BCF}">
      <dgm:prSet/>
      <dgm:spPr/>
      <dgm:t>
        <a:bodyPr/>
        <a:lstStyle/>
        <a:p>
          <a:endParaRPr lang="en-US"/>
        </a:p>
      </dgm:t>
    </dgm:pt>
    <dgm:pt modelId="{C8231BFB-69EA-3A4F-9B7F-ED1214488387}" type="sibTrans" cxnId="{093030C6-4425-8644-BA9A-5FA1D24E2BCF}">
      <dgm:prSet/>
      <dgm:spPr/>
      <dgm:t>
        <a:bodyPr/>
        <a:lstStyle/>
        <a:p>
          <a:endParaRPr lang="en-US"/>
        </a:p>
      </dgm:t>
    </dgm:pt>
    <dgm:pt modelId="{2E8A8216-34FC-3E4F-A233-60DDABB43AB9}">
      <dgm:prSet phldrT="[Text]"/>
      <dgm:spPr/>
      <dgm:t>
        <a:bodyPr/>
        <a:lstStyle/>
        <a:p>
          <a:r>
            <a:rPr lang="en-US" dirty="0"/>
            <a:t>Standardize the data</a:t>
          </a:r>
        </a:p>
      </dgm:t>
    </dgm:pt>
    <dgm:pt modelId="{9AEDED69-FBAE-444D-AF9A-04E21C67F461}" type="parTrans" cxnId="{A856B1A7-F193-3C4D-A445-CBACB8A62125}">
      <dgm:prSet/>
      <dgm:spPr/>
      <dgm:t>
        <a:bodyPr/>
        <a:lstStyle/>
        <a:p>
          <a:endParaRPr lang="en-US"/>
        </a:p>
      </dgm:t>
    </dgm:pt>
    <dgm:pt modelId="{208EF770-5DA6-544A-A59A-FB9039F9C362}" type="sibTrans" cxnId="{A856B1A7-F193-3C4D-A445-CBACB8A62125}">
      <dgm:prSet/>
      <dgm:spPr/>
      <dgm:t>
        <a:bodyPr/>
        <a:lstStyle/>
        <a:p>
          <a:endParaRPr lang="en-US"/>
        </a:p>
      </dgm:t>
    </dgm:pt>
    <dgm:pt modelId="{12DC419B-413B-B149-86C7-01C9B010AD09}">
      <dgm:prSet phldrT="[Text]"/>
      <dgm:spPr/>
      <dgm:t>
        <a:bodyPr/>
        <a:lstStyle/>
        <a:p>
          <a:r>
            <a:rPr lang="en-US" dirty="0"/>
            <a:t>Recursive featuring engineering for best features</a:t>
          </a:r>
        </a:p>
      </dgm:t>
    </dgm:pt>
    <dgm:pt modelId="{982FE3D9-CCE5-974A-9DC1-4B97304FD0C5}" type="parTrans" cxnId="{2A4FDFBC-42AF-6545-A5F7-8013CF7E6BF7}">
      <dgm:prSet/>
      <dgm:spPr/>
      <dgm:t>
        <a:bodyPr/>
        <a:lstStyle/>
        <a:p>
          <a:endParaRPr lang="en-US"/>
        </a:p>
      </dgm:t>
    </dgm:pt>
    <dgm:pt modelId="{D4D636CA-54A2-314C-86E5-912EFC54C7B3}" type="sibTrans" cxnId="{2A4FDFBC-42AF-6545-A5F7-8013CF7E6BF7}">
      <dgm:prSet/>
      <dgm:spPr/>
      <dgm:t>
        <a:bodyPr/>
        <a:lstStyle/>
        <a:p>
          <a:endParaRPr lang="en-US"/>
        </a:p>
      </dgm:t>
    </dgm:pt>
    <dgm:pt modelId="{86C4369B-3B47-974D-9884-F416134BF159}" type="pres">
      <dgm:prSet presAssocID="{8A771A0E-EB4A-7E41-8DBD-140653FCA470}" presName="cycle" presStyleCnt="0">
        <dgm:presLayoutVars>
          <dgm:dir/>
          <dgm:resizeHandles val="exact"/>
        </dgm:presLayoutVars>
      </dgm:prSet>
      <dgm:spPr/>
    </dgm:pt>
    <dgm:pt modelId="{1F5F67BA-735E-294C-B954-F1C33E03A5FA}" type="pres">
      <dgm:prSet presAssocID="{BCC6BF9F-9124-F04F-B911-6B4822A39162}" presName="node" presStyleLbl="node1" presStyleIdx="0" presStyleCnt="4" custScaleX="134207">
        <dgm:presLayoutVars>
          <dgm:bulletEnabled val="1"/>
        </dgm:presLayoutVars>
      </dgm:prSet>
      <dgm:spPr/>
    </dgm:pt>
    <dgm:pt modelId="{780F2FDD-FF98-FF4A-8D69-FF6899312BC9}" type="pres">
      <dgm:prSet presAssocID="{BCC6BF9F-9124-F04F-B911-6B4822A39162}" presName="spNode" presStyleCnt="0"/>
      <dgm:spPr/>
    </dgm:pt>
    <dgm:pt modelId="{0C90815F-16D9-9645-8A0E-26B848273384}" type="pres">
      <dgm:prSet presAssocID="{EE92C976-EDC0-BF4A-A255-9F1A2CBFCF52}" presName="sibTrans" presStyleLbl="sibTrans1D1" presStyleIdx="0" presStyleCnt="4"/>
      <dgm:spPr/>
    </dgm:pt>
    <dgm:pt modelId="{EB769250-0224-1841-8EAB-D7DC0DF2181E}" type="pres">
      <dgm:prSet presAssocID="{3F07ED0A-860A-5D49-A028-F39EBCE77644}" presName="node" presStyleLbl="node1" presStyleIdx="1" presStyleCnt="4" custScaleX="134661">
        <dgm:presLayoutVars>
          <dgm:bulletEnabled val="1"/>
        </dgm:presLayoutVars>
      </dgm:prSet>
      <dgm:spPr/>
    </dgm:pt>
    <dgm:pt modelId="{DA5130EF-8A3F-AD42-A618-921E1325AF70}" type="pres">
      <dgm:prSet presAssocID="{3F07ED0A-860A-5D49-A028-F39EBCE77644}" presName="spNode" presStyleCnt="0"/>
      <dgm:spPr/>
    </dgm:pt>
    <dgm:pt modelId="{0241D25A-0812-DA48-B78C-1F66B3217537}" type="pres">
      <dgm:prSet presAssocID="{C8231BFB-69EA-3A4F-9B7F-ED1214488387}" presName="sibTrans" presStyleLbl="sibTrans1D1" presStyleIdx="1" presStyleCnt="4"/>
      <dgm:spPr/>
    </dgm:pt>
    <dgm:pt modelId="{37CCF6EF-ED7D-5F4B-87DC-FF8A45AD8E6F}" type="pres">
      <dgm:prSet presAssocID="{2E8A8216-34FC-3E4F-A233-60DDABB43AB9}" presName="node" presStyleLbl="node1" presStyleIdx="2" presStyleCnt="4" custScaleX="128567">
        <dgm:presLayoutVars>
          <dgm:bulletEnabled val="1"/>
        </dgm:presLayoutVars>
      </dgm:prSet>
      <dgm:spPr/>
    </dgm:pt>
    <dgm:pt modelId="{4446278F-8789-FC45-8254-B89234CB217A}" type="pres">
      <dgm:prSet presAssocID="{2E8A8216-34FC-3E4F-A233-60DDABB43AB9}" presName="spNode" presStyleCnt="0"/>
      <dgm:spPr/>
    </dgm:pt>
    <dgm:pt modelId="{77ECCC62-7835-EE48-84F5-82EBC0C603C9}" type="pres">
      <dgm:prSet presAssocID="{208EF770-5DA6-544A-A59A-FB9039F9C362}" presName="sibTrans" presStyleLbl="sibTrans1D1" presStyleIdx="2" presStyleCnt="4"/>
      <dgm:spPr/>
    </dgm:pt>
    <dgm:pt modelId="{43B6FBEF-7CE0-1446-AB87-E3BB897626C4}" type="pres">
      <dgm:prSet presAssocID="{12DC419B-413B-B149-86C7-01C9B010AD09}" presName="node" presStyleLbl="node1" presStyleIdx="3" presStyleCnt="4" custScaleX="132144">
        <dgm:presLayoutVars>
          <dgm:bulletEnabled val="1"/>
        </dgm:presLayoutVars>
      </dgm:prSet>
      <dgm:spPr/>
    </dgm:pt>
    <dgm:pt modelId="{5FA38E44-BC0C-944D-9AA7-0BC3D51EB029}" type="pres">
      <dgm:prSet presAssocID="{12DC419B-413B-B149-86C7-01C9B010AD09}" presName="spNode" presStyleCnt="0"/>
      <dgm:spPr/>
    </dgm:pt>
    <dgm:pt modelId="{C18E2108-E077-D24F-A532-C09ACDFA2D05}" type="pres">
      <dgm:prSet presAssocID="{D4D636CA-54A2-314C-86E5-912EFC54C7B3}" presName="sibTrans" presStyleLbl="sibTrans1D1" presStyleIdx="3" presStyleCnt="4"/>
      <dgm:spPr/>
    </dgm:pt>
  </dgm:ptLst>
  <dgm:cxnLst>
    <dgm:cxn modelId="{F3A67D12-AE99-7542-B690-6E42C045CF10}" type="presOf" srcId="{EE92C976-EDC0-BF4A-A255-9F1A2CBFCF52}" destId="{0C90815F-16D9-9645-8A0E-26B848273384}" srcOrd="0" destOrd="0" presId="urn:microsoft.com/office/officeart/2005/8/layout/cycle5"/>
    <dgm:cxn modelId="{CF420437-959F-A944-B621-2BC3E9579715}" type="presOf" srcId="{BCC6BF9F-9124-F04F-B911-6B4822A39162}" destId="{1F5F67BA-735E-294C-B954-F1C33E03A5FA}" srcOrd="0" destOrd="0" presId="urn:microsoft.com/office/officeart/2005/8/layout/cycle5"/>
    <dgm:cxn modelId="{BF5BD740-2C38-0149-8479-7AAD0DF634DB}" type="presOf" srcId="{D4D636CA-54A2-314C-86E5-912EFC54C7B3}" destId="{C18E2108-E077-D24F-A532-C09ACDFA2D05}" srcOrd="0" destOrd="0" presId="urn:microsoft.com/office/officeart/2005/8/layout/cycle5"/>
    <dgm:cxn modelId="{2CCB3A57-59BC-F542-B1AD-8CC11B7721D6}" type="presOf" srcId="{3F07ED0A-860A-5D49-A028-F39EBCE77644}" destId="{EB769250-0224-1841-8EAB-D7DC0DF2181E}" srcOrd="0" destOrd="0" presId="urn:microsoft.com/office/officeart/2005/8/layout/cycle5"/>
    <dgm:cxn modelId="{FD764962-257D-6944-B203-CC4149E0CC9D}" type="presOf" srcId="{8A771A0E-EB4A-7E41-8DBD-140653FCA470}" destId="{86C4369B-3B47-974D-9884-F416134BF159}" srcOrd="0" destOrd="0" presId="urn:microsoft.com/office/officeart/2005/8/layout/cycle5"/>
    <dgm:cxn modelId="{8C479369-6B68-424F-B7B3-B79D17E3A92D}" type="presOf" srcId="{2E8A8216-34FC-3E4F-A233-60DDABB43AB9}" destId="{37CCF6EF-ED7D-5F4B-87DC-FF8A45AD8E6F}" srcOrd="0" destOrd="0" presId="urn:microsoft.com/office/officeart/2005/8/layout/cycle5"/>
    <dgm:cxn modelId="{2DCFC375-AA51-7442-B206-C44F10DE8AA4}" type="presOf" srcId="{C8231BFB-69EA-3A4F-9B7F-ED1214488387}" destId="{0241D25A-0812-DA48-B78C-1F66B3217537}" srcOrd="0" destOrd="0" presId="urn:microsoft.com/office/officeart/2005/8/layout/cycle5"/>
    <dgm:cxn modelId="{B40DE194-7091-CF41-8714-CE2108305F60}" srcId="{8A771A0E-EB4A-7E41-8DBD-140653FCA470}" destId="{BCC6BF9F-9124-F04F-B911-6B4822A39162}" srcOrd="0" destOrd="0" parTransId="{D43CA372-AA5A-3B4B-BF28-A85395BD27BA}" sibTransId="{EE92C976-EDC0-BF4A-A255-9F1A2CBFCF52}"/>
    <dgm:cxn modelId="{CF12A79A-0D92-314B-A715-BB8B699F1E3D}" type="presOf" srcId="{208EF770-5DA6-544A-A59A-FB9039F9C362}" destId="{77ECCC62-7835-EE48-84F5-82EBC0C603C9}" srcOrd="0" destOrd="0" presId="urn:microsoft.com/office/officeart/2005/8/layout/cycle5"/>
    <dgm:cxn modelId="{A856B1A7-F193-3C4D-A445-CBACB8A62125}" srcId="{8A771A0E-EB4A-7E41-8DBD-140653FCA470}" destId="{2E8A8216-34FC-3E4F-A233-60DDABB43AB9}" srcOrd="2" destOrd="0" parTransId="{9AEDED69-FBAE-444D-AF9A-04E21C67F461}" sibTransId="{208EF770-5DA6-544A-A59A-FB9039F9C362}"/>
    <dgm:cxn modelId="{2A4FDFBC-42AF-6545-A5F7-8013CF7E6BF7}" srcId="{8A771A0E-EB4A-7E41-8DBD-140653FCA470}" destId="{12DC419B-413B-B149-86C7-01C9B010AD09}" srcOrd="3" destOrd="0" parTransId="{982FE3D9-CCE5-974A-9DC1-4B97304FD0C5}" sibTransId="{D4D636CA-54A2-314C-86E5-912EFC54C7B3}"/>
    <dgm:cxn modelId="{093030C6-4425-8644-BA9A-5FA1D24E2BCF}" srcId="{8A771A0E-EB4A-7E41-8DBD-140653FCA470}" destId="{3F07ED0A-860A-5D49-A028-F39EBCE77644}" srcOrd="1" destOrd="0" parTransId="{102E2D90-C25E-9741-9F31-D1DF9C518867}" sibTransId="{C8231BFB-69EA-3A4F-9B7F-ED1214488387}"/>
    <dgm:cxn modelId="{369931E4-64C6-D24C-9BFC-3A6AA3A5756F}" type="presOf" srcId="{12DC419B-413B-B149-86C7-01C9B010AD09}" destId="{43B6FBEF-7CE0-1446-AB87-E3BB897626C4}" srcOrd="0" destOrd="0" presId="urn:microsoft.com/office/officeart/2005/8/layout/cycle5"/>
    <dgm:cxn modelId="{1A09040B-CFE6-2546-9F39-F0BA36B850F3}" type="presParOf" srcId="{86C4369B-3B47-974D-9884-F416134BF159}" destId="{1F5F67BA-735E-294C-B954-F1C33E03A5FA}" srcOrd="0" destOrd="0" presId="urn:microsoft.com/office/officeart/2005/8/layout/cycle5"/>
    <dgm:cxn modelId="{8F7DAE88-47A8-EA4B-860E-CF4767538A80}" type="presParOf" srcId="{86C4369B-3B47-974D-9884-F416134BF159}" destId="{780F2FDD-FF98-FF4A-8D69-FF6899312BC9}" srcOrd="1" destOrd="0" presId="urn:microsoft.com/office/officeart/2005/8/layout/cycle5"/>
    <dgm:cxn modelId="{F679A68A-2658-3347-ABF3-FE61452476B7}" type="presParOf" srcId="{86C4369B-3B47-974D-9884-F416134BF159}" destId="{0C90815F-16D9-9645-8A0E-26B848273384}" srcOrd="2" destOrd="0" presId="urn:microsoft.com/office/officeart/2005/8/layout/cycle5"/>
    <dgm:cxn modelId="{18BC58E6-0B31-B540-8917-329EA9209355}" type="presParOf" srcId="{86C4369B-3B47-974D-9884-F416134BF159}" destId="{EB769250-0224-1841-8EAB-D7DC0DF2181E}" srcOrd="3" destOrd="0" presId="urn:microsoft.com/office/officeart/2005/8/layout/cycle5"/>
    <dgm:cxn modelId="{E148CB0D-CCCE-B44B-A7BD-177C02ED20D7}" type="presParOf" srcId="{86C4369B-3B47-974D-9884-F416134BF159}" destId="{DA5130EF-8A3F-AD42-A618-921E1325AF70}" srcOrd="4" destOrd="0" presId="urn:microsoft.com/office/officeart/2005/8/layout/cycle5"/>
    <dgm:cxn modelId="{57866624-4AD6-4A4E-8477-B5D6C7BA4D1B}" type="presParOf" srcId="{86C4369B-3B47-974D-9884-F416134BF159}" destId="{0241D25A-0812-DA48-B78C-1F66B3217537}" srcOrd="5" destOrd="0" presId="urn:microsoft.com/office/officeart/2005/8/layout/cycle5"/>
    <dgm:cxn modelId="{1B922E16-89F2-F14F-8F75-EF5E8AF7916C}" type="presParOf" srcId="{86C4369B-3B47-974D-9884-F416134BF159}" destId="{37CCF6EF-ED7D-5F4B-87DC-FF8A45AD8E6F}" srcOrd="6" destOrd="0" presId="urn:microsoft.com/office/officeart/2005/8/layout/cycle5"/>
    <dgm:cxn modelId="{5B6CD2F7-DD71-944B-BC4A-1B5B36D7C25D}" type="presParOf" srcId="{86C4369B-3B47-974D-9884-F416134BF159}" destId="{4446278F-8789-FC45-8254-B89234CB217A}" srcOrd="7" destOrd="0" presId="urn:microsoft.com/office/officeart/2005/8/layout/cycle5"/>
    <dgm:cxn modelId="{532E0C31-6039-6847-B0B4-58409919C2A5}" type="presParOf" srcId="{86C4369B-3B47-974D-9884-F416134BF159}" destId="{77ECCC62-7835-EE48-84F5-82EBC0C603C9}" srcOrd="8" destOrd="0" presId="urn:microsoft.com/office/officeart/2005/8/layout/cycle5"/>
    <dgm:cxn modelId="{A473FEFC-25FE-5D44-92D6-921AB306A438}" type="presParOf" srcId="{86C4369B-3B47-974D-9884-F416134BF159}" destId="{43B6FBEF-7CE0-1446-AB87-E3BB897626C4}" srcOrd="9" destOrd="0" presId="urn:microsoft.com/office/officeart/2005/8/layout/cycle5"/>
    <dgm:cxn modelId="{4BA3AAB8-48AB-1C4D-AA74-501A45B7D0FD}" type="presParOf" srcId="{86C4369B-3B47-974D-9884-F416134BF159}" destId="{5FA38E44-BC0C-944D-9AA7-0BC3D51EB029}" srcOrd="10" destOrd="0" presId="urn:microsoft.com/office/officeart/2005/8/layout/cycle5"/>
    <dgm:cxn modelId="{172ECEB7-EA1E-D141-B58D-C49DD90562B8}" type="presParOf" srcId="{86C4369B-3B47-974D-9884-F416134BF159}" destId="{C18E2108-E077-D24F-A532-C09ACDFA2D0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BB833-699F-854B-9DEE-38C90FA39D3E}">
      <dsp:nvSpPr>
        <dsp:cNvPr id="0" name=""/>
        <dsp:cNvSpPr/>
      </dsp:nvSpPr>
      <dsp:spPr>
        <a:xfrm>
          <a:off x="4887870" y="1378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FINDINGS</a:t>
          </a:r>
        </a:p>
      </dsp:txBody>
      <dsp:txXfrm>
        <a:off x="5135013" y="248521"/>
        <a:ext cx="1193309" cy="1193309"/>
      </dsp:txXfrm>
    </dsp:sp>
    <dsp:sp modelId="{A5551AA4-4565-CF4E-A910-789993184B5F}">
      <dsp:nvSpPr>
        <dsp:cNvPr id="0" name=""/>
        <dsp:cNvSpPr/>
      </dsp:nvSpPr>
      <dsp:spPr>
        <a:xfrm rot="1800000">
          <a:off x="6593602" y="1187501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>
        <a:off x="6602615" y="1267777"/>
        <a:ext cx="313948" cy="341737"/>
      </dsp:txXfrm>
    </dsp:sp>
    <dsp:sp modelId="{5A8A2B91-BEEB-8C47-B151-E509C7B18ED6}">
      <dsp:nvSpPr>
        <dsp:cNvPr id="0" name=""/>
        <dsp:cNvSpPr/>
      </dsp:nvSpPr>
      <dsp:spPr>
        <a:xfrm>
          <a:off x="7082220" y="1268286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EXPLORATORY DATA ANALYSIS</a:t>
          </a:r>
        </a:p>
      </dsp:txBody>
      <dsp:txXfrm>
        <a:off x="7329363" y="1515429"/>
        <a:ext cx="1193309" cy="1193309"/>
      </dsp:txXfrm>
    </dsp:sp>
    <dsp:sp modelId="{E76ECE2D-A742-EF4B-84C5-1B0B0586DDBA}">
      <dsp:nvSpPr>
        <dsp:cNvPr id="0" name=""/>
        <dsp:cNvSpPr/>
      </dsp:nvSpPr>
      <dsp:spPr>
        <a:xfrm rot="5400000">
          <a:off x="7701770" y="3081518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>
        <a:off x="7769045" y="3128157"/>
        <a:ext cx="313948" cy="341737"/>
      </dsp:txXfrm>
    </dsp:sp>
    <dsp:sp modelId="{0D512B38-298D-9845-984F-C34A790F7507}">
      <dsp:nvSpPr>
        <dsp:cNvPr id="0" name=""/>
        <dsp:cNvSpPr/>
      </dsp:nvSpPr>
      <dsp:spPr>
        <a:xfrm>
          <a:off x="7082220" y="3802104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 FEATURE ENGINEERING</a:t>
          </a:r>
        </a:p>
      </dsp:txBody>
      <dsp:txXfrm>
        <a:off x="7329363" y="4049247"/>
        <a:ext cx="1193309" cy="1193309"/>
      </dsp:txXfrm>
    </dsp:sp>
    <dsp:sp modelId="{809CBE10-280D-CE4C-B19A-CD1E2FA6F9DA}">
      <dsp:nvSpPr>
        <dsp:cNvPr id="0" name=""/>
        <dsp:cNvSpPr/>
      </dsp:nvSpPr>
      <dsp:spPr>
        <a:xfrm rot="9000000">
          <a:off x="6615587" y="4988228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 rot="10800000">
        <a:off x="6741123" y="5068504"/>
        <a:ext cx="313948" cy="341737"/>
      </dsp:txXfrm>
    </dsp:sp>
    <dsp:sp modelId="{91D17F8E-4087-2944-9D90-C0EE7BE56647}">
      <dsp:nvSpPr>
        <dsp:cNvPr id="0" name=""/>
        <dsp:cNvSpPr/>
      </dsp:nvSpPr>
      <dsp:spPr>
        <a:xfrm>
          <a:off x="4887870" y="5069013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REGRECSSION MODEL</a:t>
          </a:r>
        </a:p>
      </dsp:txBody>
      <dsp:txXfrm>
        <a:off x="5135013" y="5316156"/>
        <a:ext cx="1193309" cy="1193309"/>
      </dsp:txXfrm>
    </dsp:sp>
    <dsp:sp modelId="{D90EFEDA-D4FF-424F-8A62-4AEB76EB0C5C}">
      <dsp:nvSpPr>
        <dsp:cNvPr id="0" name=""/>
        <dsp:cNvSpPr/>
      </dsp:nvSpPr>
      <dsp:spPr>
        <a:xfrm rot="12600000">
          <a:off x="4421237" y="5000921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 rot="10800000">
        <a:off x="4546773" y="5148471"/>
        <a:ext cx="313948" cy="341737"/>
      </dsp:txXfrm>
    </dsp:sp>
    <dsp:sp modelId="{4AE05E47-4A36-664F-BE21-657678189DB5}">
      <dsp:nvSpPr>
        <dsp:cNvPr id="0" name=""/>
        <dsp:cNvSpPr/>
      </dsp:nvSpPr>
      <dsp:spPr>
        <a:xfrm>
          <a:off x="2693520" y="3802104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CLASSIFICATION MODEL</a:t>
          </a:r>
        </a:p>
      </dsp:txBody>
      <dsp:txXfrm>
        <a:off x="2940663" y="4049247"/>
        <a:ext cx="1193309" cy="1193309"/>
      </dsp:txXfrm>
    </dsp:sp>
    <dsp:sp modelId="{E3584F53-07EC-D747-97D7-2319D496B47C}">
      <dsp:nvSpPr>
        <dsp:cNvPr id="0" name=""/>
        <dsp:cNvSpPr/>
      </dsp:nvSpPr>
      <dsp:spPr>
        <a:xfrm rot="16200000">
          <a:off x="3313069" y="3106905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>
        <a:off x="3380344" y="3288093"/>
        <a:ext cx="313948" cy="341737"/>
      </dsp:txXfrm>
    </dsp:sp>
    <dsp:sp modelId="{0E5D4A97-BB0F-434D-B7F6-857671CDC0BE}">
      <dsp:nvSpPr>
        <dsp:cNvPr id="0" name=""/>
        <dsp:cNvSpPr/>
      </dsp:nvSpPr>
      <dsp:spPr>
        <a:xfrm>
          <a:off x="2693520" y="1268286"/>
          <a:ext cx="1687595" cy="168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eorgia" panose="02040502050405020303" pitchFamily="18" charset="0"/>
            </a:rPr>
            <a:t>MODEL PERFORMANCE</a:t>
          </a:r>
        </a:p>
      </dsp:txBody>
      <dsp:txXfrm>
        <a:off x="2940663" y="1515429"/>
        <a:ext cx="1193309" cy="1193309"/>
      </dsp:txXfrm>
    </dsp:sp>
    <dsp:sp modelId="{244A6F9F-231D-4542-831C-E3B921EC8790}">
      <dsp:nvSpPr>
        <dsp:cNvPr id="0" name=""/>
        <dsp:cNvSpPr/>
      </dsp:nvSpPr>
      <dsp:spPr>
        <a:xfrm rot="19800000">
          <a:off x="4399251" y="1200195"/>
          <a:ext cx="448497" cy="569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Georgia" panose="02040502050405020303" pitchFamily="18" charset="0"/>
          </a:endParaRPr>
        </a:p>
      </dsp:txBody>
      <dsp:txXfrm>
        <a:off x="4408264" y="1347745"/>
        <a:ext cx="313948" cy="341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F67BA-735E-294C-B954-F1C33E03A5FA}">
      <dsp:nvSpPr>
        <dsp:cNvPr id="0" name=""/>
        <dsp:cNvSpPr/>
      </dsp:nvSpPr>
      <dsp:spPr>
        <a:xfrm>
          <a:off x="2752185" y="232"/>
          <a:ext cx="2599254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Handled missing values</a:t>
          </a:r>
        </a:p>
      </dsp:txBody>
      <dsp:txXfrm>
        <a:off x="2813639" y="61686"/>
        <a:ext cx="2476346" cy="1135979"/>
      </dsp:txXfrm>
    </dsp:sp>
    <dsp:sp modelId="{0C90815F-16D9-9645-8A0E-26B848273384}">
      <dsp:nvSpPr>
        <dsp:cNvPr id="0" name=""/>
        <dsp:cNvSpPr/>
      </dsp:nvSpPr>
      <dsp:spPr>
        <a:xfrm>
          <a:off x="1972155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558410" y="617376"/>
              </a:moveTo>
              <a:arcTo wR="2079657" hR="2079657" stAng="18919255" swAng="122501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9250-0224-1841-8EAB-D7DC0DF2181E}">
      <dsp:nvSpPr>
        <dsp:cNvPr id="0" name=""/>
        <dsp:cNvSpPr/>
      </dsp:nvSpPr>
      <dsp:spPr>
        <a:xfrm>
          <a:off x="4827446" y="2079889"/>
          <a:ext cx="2608046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Encoded categorical data</a:t>
          </a:r>
        </a:p>
      </dsp:txBody>
      <dsp:txXfrm>
        <a:off x="4888900" y="2141343"/>
        <a:ext cx="2485138" cy="1135979"/>
      </dsp:txXfrm>
    </dsp:sp>
    <dsp:sp modelId="{0241D25A-0812-DA48-B78C-1F66B3217537}">
      <dsp:nvSpPr>
        <dsp:cNvPr id="0" name=""/>
        <dsp:cNvSpPr/>
      </dsp:nvSpPr>
      <dsp:spPr>
        <a:xfrm>
          <a:off x="1972155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70172" y="2946217"/>
              </a:moveTo>
              <a:arcTo wR="2079657" hR="2079657" stAng="1477525" swAng="1295576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CF6EF-ED7D-5F4B-87DC-FF8A45AD8E6F}">
      <dsp:nvSpPr>
        <dsp:cNvPr id="0" name=""/>
        <dsp:cNvSpPr/>
      </dsp:nvSpPr>
      <dsp:spPr>
        <a:xfrm>
          <a:off x="2806802" y="4159546"/>
          <a:ext cx="2490021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Standardize the data</a:t>
          </a:r>
        </a:p>
      </dsp:txBody>
      <dsp:txXfrm>
        <a:off x="2868256" y="4221000"/>
        <a:ext cx="2367113" cy="1135979"/>
      </dsp:txXfrm>
    </dsp:sp>
    <dsp:sp modelId="{77ECCC62-7835-EE48-84F5-82EBC0C603C9}">
      <dsp:nvSpPr>
        <dsp:cNvPr id="0" name=""/>
        <dsp:cNvSpPr/>
      </dsp:nvSpPr>
      <dsp:spPr>
        <a:xfrm>
          <a:off x="1972155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640717" y="3581132"/>
              </a:moveTo>
              <a:arcTo wR="2079657" hR="2079657" stAng="8026899" swAng="1295576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6FBEF-7CE0-1446-AB87-E3BB897626C4}">
      <dsp:nvSpPr>
        <dsp:cNvPr id="0" name=""/>
        <dsp:cNvSpPr/>
      </dsp:nvSpPr>
      <dsp:spPr>
        <a:xfrm>
          <a:off x="692506" y="2079889"/>
          <a:ext cx="2559298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Recursive featuring engineering for best features</a:t>
          </a:r>
        </a:p>
      </dsp:txBody>
      <dsp:txXfrm>
        <a:off x="753960" y="2141343"/>
        <a:ext cx="2436390" cy="1135979"/>
      </dsp:txXfrm>
    </dsp:sp>
    <dsp:sp modelId="{C18E2108-E077-D24F-A532-C09ACDFA2D05}">
      <dsp:nvSpPr>
        <dsp:cNvPr id="0" name=""/>
        <dsp:cNvSpPr/>
      </dsp:nvSpPr>
      <dsp:spPr>
        <a:xfrm>
          <a:off x="1972155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83686" y="1225099"/>
              </a:moveTo>
              <a:arcTo wR="2079657" hR="2079657" stAng="12255731" swAng="122501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4364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132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7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49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1EA804-247E-5E41-A6DB-1029C57C07A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B3B97F-1844-A644-BBAD-D5B8A9916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62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132C1D-A4EA-4545-AEAD-D42D01B02094}"/>
              </a:ext>
            </a:extLst>
          </p:cNvPr>
          <p:cNvSpPr txBox="1"/>
          <p:nvPr/>
        </p:nvSpPr>
        <p:spPr>
          <a:xfrm>
            <a:off x="1527857" y="1944547"/>
            <a:ext cx="9028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USING DATA SCIENCE TO PREDICT CHARITY DONORS TO XYZ NGO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75A7B-7BAC-1C45-9E63-7841BA57CF95}"/>
              </a:ext>
            </a:extLst>
          </p:cNvPr>
          <p:cNvSpPr txBox="1"/>
          <p:nvPr/>
        </p:nvSpPr>
        <p:spPr>
          <a:xfrm>
            <a:off x="7888407" y="3993265"/>
            <a:ext cx="4855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JINDU KWENTUA</a:t>
            </a:r>
          </a:p>
        </p:txBody>
      </p:sp>
    </p:spTree>
    <p:extLst>
      <p:ext uri="{BB962C8B-B14F-4D97-AF65-F5344CB8AC3E}">
        <p14:creationId xmlns:p14="http://schemas.microsoft.com/office/powerpoint/2010/main" val="157536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132C1D-A4EA-4545-AEAD-D42D01B02094}"/>
              </a:ext>
            </a:extLst>
          </p:cNvPr>
          <p:cNvSpPr txBox="1"/>
          <p:nvPr/>
        </p:nvSpPr>
        <p:spPr>
          <a:xfrm>
            <a:off x="1527857" y="1944547"/>
            <a:ext cx="902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THANK YOU AND ALL THE BEST!!!</a:t>
            </a:r>
          </a:p>
        </p:txBody>
      </p:sp>
    </p:spTree>
    <p:extLst>
      <p:ext uri="{BB962C8B-B14F-4D97-AF65-F5344CB8AC3E}">
        <p14:creationId xmlns:p14="http://schemas.microsoft.com/office/powerpoint/2010/main" val="36610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5EE277E-E285-9147-B376-9C6BC1604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31394"/>
              </p:ext>
            </p:extLst>
          </p:nvPr>
        </p:nvGraphicFramePr>
        <p:xfrm>
          <a:off x="728663" y="100013"/>
          <a:ext cx="11463337" cy="675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559BAB-3652-F848-B46B-730541444358}"/>
              </a:ext>
            </a:extLst>
          </p:cNvPr>
          <p:cNvSpPr txBox="1"/>
          <p:nvPr/>
        </p:nvSpPr>
        <p:spPr>
          <a:xfrm>
            <a:off x="1241946" y="286603"/>
            <a:ext cx="1992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24297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4BE73-1CF1-924D-A8C1-2E95764E38EE}"/>
              </a:ext>
            </a:extLst>
          </p:cNvPr>
          <p:cNvSpPr txBox="1"/>
          <p:nvPr/>
        </p:nvSpPr>
        <p:spPr>
          <a:xfrm>
            <a:off x="4743449" y="214313"/>
            <a:ext cx="62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7C9A8-3D79-8045-91CF-D499312A357A}"/>
              </a:ext>
            </a:extLst>
          </p:cNvPr>
          <p:cNvSpPr txBox="1"/>
          <p:nvPr/>
        </p:nvSpPr>
        <p:spPr>
          <a:xfrm>
            <a:off x="885825" y="814387"/>
            <a:ext cx="830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 tried to observe relationships and find patterns. Here are some findings: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E568ED-A492-FA47-AA88-63125144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2400300"/>
            <a:ext cx="5243513" cy="3803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2BA807-247A-EF40-90DB-550F6BA9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2400300"/>
            <a:ext cx="5534025" cy="3803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83EE04-91DD-3C49-9A8B-CBC138AAEE64}"/>
              </a:ext>
            </a:extLst>
          </p:cNvPr>
          <p:cNvSpPr/>
          <p:nvPr/>
        </p:nvSpPr>
        <p:spPr>
          <a:xfrm>
            <a:off x="1204912" y="1477060"/>
            <a:ext cx="405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more female donors than male donors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609EC5-4F75-774E-A97C-6DC6EEBD30CC}"/>
              </a:ext>
            </a:extLst>
          </p:cNvPr>
          <p:cNvSpPr/>
          <p:nvPr/>
        </p:nvSpPr>
        <p:spPr>
          <a:xfrm>
            <a:off x="6803967" y="1477060"/>
            <a:ext cx="4765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donors are home owners</a:t>
            </a:r>
          </a:p>
        </p:txBody>
      </p:sp>
    </p:spTree>
    <p:extLst>
      <p:ext uri="{BB962C8B-B14F-4D97-AF65-F5344CB8AC3E}">
        <p14:creationId xmlns:p14="http://schemas.microsoft.com/office/powerpoint/2010/main" val="3234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607DCE-4E4C-D443-B0BB-E83D098171BE}"/>
              </a:ext>
            </a:extLst>
          </p:cNvPr>
          <p:cNvSpPr txBox="1"/>
          <p:nvPr/>
        </p:nvSpPr>
        <p:spPr>
          <a:xfrm>
            <a:off x="1700213" y="742950"/>
            <a:ext cx="35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0D1A-C922-1B42-9B6F-340A25E7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481398"/>
            <a:ext cx="6943725" cy="3343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238DC-98AC-2A4D-816E-569D6D462694}"/>
              </a:ext>
            </a:extLst>
          </p:cNvPr>
          <p:cNvSpPr txBox="1"/>
          <p:nvPr/>
        </p:nvSpPr>
        <p:spPr>
          <a:xfrm>
            <a:off x="8443913" y="512117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shows the distribution of donors.  Most donors are between the ages of 45 to 75 a demographic we can target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7F371-E046-BC45-84B1-9599C66B1A0B}"/>
              </a:ext>
            </a:extLst>
          </p:cNvPr>
          <p:cNvSpPr txBox="1"/>
          <p:nvPr/>
        </p:nvSpPr>
        <p:spPr>
          <a:xfrm>
            <a:off x="1357313" y="3952816"/>
            <a:ext cx="9515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POSITIVE CORRELATIONS WERE OBSERVED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AMOUNT DONATED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RECENT AVERAGE GIFT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 LAST GIFT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FILE AVERAGE GIFT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LIFETIME AVERAGE GIFT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RECENT AVERAGE CARD GIFT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LIFETIME MAX GIFT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LIFETIME GIFT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LIFETIME MIN GIFT AMT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IFETIME GIFT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PER CAPITA INCOME </a:t>
            </a:r>
          </a:p>
        </p:txBody>
      </p:sp>
    </p:spTree>
    <p:extLst>
      <p:ext uri="{BB962C8B-B14F-4D97-AF65-F5344CB8AC3E}">
        <p14:creationId xmlns:p14="http://schemas.microsoft.com/office/powerpoint/2010/main" val="33629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87B14F-1255-374F-B5F5-94ADFFA8C6A2}"/>
              </a:ext>
            </a:extLst>
          </p:cNvPr>
          <p:cNvSpPr txBox="1"/>
          <p:nvPr/>
        </p:nvSpPr>
        <p:spPr>
          <a:xfrm>
            <a:off x="930180" y="170597"/>
            <a:ext cx="501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STEPS TAKEN BUT NOT LIMITED TO THE FOLLOWING: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060433D-CA17-B848-81A4-05EC4AD6F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342671"/>
              </p:ext>
            </p:extLst>
          </p:nvPr>
        </p:nvGraphicFramePr>
        <p:xfrm>
          <a:off x="2004704" y="10335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91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5FF2E9-5211-AD4B-B2D7-C697EA2E1D5D}"/>
              </a:ext>
            </a:extLst>
          </p:cNvPr>
          <p:cNvSpPr txBox="1"/>
          <p:nvPr/>
        </p:nvSpPr>
        <p:spPr>
          <a:xfrm>
            <a:off x="1443037" y="342899"/>
            <a:ext cx="6841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decided to use a regression model to see if I could predict the amount donors would donate and look at the features that supported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performing mode was a “</a:t>
            </a:r>
            <a:r>
              <a:rPr lang="en-US" dirty="0" err="1"/>
              <a:t>RidgeCV</a:t>
            </a:r>
            <a:r>
              <a:rPr lang="en-US" dirty="0"/>
              <a:t> Regression”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were graded on RMSE for both train and test 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BD994-7F86-9D43-B867-766F54F4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544389"/>
            <a:ext cx="6006626" cy="3971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4E4FD-53A4-E244-9D00-54CC70893431}"/>
              </a:ext>
            </a:extLst>
          </p:cNvPr>
          <p:cNvSpPr txBox="1"/>
          <p:nvPr/>
        </p:nvSpPr>
        <p:spPr>
          <a:xfrm>
            <a:off x="7956645" y="3330053"/>
            <a:ext cx="350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isn’t so much difference between the predicted amount and actual amount donated as most value fall within $50</a:t>
            </a:r>
          </a:p>
        </p:txBody>
      </p:sp>
    </p:spTree>
    <p:extLst>
      <p:ext uri="{BB962C8B-B14F-4D97-AF65-F5344CB8AC3E}">
        <p14:creationId xmlns:p14="http://schemas.microsoft.com/office/powerpoint/2010/main" val="34353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4D14-62D4-6B43-B33A-9C7AB8CA5476}"/>
              </a:ext>
            </a:extLst>
          </p:cNvPr>
          <p:cNvSpPr txBox="1"/>
          <p:nvPr/>
        </p:nvSpPr>
        <p:spPr>
          <a:xfrm>
            <a:off x="955344" y="153751"/>
            <a:ext cx="9662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decided to use a classification model to predict the likelihood of a person donating.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performing mode was a “ Random Forest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gave an accuracy of 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was able to predict the probability of a person donating and merging that with the regression model, we should find out features of a person donating and the amount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98B53-3FC1-FB41-9E65-E29BC885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2388358"/>
            <a:ext cx="6564573" cy="4230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C805E0-1C33-8840-823A-935ABAC8A988}"/>
              </a:ext>
            </a:extLst>
          </p:cNvPr>
          <p:cNvSpPr/>
          <p:nvPr/>
        </p:nvSpPr>
        <p:spPr>
          <a:xfrm>
            <a:off x="7874757" y="3076518"/>
            <a:ext cx="3930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chart here shows the feature importance from the top to the least. </a:t>
            </a:r>
          </a:p>
        </p:txBody>
      </p:sp>
    </p:spTree>
    <p:extLst>
      <p:ext uri="{BB962C8B-B14F-4D97-AF65-F5344CB8AC3E}">
        <p14:creationId xmlns:p14="http://schemas.microsoft.com/office/powerpoint/2010/main" val="25039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4D14-62D4-6B43-B33A-9C7AB8CA5476}"/>
              </a:ext>
            </a:extLst>
          </p:cNvPr>
          <p:cNvSpPr txBox="1"/>
          <p:nvPr/>
        </p:nvSpPr>
        <p:spPr>
          <a:xfrm>
            <a:off x="1687842" y="235636"/>
            <a:ext cx="9721685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eorgia" panose="02040502050405020303" pitchFamily="18" charset="0"/>
              </a:rPr>
              <a:t>FINDINGS</a:t>
            </a:r>
          </a:p>
          <a:p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500" dirty="0">
                <a:latin typeface="Georgia" panose="02040502050405020303" pitchFamily="18" charset="0"/>
              </a:rPr>
              <a:t>By combining the regression model and Classification model, the top 15 features which help us to predict the probability of a person donating and what amount the donor donates are</a:t>
            </a:r>
          </a:p>
          <a:p>
            <a:endParaRPr lang="en-US" sz="15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RECENT_AVG_GIFT_AMT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LAST_GIFT_AMT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MONTHS_SINCE_ORIGIN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RECENT_AVG_CARD_GIFT_AMT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HOME_OWNER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LIFETIME_CARD_PROMOTIO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MONTHS_SINCE_LAST_GIFT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MEDIAN_HOUSEHOLD_INCOME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CONTROL_NUMBER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FREQUENCY_STATUS_97NK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HOME_OWNER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INCOME_GROUP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IN_HOUSE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LIFETIME_GIFT_AMOUNT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MEDIAN_HOME_VALUE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OVERLAY_SOURCE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PCT_ATTRIBUTE4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PCT_OWNER_OCCUPIED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PEP_STAR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PUBLISHED_PHONE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RECENT_CARD_RESPONSE_COUNT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RECENT_STAR_STATUS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eorgia" panose="02040502050405020303" pitchFamily="18" charset="0"/>
              </a:rPr>
              <a:t>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2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4D14-62D4-6B43-B33A-9C7AB8CA5476}"/>
              </a:ext>
            </a:extLst>
          </p:cNvPr>
          <p:cNvSpPr txBox="1"/>
          <p:nvPr/>
        </p:nvSpPr>
        <p:spPr>
          <a:xfrm>
            <a:off x="1728788" y="385762"/>
            <a:ext cx="9489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AND FUTURE 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used to build the regression model was very small so the model performance averagely good.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would be needed to better optimize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features, I’d advise getting some time and date features to understand the time periods of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5352B-80D0-614E-8FD8-0D5ECEB9F66B}"/>
              </a:ext>
            </a:extLst>
          </p:cNvPr>
          <p:cNvSpPr/>
          <p:nvPr/>
        </p:nvSpPr>
        <p:spPr>
          <a:xfrm>
            <a:off x="1728788" y="2744633"/>
            <a:ext cx="7415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ADVISE AND RECOMMENDATION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targeting people with the recommended features XYZ NGO can better optimize their mailing list and have an idea of who is likely to donate and what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I’ll recommend the classification if XYZ NGO wants to know the probability of a person donating thereby savings costs by not mailing those not likely to donate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I’ll recommend the regression model if XYZ NGO wants to find out the range of amount a person would donate</a:t>
            </a:r>
          </a:p>
        </p:txBody>
      </p:sp>
    </p:spTree>
    <p:extLst>
      <p:ext uri="{BB962C8B-B14F-4D97-AF65-F5344CB8AC3E}">
        <p14:creationId xmlns:p14="http://schemas.microsoft.com/office/powerpoint/2010/main" val="9074107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{F7FC4814-82A1-E54C-A798-34425A897F7A}tf10001072</Template>
  <TotalTime>153</TotalTime>
  <Words>584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Comic Sans MS</vt:lpstr>
      <vt:lpstr>Franklin Gothic Book</vt:lpstr>
      <vt:lpstr>Georgia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2020-07-07T17:59:09Z</dcterms:created>
  <dcterms:modified xsi:type="dcterms:W3CDTF">2020-07-07T20:32:11Z</dcterms:modified>
</cp:coreProperties>
</file>