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58" r:id="rId4"/>
    <p:sldId id="259" r:id="rId5"/>
    <p:sldId id="260" r:id="rId6"/>
    <p:sldId id="261" r:id="rId7"/>
    <p:sldId id="269" r:id="rId8"/>
    <p:sldId id="262" r:id="rId9"/>
    <p:sldId id="263" r:id="rId10"/>
    <p:sldId id="265" r:id="rId11"/>
    <p:sldId id="267" r:id="rId12"/>
    <p:sldId id="268"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662" autoAdjust="0"/>
  </p:normalViewPr>
  <p:slideViewPr>
    <p:cSldViewPr>
      <p:cViewPr varScale="1">
        <p:scale>
          <a:sx n="70" d="100"/>
          <a:sy n="70" d="100"/>
        </p:scale>
        <p:origin x="-1386" y="-9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GB"/>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0"/>
    <c:plotArea>
      <c:layout/>
      <c:barChart>
        <c:barDir val="col"/>
        <c:grouping val="clustered"/>
        <c:varyColors val="0"/>
        <c:ser>
          <c:idx val="0"/>
          <c:order val="0"/>
          <c:tx>
            <c:strRef>
              <c:f>Sheet1!$B$1</c:f>
              <c:strCache>
                <c:ptCount val="1"/>
                <c:pt idx="0">
                  <c:v>Protein</c:v>
                </c:pt>
              </c:strCache>
            </c:strRef>
          </c:tx>
          <c:invertIfNegative val="0"/>
          <c:cat>
            <c:numRef>
              <c:f>Sheet1!$A$2:$A$5</c:f>
              <c:numCache>
                <c:formatCode>General</c:formatCode>
                <c:ptCount val="4"/>
                <c:pt idx="0">
                  <c:v>1934</c:v>
                </c:pt>
                <c:pt idx="1">
                  <c:v>1935</c:v>
                </c:pt>
                <c:pt idx="2">
                  <c:v>1936</c:v>
                </c:pt>
                <c:pt idx="3">
                  <c:v>1937</c:v>
                </c:pt>
              </c:numCache>
            </c:numRef>
          </c:cat>
          <c:val>
            <c:numRef>
              <c:f>Sheet1!$B$2:$B$5</c:f>
              <c:numCache>
                <c:formatCode>General</c:formatCode>
                <c:ptCount val="4"/>
                <c:pt idx="0">
                  <c:v>4.3</c:v>
                </c:pt>
                <c:pt idx="1">
                  <c:v>2.5</c:v>
                </c:pt>
                <c:pt idx="2">
                  <c:v>3.5</c:v>
                </c:pt>
                <c:pt idx="3">
                  <c:v>4.5</c:v>
                </c:pt>
              </c:numCache>
            </c:numRef>
          </c:val>
        </c:ser>
        <c:ser>
          <c:idx val="1"/>
          <c:order val="1"/>
          <c:tx>
            <c:strRef>
              <c:f>Sheet1!$C$1</c:f>
              <c:strCache>
                <c:ptCount val="1"/>
                <c:pt idx="0">
                  <c:v>Carbs</c:v>
                </c:pt>
              </c:strCache>
            </c:strRef>
          </c:tx>
          <c:invertIfNegative val="0"/>
          <c:cat>
            <c:numRef>
              <c:f>Sheet1!$A$2:$A$5</c:f>
              <c:numCache>
                <c:formatCode>General</c:formatCode>
                <c:ptCount val="4"/>
                <c:pt idx="0">
                  <c:v>1934</c:v>
                </c:pt>
                <c:pt idx="1">
                  <c:v>1935</c:v>
                </c:pt>
                <c:pt idx="2">
                  <c:v>1936</c:v>
                </c:pt>
                <c:pt idx="3">
                  <c:v>1937</c:v>
                </c:pt>
              </c:numCache>
            </c:numRef>
          </c:cat>
          <c:val>
            <c:numRef>
              <c:f>Sheet1!$C$2:$C$5</c:f>
              <c:numCache>
                <c:formatCode>General</c:formatCode>
                <c:ptCount val="4"/>
                <c:pt idx="0">
                  <c:v>2.4</c:v>
                </c:pt>
                <c:pt idx="1">
                  <c:v>4.4000000000000004</c:v>
                </c:pt>
                <c:pt idx="2">
                  <c:v>1.8</c:v>
                </c:pt>
                <c:pt idx="3">
                  <c:v>2.8</c:v>
                </c:pt>
              </c:numCache>
            </c:numRef>
          </c:val>
        </c:ser>
        <c:ser>
          <c:idx val="2"/>
          <c:order val="2"/>
          <c:tx>
            <c:strRef>
              <c:f>Sheet1!$D$1</c:f>
              <c:strCache>
                <c:ptCount val="1"/>
                <c:pt idx="0">
                  <c:v>Fat</c:v>
                </c:pt>
              </c:strCache>
            </c:strRef>
          </c:tx>
          <c:invertIfNegative val="0"/>
          <c:cat>
            <c:numRef>
              <c:f>Sheet1!$A$2:$A$5</c:f>
              <c:numCache>
                <c:formatCode>General</c:formatCode>
                <c:ptCount val="4"/>
                <c:pt idx="0">
                  <c:v>1934</c:v>
                </c:pt>
                <c:pt idx="1">
                  <c:v>1935</c:v>
                </c:pt>
                <c:pt idx="2">
                  <c:v>1936</c:v>
                </c:pt>
                <c:pt idx="3">
                  <c:v>1937</c:v>
                </c:pt>
              </c:numCache>
            </c:numRef>
          </c:cat>
          <c:val>
            <c:numRef>
              <c:f>Sheet1!$D$2:$D$5</c:f>
              <c:numCache>
                <c:formatCode>General</c:formatCode>
                <c:ptCount val="4"/>
                <c:pt idx="0">
                  <c:v>2</c:v>
                </c:pt>
                <c:pt idx="1">
                  <c:v>2</c:v>
                </c:pt>
                <c:pt idx="2">
                  <c:v>3</c:v>
                </c:pt>
                <c:pt idx="3">
                  <c:v>5</c:v>
                </c:pt>
              </c:numCache>
            </c:numRef>
          </c:val>
        </c:ser>
        <c:dLbls>
          <c:showLegendKey val="0"/>
          <c:showVal val="0"/>
          <c:showCatName val="0"/>
          <c:showSerName val="0"/>
          <c:showPercent val="0"/>
          <c:showBubbleSize val="0"/>
        </c:dLbls>
        <c:gapWidth val="150"/>
        <c:axId val="142646272"/>
        <c:axId val="160839936"/>
      </c:barChart>
      <c:catAx>
        <c:axId val="142646272"/>
        <c:scaling>
          <c:orientation val="minMax"/>
        </c:scaling>
        <c:delete val="0"/>
        <c:axPos val="b"/>
        <c:numFmt formatCode="General" sourceLinked="1"/>
        <c:majorTickMark val="out"/>
        <c:minorTickMark val="none"/>
        <c:tickLblPos val="nextTo"/>
        <c:crossAx val="160839936"/>
        <c:crosses val="autoZero"/>
        <c:auto val="1"/>
        <c:lblAlgn val="ctr"/>
        <c:lblOffset val="100"/>
        <c:noMultiLvlLbl val="0"/>
      </c:catAx>
      <c:valAx>
        <c:axId val="160839936"/>
        <c:scaling>
          <c:orientation val="minMax"/>
        </c:scaling>
        <c:delete val="0"/>
        <c:axPos val="l"/>
        <c:numFmt formatCode="General" sourceLinked="1"/>
        <c:majorTickMark val="out"/>
        <c:minorTickMark val="none"/>
        <c:tickLblPos val="nextTo"/>
        <c:crossAx val="142646272"/>
        <c:crosses val="autoZero"/>
        <c:crossBetween val="between"/>
      </c:valAx>
    </c:plotArea>
    <c:legend>
      <c:legendPos val="r"/>
      <c:layout/>
      <c:overlay val="0"/>
      <c:txPr>
        <a:bodyPr/>
        <a:lstStyle/>
        <a:p>
          <a:pPr>
            <a:defRPr baseline="0">
              <a:solidFill>
                <a:schemeClr val="accent1">
                  <a:lumMod val="50000"/>
                </a:schemeClr>
              </a:solidFill>
            </a:defRPr>
          </a:pPr>
          <a:endParaRPr lang="en-US"/>
        </a:p>
      </c:txPr>
    </c:legend>
    <c:plotVisOnly val="1"/>
    <c:dispBlanksAs val="gap"/>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layout>
        <c:manualLayout>
          <c:xMode val="edge"/>
          <c:yMode val="edge"/>
          <c:x val="0.44826033464566928"/>
          <c:y val="0"/>
        </c:manualLayout>
      </c:layout>
      <c:overlay val="0"/>
    </c:title>
    <c:autoTitleDeleted val="0"/>
    <c:plotArea>
      <c:layout>
        <c:manualLayout>
          <c:layoutTarget val="inner"/>
          <c:xMode val="edge"/>
          <c:yMode val="edge"/>
          <c:x val="0.24902854330708665"/>
          <c:y val="8.7499999999999994E-2"/>
          <c:w val="0.54715616797900257"/>
          <c:h val="0.82073425196850391"/>
        </c:manualLayout>
      </c:layout>
      <c:pieChart>
        <c:varyColors val="1"/>
        <c:ser>
          <c:idx val="0"/>
          <c:order val="0"/>
          <c:tx>
            <c:strRef>
              <c:f>Sheet1!$B$1</c:f>
              <c:strCache>
                <c:ptCount val="1"/>
                <c:pt idx="0">
                  <c:v>Sales</c:v>
                </c:pt>
              </c:strCache>
            </c:strRef>
          </c:tx>
          <c:cat>
            <c:strRef>
              <c:f>Sheet1!$A$2:$A$5</c:f>
              <c:strCache>
                <c:ptCount val="4"/>
                <c:pt idx="0">
                  <c:v>1st Qtr</c:v>
                </c:pt>
                <c:pt idx="1">
                  <c:v>2nd Qtr</c:v>
                </c:pt>
                <c:pt idx="2">
                  <c:v>3rd Qtr</c:v>
                </c:pt>
                <c:pt idx="3">
                  <c:v>4th Qtr</c:v>
                </c:pt>
              </c:strCache>
            </c:strRef>
          </c:cat>
          <c:val>
            <c:numRef>
              <c:f>Sheet1!$B$2:$B$5</c:f>
              <c:numCache>
                <c:formatCode>General</c:formatCode>
                <c:ptCount val="4"/>
                <c:pt idx="0">
                  <c:v>8.1999999999999993</c:v>
                </c:pt>
                <c:pt idx="1">
                  <c:v>3.2</c:v>
                </c:pt>
                <c:pt idx="2">
                  <c:v>1.4</c:v>
                </c:pt>
                <c:pt idx="3">
                  <c:v>1.2</c:v>
                </c:pt>
              </c:numCache>
            </c:numRef>
          </c:val>
        </c:ser>
        <c:dLbls>
          <c:showLegendKey val="0"/>
          <c:showVal val="0"/>
          <c:showCatName val="0"/>
          <c:showSerName val="0"/>
          <c:showPercent val="0"/>
          <c:showBubbleSize val="0"/>
          <c:showLeaderLines val="1"/>
        </c:dLbls>
        <c:firstSliceAng val="0"/>
      </c:pieChart>
    </c:plotArea>
    <c:legend>
      <c:legendPos val="r"/>
      <c:layout/>
      <c:overlay val="0"/>
    </c:legend>
    <c:plotVisOnly val="1"/>
    <c:dispBlanksAs val="gap"/>
    <c:showDLblsOverMax val="0"/>
  </c:chart>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Sheet1!$B$1</c:f>
              <c:strCache>
                <c:ptCount val="1"/>
                <c:pt idx="0">
                  <c:v>Y-Values</c:v>
                </c:pt>
              </c:strCache>
            </c:strRef>
          </c:tx>
          <c:spPr>
            <a:ln w="28575">
              <a:noFill/>
            </a:ln>
          </c:spPr>
          <c:xVal>
            <c:numRef>
              <c:f>Sheet1!$A$2:$A$6</c:f>
              <c:numCache>
                <c:formatCode>General</c:formatCode>
                <c:ptCount val="5"/>
                <c:pt idx="0">
                  <c:v>0.7</c:v>
                </c:pt>
                <c:pt idx="1">
                  <c:v>1.8</c:v>
                </c:pt>
                <c:pt idx="2">
                  <c:v>2.6</c:v>
                </c:pt>
                <c:pt idx="3">
                  <c:v>3.6</c:v>
                </c:pt>
                <c:pt idx="4">
                  <c:v>4.3</c:v>
                </c:pt>
              </c:numCache>
            </c:numRef>
          </c:xVal>
          <c:yVal>
            <c:numRef>
              <c:f>Sheet1!$B$2:$B$6</c:f>
              <c:numCache>
                <c:formatCode>General</c:formatCode>
                <c:ptCount val="5"/>
                <c:pt idx="0">
                  <c:v>2.7</c:v>
                </c:pt>
                <c:pt idx="1">
                  <c:v>3.2</c:v>
                </c:pt>
                <c:pt idx="2">
                  <c:v>0.8</c:v>
                </c:pt>
                <c:pt idx="3">
                  <c:v>1.9</c:v>
                </c:pt>
                <c:pt idx="4">
                  <c:v>2</c:v>
                </c:pt>
              </c:numCache>
            </c:numRef>
          </c:yVal>
          <c:smooth val="0"/>
        </c:ser>
        <c:dLbls>
          <c:showLegendKey val="0"/>
          <c:showVal val="0"/>
          <c:showCatName val="0"/>
          <c:showSerName val="0"/>
          <c:showPercent val="0"/>
          <c:showBubbleSize val="0"/>
        </c:dLbls>
        <c:axId val="125213312"/>
        <c:axId val="125211776"/>
      </c:scatterChart>
      <c:valAx>
        <c:axId val="125213312"/>
        <c:scaling>
          <c:orientation val="minMax"/>
        </c:scaling>
        <c:delete val="0"/>
        <c:axPos val="b"/>
        <c:numFmt formatCode="General" sourceLinked="1"/>
        <c:majorTickMark val="out"/>
        <c:minorTickMark val="none"/>
        <c:tickLblPos val="nextTo"/>
        <c:crossAx val="125211776"/>
        <c:crosses val="autoZero"/>
        <c:crossBetween val="midCat"/>
      </c:valAx>
      <c:valAx>
        <c:axId val="125211776"/>
        <c:scaling>
          <c:orientation val="minMax"/>
        </c:scaling>
        <c:delete val="0"/>
        <c:axPos val="l"/>
        <c:numFmt formatCode="General" sourceLinked="1"/>
        <c:majorTickMark val="out"/>
        <c:minorTickMark val="none"/>
        <c:tickLblPos val="nextTo"/>
        <c:crossAx val="125213312"/>
        <c:crosses val="autoZero"/>
        <c:crossBetween val="midCat"/>
      </c:valAx>
      <c:spPr>
        <a:noFill/>
        <a:ln w="25400">
          <a:noFill/>
        </a:ln>
      </c:spPr>
    </c:plotArea>
    <c:plotVisOnly val="1"/>
    <c:dispBlanksAs val="gap"/>
    <c:showDLblsOverMax val="0"/>
  </c:chart>
  <c:spPr>
    <a:noFill/>
  </c:spPr>
  <c:txPr>
    <a:bodyPr/>
    <a:lstStyle/>
    <a:p>
      <a:pPr>
        <a:defRPr sz="1800"/>
      </a:pPr>
      <a:endParaRPr lang="en-US"/>
    </a:p>
  </c:txPr>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0A56BC4-9553-4FA2-968C-561B7C7F3FD6}" type="doc">
      <dgm:prSet loTypeId="urn:microsoft.com/office/officeart/2005/8/layout/pyramid1" loCatId="pyramid" qsTypeId="urn:microsoft.com/office/officeart/2005/8/quickstyle/simple1" qsCatId="simple" csTypeId="urn:microsoft.com/office/officeart/2005/8/colors/accent1_2" csCatId="accent1" phldr="1"/>
      <dgm:spPr/>
    </dgm:pt>
    <dgm:pt modelId="{D2779E55-55B5-4CCF-9949-7304DB2BBA1C}">
      <dgm:prSet phldrT="[Text]" custT="1"/>
      <dgm:spPr/>
      <dgm:t>
        <a:bodyPr/>
        <a:lstStyle/>
        <a:p>
          <a:endParaRPr lang="en-GB" sz="3200" dirty="0" smtClean="0">
            <a:solidFill>
              <a:schemeClr val="accent1">
                <a:lumMod val="50000"/>
              </a:schemeClr>
            </a:solidFill>
          </a:endParaRPr>
        </a:p>
        <a:p>
          <a:r>
            <a:rPr lang="en-GB" sz="4000" dirty="0" smtClean="0">
              <a:solidFill>
                <a:schemeClr val="accent1">
                  <a:lumMod val="50000"/>
                </a:schemeClr>
              </a:solidFill>
            </a:rPr>
            <a:t>Statistics</a:t>
          </a:r>
          <a:endParaRPr lang="en-GB" sz="4000" dirty="0">
            <a:solidFill>
              <a:schemeClr val="accent1">
                <a:lumMod val="50000"/>
              </a:schemeClr>
            </a:solidFill>
          </a:endParaRPr>
        </a:p>
      </dgm:t>
    </dgm:pt>
    <dgm:pt modelId="{2BD70EE3-5A92-46E5-A6E7-B854FA6C7C91}" type="parTrans" cxnId="{D90509EF-B4A9-49B8-815B-2E45BEF7BAF6}">
      <dgm:prSet/>
      <dgm:spPr/>
      <dgm:t>
        <a:bodyPr/>
        <a:lstStyle/>
        <a:p>
          <a:endParaRPr lang="en-GB"/>
        </a:p>
      </dgm:t>
    </dgm:pt>
    <dgm:pt modelId="{3A33B7C8-7A03-4673-AFC7-5F07352C1C12}" type="sibTrans" cxnId="{D90509EF-B4A9-49B8-815B-2E45BEF7BAF6}">
      <dgm:prSet/>
      <dgm:spPr/>
      <dgm:t>
        <a:bodyPr/>
        <a:lstStyle/>
        <a:p>
          <a:endParaRPr lang="en-GB"/>
        </a:p>
      </dgm:t>
    </dgm:pt>
    <dgm:pt modelId="{096439C2-7ED3-4B8B-A422-E10886D3D0ED}">
      <dgm:prSet phldrT="[Text]"/>
      <dgm:spPr/>
      <dgm:t>
        <a:bodyPr/>
        <a:lstStyle/>
        <a:p>
          <a:r>
            <a:rPr lang="en-GB" dirty="0" smtClean="0">
              <a:solidFill>
                <a:schemeClr val="accent1">
                  <a:lumMod val="50000"/>
                </a:schemeClr>
              </a:solidFill>
            </a:rPr>
            <a:t>Data Attributes</a:t>
          </a:r>
          <a:endParaRPr lang="en-GB" dirty="0">
            <a:solidFill>
              <a:schemeClr val="accent1">
                <a:lumMod val="50000"/>
              </a:schemeClr>
            </a:solidFill>
          </a:endParaRPr>
        </a:p>
      </dgm:t>
    </dgm:pt>
    <dgm:pt modelId="{B3CA919B-20D2-4579-8338-B0BD9F95277C}" type="parTrans" cxnId="{1DF6B05F-86E3-4C40-B7AB-33E2E9DFDC0C}">
      <dgm:prSet/>
      <dgm:spPr/>
      <dgm:t>
        <a:bodyPr/>
        <a:lstStyle/>
        <a:p>
          <a:endParaRPr lang="en-GB"/>
        </a:p>
      </dgm:t>
    </dgm:pt>
    <dgm:pt modelId="{B96F50AB-2943-4339-A6E2-BAD0113DE088}" type="sibTrans" cxnId="{1DF6B05F-86E3-4C40-B7AB-33E2E9DFDC0C}">
      <dgm:prSet/>
      <dgm:spPr/>
      <dgm:t>
        <a:bodyPr/>
        <a:lstStyle/>
        <a:p>
          <a:endParaRPr lang="en-GB"/>
        </a:p>
      </dgm:t>
    </dgm:pt>
    <dgm:pt modelId="{8479EE23-006F-404D-AC39-E7CA6D68320D}">
      <dgm:prSet phldrT="[Text]"/>
      <dgm:spPr/>
      <dgm:t>
        <a:bodyPr/>
        <a:lstStyle/>
        <a:p>
          <a:r>
            <a:rPr lang="en-GB" dirty="0" smtClean="0">
              <a:solidFill>
                <a:schemeClr val="accent1">
                  <a:lumMod val="50000"/>
                </a:schemeClr>
              </a:solidFill>
            </a:rPr>
            <a:t>Understanding Data through graphs</a:t>
          </a:r>
          <a:endParaRPr lang="en-GB" dirty="0">
            <a:solidFill>
              <a:schemeClr val="accent1">
                <a:lumMod val="50000"/>
              </a:schemeClr>
            </a:solidFill>
          </a:endParaRPr>
        </a:p>
      </dgm:t>
    </dgm:pt>
    <dgm:pt modelId="{6FA849B8-83BD-46C9-B0EC-F8FF469004DD}" type="parTrans" cxnId="{BBFFB0B7-8C8D-4C03-A20D-5100D86463F0}">
      <dgm:prSet/>
      <dgm:spPr/>
      <dgm:t>
        <a:bodyPr/>
        <a:lstStyle/>
        <a:p>
          <a:endParaRPr lang="en-GB"/>
        </a:p>
      </dgm:t>
    </dgm:pt>
    <dgm:pt modelId="{4D9B0A1C-CF8A-4D90-8663-728BE288EF47}" type="sibTrans" cxnId="{BBFFB0B7-8C8D-4C03-A20D-5100D86463F0}">
      <dgm:prSet/>
      <dgm:spPr/>
      <dgm:t>
        <a:bodyPr/>
        <a:lstStyle/>
        <a:p>
          <a:endParaRPr lang="en-GB"/>
        </a:p>
      </dgm:t>
    </dgm:pt>
    <dgm:pt modelId="{9F58559E-6EA3-4BF6-8A07-58AF23F47779}" type="pres">
      <dgm:prSet presAssocID="{40A56BC4-9553-4FA2-968C-561B7C7F3FD6}" presName="Name0" presStyleCnt="0">
        <dgm:presLayoutVars>
          <dgm:dir/>
          <dgm:animLvl val="lvl"/>
          <dgm:resizeHandles val="exact"/>
        </dgm:presLayoutVars>
      </dgm:prSet>
      <dgm:spPr/>
    </dgm:pt>
    <dgm:pt modelId="{E48B61D0-4895-42D4-853C-257264F1D067}" type="pres">
      <dgm:prSet presAssocID="{D2779E55-55B5-4CCF-9949-7304DB2BBA1C}" presName="Name8" presStyleCnt="0"/>
      <dgm:spPr/>
    </dgm:pt>
    <dgm:pt modelId="{E421225C-F6A4-4699-9110-951BF4322D6A}" type="pres">
      <dgm:prSet presAssocID="{D2779E55-55B5-4CCF-9949-7304DB2BBA1C}" presName="level" presStyleLbl="node1" presStyleIdx="0" presStyleCnt="3" custScaleY="121631">
        <dgm:presLayoutVars>
          <dgm:chMax val="1"/>
          <dgm:bulletEnabled val="1"/>
        </dgm:presLayoutVars>
      </dgm:prSet>
      <dgm:spPr/>
      <dgm:t>
        <a:bodyPr/>
        <a:lstStyle/>
        <a:p>
          <a:endParaRPr lang="en-GB"/>
        </a:p>
      </dgm:t>
    </dgm:pt>
    <dgm:pt modelId="{24CBB1BD-EA18-496B-88CF-953260812FBC}" type="pres">
      <dgm:prSet presAssocID="{D2779E55-55B5-4CCF-9949-7304DB2BBA1C}" presName="levelTx" presStyleLbl="revTx" presStyleIdx="0" presStyleCnt="0">
        <dgm:presLayoutVars>
          <dgm:chMax val="1"/>
          <dgm:bulletEnabled val="1"/>
        </dgm:presLayoutVars>
      </dgm:prSet>
      <dgm:spPr/>
      <dgm:t>
        <a:bodyPr/>
        <a:lstStyle/>
        <a:p>
          <a:endParaRPr lang="en-GB"/>
        </a:p>
      </dgm:t>
    </dgm:pt>
    <dgm:pt modelId="{A2C64207-ADCD-40A3-B08F-DAC844FA9A24}" type="pres">
      <dgm:prSet presAssocID="{096439C2-7ED3-4B8B-A422-E10886D3D0ED}" presName="Name8" presStyleCnt="0"/>
      <dgm:spPr/>
    </dgm:pt>
    <dgm:pt modelId="{7D7A1A0F-96BD-41CD-BCA4-D0E60B3E2F46}" type="pres">
      <dgm:prSet presAssocID="{096439C2-7ED3-4B8B-A422-E10886D3D0ED}" presName="level" presStyleLbl="node1" presStyleIdx="1" presStyleCnt="3">
        <dgm:presLayoutVars>
          <dgm:chMax val="1"/>
          <dgm:bulletEnabled val="1"/>
        </dgm:presLayoutVars>
      </dgm:prSet>
      <dgm:spPr/>
      <dgm:t>
        <a:bodyPr/>
        <a:lstStyle/>
        <a:p>
          <a:endParaRPr lang="en-GB"/>
        </a:p>
      </dgm:t>
    </dgm:pt>
    <dgm:pt modelId="{73DBC6ED-445A-45FD-8C54-83B04AABBF0E}" type="pres">
      <dgm:prSet presAssocID="{096439C2-7ED3-4B8B-A422-E10886D3D0ED}" presName="levelTx" presStyleLbl="revTx" presStyleIdx="0" presStyleCnt="0">
        <dgm:presLayoutVars>
          <dgm:chMax val="1"/>
          <dgm:bulletEnabled val="1"/>
        </dgm:presLayoutVars>
      </dgm:prSet>
      <dgm:spPr/>
      <dgm:t>
        <a:bodyPr/>
        <a:lstStyle/>
        <a:p>
          <a:endParaRPr lang="en-GB"/>
        </a:p>
      </dgm:t>
    </dgm:pt>
    <dgm:pt modelId="{4918776B-AA7D-42B4-AC11-2409261C00C0}" type="pres">
      <dgm:prSet presAssocID="{8479EE23-006F-404D-AC39-E7CA6D68320D}" presName="Name8" presStyleCnt="0"/>
      <dgm:spPr/>
    </dgm:pt>
    <dgm:pt modelId="{4BE8EAD2-7CEC-4C40-8460-9673D76F9170}" type="pres">
      <dgm:prSet presAssocID="{8479EE23-006F-404D-AC39-E7CA6D68320D}" presName="level" presStyleLbl="node1" presStyleIdx="2" presStyleCnt="3">
        <dgm:presLayoutVars>
          <dgm:chMax val="1"/>
          <dgm:bulletEnabled val="1"/>
        </dgm:presLayoutVars>
      </dgm:prSet>
      <dgm:spPr/>
      <dgm:t>
        <a:bodyPr/>
        <a:lstStyle/>
        <a:p>
          <a:endParaRPr lang="en-GB"/>
        </a:p>
      </dgm:t>
    </dgm:pt>
    <dgm:pt modelId="{F4D8B1B0-585D-407D-9C19-7188EF0A1DDF}" type="pres">
      <dgm:prSet presAssocID="{8479EE23-006F-404D-AC39-E7CA6D68320D}" presName="levelTx" presStyleLbl="revTx" presStyleIdx="0" presStyleCnt="0">
        <dgm:presLayoutVars>
          <dgm:chMax val="1"/>
          <dgm:bulletEnabled val="1"/>
        </dgm:presLayoutVars>
      </dgm:prSet>
      <dgm:spPr/>
      <dgm:t>
        <a:bodyPr/>
        <a:lstStyle/>
        <a:p>
          <a:endParaRPr lang="en-GB"/>
        </a:p>
      </dgm:t>
    </dgm:pt>
  </dgm:ptLst>
  <dgm:cxnLst>
    <dgm:cxn modelId="{BBFFB0B7-8C8D-4C03-A20D-5100D86463F0}" srcId="{40A56BC4-9553-4FA2-968C-561B7C7F3FD6}" destId="{8479EE23-006F-404D-AC39-E7CA6D68320D}" srcOrd="2" destOrd="0" parTransId="{6FA849B8-83BD-46C9-B0EC-F8FF469004DD}" sibTransId="{4D9B0A1C-CF8A-4D90-8663-728BE288EF47}"/>
    <dgm:cxn modelId="{2FF301E2-69F9-4D53-B656-8F889AA74653}" type="presOf" srcId="{096439C2-7ED3-4B8B-A422-E10886D3D0ED}" destId="{7D7A1A0F-96BD-41CD-BCA4-D0E60B3E2F46}" srcOrd="0" destOrd="0" presId="urn:microsoft.com/office/officeart/2005/8/layout/pyramid1"/>
    <dgm:cxn modelId="{2A0C2873-3FE3-4B41-860F-ABFF67499FBB}" type="presOf" srcId="{D2779E55-55B5-4CCF-9949-7304DB2BBA1C}" destId="{E421225C-F6A4-4699-9110-951BF4322D6A}" srcOrd="0" destOrd="0" presId="urn:microsoft.com/office/officeart/2005/8/layout/pyramid1"/>
    <dgm:cxn modelId="{D90509EF-B4A9-49B8-815B-2E45BEF7BAF6}" srcId="{40A56BC4-9553-4FA2-968C-561B7C7F3FD6}" destId="{D2779E55-55B5-4CCF-9949-7304DB2BBA1C}" srcOrd="0" destOrd="0" parTransId="{2BD70EE3-5A92-46E5-A6E7-B854FA6C7C91}" sibTransId="{3A33B7C8-7A03-4673-AFC7-5F07352C1C12}"/>
    <dgm:cxn modelId="{7AFFCF85-A18A-4952-B853-6C580F2131CD}" type="presOf" srcId="{40A56BC4-9553-4FA2-968C-561B7C7F3FD6}" destId="{9F58559E-6EA3-4BF6-8A07-58AF23F47779}" srcOrd="0" destOrd="0" presId="urn:microsoft.com/office/officeart/2005/8/layout/pyramid1"/>
    <dgm:cxn modelId="{1DF6B05F-86E3-4C40-B7AB-33E2E9DFDC0C}" srcId="{40A56BC4-9553-4FA2-968C-561B7C7F3FD6}" destId="{096439C2-7ED3-4B8B-A422-E10886D3D0ED}" srcOrd="1" destOrd="0" parTransId="{B3CA919B-20D2-4579-8338-B0BD9F95277C}" sibTransId="{B96F50AB-2943-4339-A6E2-BAD0113DE088}"/>
    <dgm:cxn modelId="{14B1A71B-705A-4357-B0F0-B41DB3B31CDC}" type="presOf" srcId="{8479EE23-006F-404D-AC39-E7CA6D68320D}" destId="{4BE8EAD2-7CEC-4C40-8460-9673D76F9170}" srcOrd="0" destOrd="0" presId="urn:microsoft.com/office/officeart/2005/8/layout/pyramid1"/>
    <dgm:cxn modelId="{2E8D8710-65D1-4739-9EFB-AC3042A351CF}" type="presOf" srcId="{096439C2-7ED3-4B8B-A422-E10886D3D0ED}" destId="{73DBC6ED-445A-45FD-8C54-83B04AABBF0E}" srcOrd="1" destOrd="0" presId="urn:microsoft.com/office/officeart/2005/8/layout/pyramid1"/>
    <dgm:cxn modelId="{0CB1704C-2568-4C9A-962D-0CCAA37848F1}" type="presOf" srcId="{D2779E55-55B5-4CCF-9949-7304DB2BBA1C}" destId="{24CBB1BD-EA18-496B-88CF-953260812FBC}" srcOrd="1" destOrd="0" presId="urn:microsoft.com/office/officeart/2005/8/layout/pyramid1"/>
    <dgm:cxn modelId="{82D9F2DF-3F4C-442D-914D-548914035E20}" type="presOf" srcId="{8479EE23-006F-404D-AC39-E7CA6D68320D}" destId="{F4D8B1B0-585D-407D-9C19-7188EF0A1DDF}" srcOrd="1" destOrd="0" presId="urn:microsoft.com/office/officeart/2005/8/layout/pyramid1"/>
    <dgm:cxn modelId="{8EADAA62-3C07-4621-927B-E97BAF35E8FE}" type="presParOf" srcId="{9F58559E-6EA3-4BF6-8A07-58AF23F47779}" destId="{E48B61D0-4895-42D4-853C-257264F1D067}" srcOrd="0" destOrd="0" presId="urn:microsoft.com/office/officeart/2005/8/layout/pyramid1"/>
    <dgm:cxn modelId="{23BD4167-301D-4691-A2D9-0B2565518A81}" type="presParOf" srcId="{E48B61D0-4895-42D4-853C-257264F1D067}" destId="{E421225C-F6A4-4699-9110-951BF4322D6A}" srcOrd="0" destOrd="0" presId="urn:microsoft.com/office/officeart/2005/8/layout/pyramid1"/>
    <dgm:cxn modelId="{DA2E4D5B-AC36-4964-9217-8921B78653E1}" type="presParOf" srcId="{E48B61D0-4895-42D4-853C-257264F1D067}" destId="{24CBB1BD-EA18-496B-88CF-953260812FBC}" srcOrd="1" destOrd="0" presId="urn:microsoft.com/office/officeart/2005/8/layout/pyramid1"/>
    <dgm:cxn modelId="{E504ED85-494E-4767-B726-4C77448D2614}" type="presParOf" srcId="{9F58559E-6EA3-4BF6-8A07-58AF23F47779}" destId="{A2C64207-ADCD-40A3-B08F-DAC844FA9A24}" srcOrd="1" destOrd="0" presId="urn:microsoft.com/office/officeart/2005/8/layout/pyramid1"/>
    <dgm:cxn modelId="{62D8F32D-A5A6-4207-8525-71EBEFDC72F9}" type="presParOf" srcId="{A2C64207-ADCD-40A3-B08F-DAC844FA9A24}" destId="{7D7A1A0F-96BD-41CD-BCA4-D0E60B3E2F46}" srcOrd="0" destOrd="0" presId="urn:microsoft.com/office/officeart/2005/8/layout/pyramid1"/>
    <dgm:cxn modelId="{C6D06E6D-4696-44FA-919B-255265918D55}" type="presParOf" srcId="{A2C64207-ADCD-40A3-B08F-DAC844FA9A24}" destId="{73DBC6ED-445A-45FD-8C54-83B04AABBF0E}" srcOrd="1" destOrd="0" presId="urn:microsoft.com/office/officeart/2005/8/layout/pyramid1"/>
    <dgm:cxn modelId="{87986463-C931-4515-8E41-0DAFDCD9D2CE}" type="presParOf" srcId="{9F58559E-6EA3-4BF6-8A07-58AF23F47779}" destId="{4918776B-AA7D-42B4-AC11-2409261C00C0}" srcOrd="2" destOrd="0" presId="urn:microsoft.com/office/officeart/2005/8/layout/pyramid1"/>
    <dgm:cxn modelId="{E4F5B88C-3746-4FAC-94D9-EF6B31BF9DCB}" type="presParOf" srcId="{4918776B-AA7D-42B4-AC11-2409261C00C0}" destId="{4BE8EAD2-7CEC-4C40-8460-9673D76F9170}" srcOrd="0" destOrd="0" presId="urn:microsoft.com/office/officeart/2005/8/layout/pyramid1"/>
    <dgm:cxn modelId="{8EB6D10C-3567-4535-B013-AE02CE536A8C}" type="presParOf" srcId="{4918776B-AA7D-42B4-AC11-2409261C00C0}" destId="{F4D8B1B0-585D-407D-9C19-7188EF0A1DDF}" srcOrd="1" destOrd="0" presId="urn:microsoft.com/office/officeart/2005/8/layout/pyramid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2B6245A-E44E-49FC-B10C-9FE25DFA7043}" type="doc">
      <dgm:prSet loTypeId="urn:microsoft.com/office/officeart/2005/8/layout/cycle8" loCatId="cycle" qsTypeId="urn:microsoft.com/office/officeart/2005/8/quickstyle/simple1" qsCatId="simple" csTypeId="urn:microsoft.com/office/officeart/2005/8/colors/accent1_2" csCatId="accent1" phldr="1"/>
      <dgm:spPr/>
    </dgm:pt>
    <dgm:pt modelId="{9BFE88AF-4DFE-4FB3-BD80-43CECBC73EA1}">
      <dgm:prSet phldrT="[Text]" custT="1"/>
      <dgm:spPr/>
      <dgm:t>
        <a:bodyPr/>
        <a:lstStyle/>
        <a:p>
          <a:r>
            <a:rPr lang="en-GB" sz="2000" dirty="0" smtClean="0">
              <a:solidFill>
                <a:schemeClr val="accent1">
                  <a:lumMod val="50000"/>
                </a:schemeClr>
              </a:solidFill>
            </a:rPr>
            <a:t>Distributions</a:t>
          </a:r>
          <a:endParaRPr lang="en-GB" sz="2000" dirty="0">
            <a:solidFill>
              <a:schemeClr val="accent1">
                <a:lumMod val="50000"/>
              </a:schemeClr>
            </a:solidFill>
          </a:endParaRPr>
        </a:p>
      </dgm:t>
    </dgm:pt>
    <dgm:pt modelId="{0713C0BB-A3D2-4368-B8C3-853C01077CBE}" type="parTrans" cxnId="{76206A82-8D3D-40C2-93BA-8BB739E52201}">
      <dgm:prSet/>
      <dgm:spPr/>
      <dgm:t>
        <a:bodyPr/>
        <a:lstStyle/>
        <a:p>
          <a:endParaRPr lang="en-GB"/>
        </a:p>
      </dgm:t>
    </dgm:pt>
    <dgm:pt modelId="{B03B2FDB-46A1-41E5-8E30-B21C2E94323A}" type="sibTrans" cxnId="{76206A82-8D3D-40C2-93BA-8BB739E52201}">
      <dgm:prSet/>
      <dgm:spPr/>
      <dgm:t>
        <a:bodyPr/>
        <a:lstStyle/>
        <a:p>
          <a:endParaRPr lang="en-GB"/>
        </a:p>
      </dgm:t>
    </dgm:pt>
    <dgm:pt modelId="{A3F498EC-EEBD-4377-96B8-1CDD4556B687}">
      <dgm:prSet phldrT="[Text]" custT="1"/>
      <dgm:spPr/>
      <dgm:t>
        <a:bodyPr/>
        <a:lstStyle/>
        <a:p>
          <a:r>
            <a:rPr lang="en-GB" sz="2000" dirty="0" smtClean="0">
              <a:solidFill>
                <a:schemeClr val="accent1">
                  <a:lumMod val="50000"/>
                </a:schemeClr>
              </a:solidFill>
            </a:rPr>
            <a:t>Measures of Spread and Central Tendency</a:t>
          </a:r>
          <a:endParaRPr lang="en-GB" sz="2000" dirty="0">
            <a:solidFill>
              <a:schemeClr val="accent1">
                <a:lumMod val="50000"/>
              </a:schemeClr>
            </a:solidFill>
          </a:endParaRPr>
        </a:p>
      </dgm:t>
    </dgm:pt>
    <dgm:pt modelId="{7AD7A530-4034-4E67-90F7-5F9428CDF96E}" type="parTrans" cxnId="{661835AA-09DA-4A86-BCA7-220ACF5AEA10}">
      <dgm:prSet/>
      <dgm:spPr/>
      <dgm:t>
        <a:bodyPr/>
        <a:lstStyle/>
        <a:p>
          <a:endParaRPr lang="en-GB"/>
        </a:p>
      </dgm:t>
    </dgm:pt>
    <dgm:pt modelId="{E3FC451D-2DFC-4BE9-BB10-E14AC463CE66}" type="sibTrans" cxnId="{661835AA-09DA-4A86-BCA7-220ACF5AEA10}">
      <dgm:prSet/>
      <dgm:spPr/>
      <dgm:t>
        <a:bodyPr/>
        <a:lstStyle/>
        <a:p>
          <a:endParaRPr lang="en-GB"/>
        </a:p>
      </dgm:t>
    </dgm:pt>
    <dgm:pt modelId="{E37B287D-3A11-4632-B8E7-43B9D4ECBA80}">
      <dgm:prSet phldrT="[Text]" custT="1"/>
      <dgm:spPr/>
      <dgm:t>
        <a:bodyPr/>
        <a:lstStyle/>
        <a:p>
          <a:r>
            <a:rPr lang="en-GB" sz="2000" dirty="0" smtClean="0">
              <a:solidFill>
                <a:schemeClr val="accent1">
                  <a:lumMod val="50000"/>
                </a:schemeClr>
              </a:solidFill>
            </a:rPr>
            <a:t>Descriptive Statistics</a:t>
          </a:r>
          <a:endParaRPr lang="en-GB" sz="2000" dirty="0">
            <a:solidFill>
              <a:schemeClr val="accent1">
                <a:lumMod val="50000"/>
              </a:schemeClr>
            </a:solidFill>
          </a:endParaRPr>
        </a:p>
      </dgm:t>
    </dgm:pt>
    <dgm:pt modelId="{3E4110F8-8D1C-4751-9794-BCD674EF12BB}" type="parTrans" cxnId="{6A2DE62A-3C4D-4421-9BFB-9DC7C3B48B57}">
      <dgm:prSet/>
      <dgm:spPr/>
      <dgm:t>
        <a:bodyPr/>
        <a:lstStyle/>
        <a:p>
          <a:endParaRPr lang="en-GB"/>
        </a:p>
      </dgm:t>
    </dgm:pt>
    <dgm:pt modelId="{AB362A38-8E11-4420-AD95-5592D66BE494}" type="sibTrans" cxnId="{6A2DE62A-3C4D-4421-9BFB-9DC7C3B48B57}">
      <dgm:prSet/>
      <dgm:spPr/>
      <dgm:t>
        <a:bodyPr/>
        <a:lstStyle/>
        <a:p>
          <a:endParaRPr lang="en-GB"/>
        </a:p>
      </dgm:t>
    </dgm:pt>
    <dgm:pt modelId="{722BC44C-47E6-4D03-96FA-E01261A73B4D}" type="pres">
      <dgm:prSet presAssocID="{B2B6245A-E44E-49FC-B10C-9FE25DFA7043}" presName="compositeShape" presStyleCnt="0">
        <dgm:presLayoutVars>
          <dgm:chMax val="7"/>
          <dgm:dir/>
          <dgm:resizeHandles val="exact"/>
        </dgm:presLayoutVars>
      </dgm:prSet>
      <dgm:spPr/>
    </dgm:pt>
    <dgm:pt modelId="{5B356E3F-8D9E-43BD-940C-60452E2BEE6F}" type="pres">
      <dgm:prSet presAssocID="{B2B6245A-E44E-49FC-B10C-9FE25DFA7043}" presName="wedge1" presStyleLbl="node1" presStyleIdx="0" presStyleCnt="3" custScaleX="96930"/>
      <dgm:spPr/>
    </dgm:pt>
    <dgm:pt modelId="{FA6AB4DB-85E9-4B65-87A3-8F51F2AF369E}" type="pres">
      <dgm:prSet presAssocID="{B2B6245A-E44E-49FC-B10C-9FE25DFA7043}" presName="dummy1a" presStyleCnt="0"/>
      <dgm:spPr/>
    </dgm:pt>
    <dgm:pt modelId="{7A94045F-E0BA-4CAD-9BC7-0A8AC549E3D9}" type="pres">
      <dgm:prSet presAssocID="{B2B6245A-E44E-49FC-B10C-9FE25DFA7043}" presName="dummy1b" presStyleCnt="0"/>
      <dgm:spPr/>
    </dgm:pt>
    <dgm:pt modelId="{95AE6EFF-85EE-4C77-B436-3EDB873CA280}" type="pres">
      <dgm:prSet presAssocID="{B2B6245A-E44E-49FC-B10C-9FE25DFA7043}" presName="wedge1Tx" presStyleLbl="node1" presStyleIdx="0" presStyleCnt="3">
        <dgm:presLayoutVars>
          <dgm:chMax val="0"/>
          <dgm:chPref val="0"/>
          <dgm:bulletEnabled val="1"/>
        </dgm:presLayoutVars>
      </dgm:prSet>
      <dgm:spPr/>
    </dgm:pt>
    <dgm:pt modelId="{583E0861-88E6-4AEC-9E1C-DDDC512A98ED}" type="pres">
      <dgm:prSet presAssocID="{B2B6245A-E44E-49FC-B10C-9FE25DFA7043}" presName="wedge2" presStyleLbl="node1" presStyleIdx="1" presStyleCnt="3"/>
      <dgm:spPr/>
      <dgm:t>
        <a:bodyPr/>
        <a:lstStyle/>
        <a:p>
          <a:endParaRPr lang="en-GB"/>
        </a:p>
      </dgm:t>
    </dgm:pt>
    <dgm:pt modelId="{1125FE5E-7D69-497B-A51D-2EBBA447C0A2}" type="pres">
      <dgm:prSet presAssocID="{B2B6245A-E44E-49FC-B10C-9FE25DFA7043}" presName="dummy2a" presStyleCnt="0"/>
      <dgm:spPr/>
    </dgm:pt>
    <dgm:pt modelId="{721DD80E-AA7C-441F-A3A3-B6EB606C81C7}" type="pres">
      <dgm:prSet presAssocID="{B2B6245A-E44E-49FC-B10C-9FE25DFA7043}" presName="dummy2b" presStyleCnt="0"/>
      <dgm:spPr/>
    </dgm:pt>
    <dgm:pt modelId="{8618D54A-3C21-4752-B32E-46D0839BCD11}" type="pres">
      <dgm:prSet presAssocID="{B2B6245A-E44E-49FC-B10C-9FE25DFA7043}" presName="wedge2Tx" presStyleLbl="node1" presStyleIdx="1" presStyleCnt="3">
        <dgm:presLayoutVars>
          <dgm:chMax val="0"/>
          <dgm:chPref val="0"/>
          <dgm:bulletEnabled val="1"/>
        </dgm:presLayoutVars>
      </dgm:prSet>
      <dgm:spPr/>
      <dgm:t>
        <a:bodyPr/>
        <a:lstStyle/>
        <a:p>
          <a:endParaRPr lang="en-GB"/>
        </a:p>
      </dgm:t>
    </dgm:pt>
    <dgm:pt modelId="{FDA346F2-0641-45AD-B8ED-3908F5F5A82F}" type="pres">
      <dgm:prSet presAssocID="{B2B6245A-E44E-49FC-B10C-9FE25DFA7043}" presName="wedge3" presStyleLbl="node1" presStyleIdx="2" presStyleCnt="3"/>
      <dgm:spPr/>
      <dgm:t>
        <a:bodyPr/>
        <a:lstStyle/>
        <a:p>
          <a:endParaRPr lang="en-GB"/>
        </a:p>
      </dgm:t>
    </dgm:pt>
    <dgm:pt modelId="{3F902D9B-CE55-4887-9F21-E2866422C0F9}" type="pres">
      <dgm:prSet presAssocID="{B2B6245A-E44E-49FC-B10C-9FE25DFA7043}" presName="dummy3a" presStyleCnt="0"/>
      <dgm:spPr/>
    </dgm:pt>
    <dgm:pt modelId="{677526C3-A954-4A99-A48F-5C8AB6E5CA94}" type="pres">
      <dgm:prSet presAssocID="{B2B6245A-E44E-49FC-B10C-9FE25DFA7043}" presName="dummy3b" presStyleCnt="0"/>
      <dgm:spPr/>
    </dgm:pt>
    <dgm:pt modelId="{A6B7E0D1-EC03-41F0-AF6C-05AD74CDEB99}" type="pres">
      <dgm:prSet presAssocID="{B2B6245A-E44E-49FC-B10C-9FE25DFA7043}" presName="wedge3Tx" presStyleLbl="node1" presStyleIdx="2" presStyleCnt="3">
        <dgm:presLayoutVars>
          <dgm:chMax val="0"/>
          <dgm:chPref val="0"/>
          <dgm:bulletEnabled val="1"/>
        </dgm:presLayoutVars>
      </dgm:prSet>
      <dgm:spPr/>
      <dgm:t>
        <a:bodyPr/>
        <a:lstStyle/>
        <a:p>
          <a:endParaRPr lang="en-GB"/>
        </a:p>
      </dgm:t>
    </dgm:pt>
    <dgm:pt modelId="{B327CF0D-EDA8-4B89-9907-CD0D2081C205}" type="pres">
      <dgm:prSet presAssocID="{B03B2FDB-46A1-41E5-8E30-B21C2E94323A}" presName="arrowWedge1" presStyleLbl="fgSibTrans2D1" presStyleIdx="0" presStyleCnt="3"/>
      <dgm:spPr/>
    </dgm:pt>
    <dgm:pt modelId="{1EAD25A4-F479-4F41-831D-B85E66489C39}" type="pres">
      <dgm:prSet presAssocID="{E3FC451D-2DFC-4BE9-BB10-E14AC463CE66}" presName="arrowWedge2" presStyleLbl="fgSibTrans2D1" presStyleIdx="1" presStyleCnt="3"/>
      <dgm:spPr/>
    </dgm:pt>
    <dgm:pt modelId="{614A7BF3-DFEE-41AE-8C42-AB6AC022DC48}" type="pres">
      <dgm:prSet presAssocID="{AB362A38-8E11-4420-AD95-5592D66BE494}" presName="arrowWedge3" presStyleLbl="fgSibTrans2D1" presStyleIdx="2" presStyleCnt="3"/>
      <dgm:spPr/>
    </dgm:pt>
  </dgm:ptLst>
  <dgm:cxnLst>
    <dgm:cxn modelId="{76206A82-8D3D-40C2-93BA-8BB739E52201}" srcId="{B2B6245A-E44E-49FC-B10C-9FE25DFA7043}" destId="{9BFE88AF-4DFE-4FB3-BD80-43CECBC73EA1}" srcOrd="0" destOrd="0" parTransId="{0713C0BB-A3D2-4368-B8C3-853C01077CBE}" sibTransId="{B03B2FDB-46A1-41E5-8E30-B21C2E94323A}"/>
    <dgm:cxn modelId="{F53763E0-A73E-4356-9B20-2EE60F43BF40}" type="presOf" srcId="{9BFE88AF-4DFE-4FB3-BD80-43CECBC73EA1}" destId="{95AE6EFF-85EE-4C77-B436-3EDB873CA280}" srcOrd="1" destOrd="0" presId="urn:microsoft.com/office/officeart/2005/8/layout/cycle8"/>
    <dgm:cxn modelId="{0A56C0A9-EF3E-4910-AD3B-82307C21B8D7}" type="presOf" srcId="{E37B287D-3A11-4632-B8E7-43B9D4ECBA80}" destId="{A6B7E0D1-EC03-41F0-AF6C-05AD74CDEB99}" srcOrd="1" destOrd="0" presId="urn:microsoft.com/office/officeart/2005/8/layout/cycle8"/>
    <dgm:cxn modelId="{85FF272D-A93F-4763-AB41-53D4A92A0AD1}" type="presOf" srcId="{E37B287D-3A11-4632-B8E7-43B9D4ECBA80}" destId="{FDA346F2-0641-45AD-B8ED-3908F5F5A82F}" srcOrd="0" destOrd="0" presId="urn:microsoft.com/office/officeart/2005/8/layout/cycle8"/>
    <dgm:cxn modelId="{D941AFF5-FC51-41D5-A5B6-62E0077D358B}" type="presOf" srcId="{B2B6245A-E44E-49FC-B10C-9FE25DFA7043}" destId="{722BC44C-47E6-4D03-96FA-E01261A73B4D}" srcOrd="0" destOrd="0" presId="urn:microsoft.com/office/officeart/2005/8/layout/cycle8"/>
    <dgm:cxn modelId="{8A07E915-3A68-4B43-AA93-59A0228C3E98}" type="presOf" srcId="{A3F498EC-EEBD-4377-96B8-1CDD4556B687}" destId="{8618D54A-3C21-4752-B32E-46D0839BCD11}" srcOrd="1" destOrd="0" presId="urn:microsoft.com/office/officeart/2005/8/layout/cycle8"/>
    <dgm:cxn modelId="{2F044D1D-DAB0-42C0-91B0-A1219F0BC704}" type="presOf" srcId="{A3F498EC-EEBD-4377-96B8-1CDD4556B687}" destId="{583E0861-88E6-4AEC-9E1C-DDDC512A98ED}" srcOrd="0" destOrd="0" presId="urn:microsoft.com/office/officeart/2005/8/layout/cycle8"/>
    <dgm:cxn modelId="{661835AA-09DA-4A86-BCA7-220ACF5AEA10}" srcId="{B2B6245A-E44E-49FC-B10C-9FE25DFA7043}" destId="{A3F498EC-EEBD-4377-96B8-1CDD4556B687}" srcOrd="1" destOrd="0" parTransId="{7AD7A530-4034-4E67-90F7-5F9428CDF96E}" sibTransId="{E3FC451D-2DFC-4BE9-BB10-E14AC463CE66}"/>
    <dgm:cxn modelId="{6A2DE62A-3C4D-4421-9BFB-9DC7C3B48B57}" srcId="{B2B6245A-E44E-49FC-B10C-9FE25DFA7043}" destId="{E37B287D-3A11-4632-B8E7-43B9D4ECBA80}" srcOrd="2" destOrd="0" parTransId="{3E4110F8-8D1C-4751-9794-BCD674EF12BB}" sibTransId="{AB362A38-8E11-4420-AD95-5592D66BE494}"/>
    <dgm:cxn modelId="{05004D40-071E-4514-8A5A-FA5BEA711932}" type="presOf" srcId="{9BFE88AF-4DFE-4FB3-BD80-43CECBC73EA1}" destId="{5B356E3F-8D9E-43BD-940C-60452E2BEE6F}" srcOrd="0" destOrd="0" presId="urn:microsoft.com/office/officeart/2005/8/layout/cycle8"/>
    <dgm:cxn modelId="{5859CE59-D356-4A30-9E44-543CAE40B764}" type="presParOf" srcId="{722BC44C-47E6-4D03-96FA-E01261A73B4D}" destId="{5B356E3F-8D9E-43BD-940C-60452E2BEE6F}" srcOrd="0" destOrd="0" presId="urn:microsoft.com/office/officeart/2005/8/layout/cycle8"/>
    <dgm:cxn modelId="{70A132BC-5CDD-4420-AF11-5F3553CD878F}" type="presParOf" srcId="{722BC44C-47E6-4D03-96FA-E01261A73B4D}" destId="{FA6AB4DB-85E9-4B65-87A3-8F51F2AF369E}" srcOrd="1" destOrd="0" presId="urn:microsoft.com/office/officeart/2005/8/layout/cycle8"/>
    <dgm:cxn modelId="{ACFD5DE3-0013-4D2A-B306-93FF5AFD7D78}" type="presParOf" srcId="{722BC44C-47E6-4D03-96FA-E01261A73B4D}" destId="{7A94045F-E0BA-4CAD-9BC7-0A8AC549E3D9}" srcOrd="2" destOrd="0" presId="urn:microsoft.com/office/officeart/2005/8/layout/cycle8"/>
    <dgm:cxn modelId="{C92C3216-D23E-4574-A50F-F6E31B298359}" type="presParOf" srcId="{722BC44C-47E6-4D03-96FA-E01261A73B4D}" destId="{95AE6EFF-85EE-4C77-B436-3EDB873CA280}" srcOrd="3" destOrd="0" presId="urn:microsoft.com/office/officeart/2005/8/layout/cycle8"/>
    <dgm:cxn modelId="{AF150141-7C7A-4383-B46E-B0055465200D}" type="presParOf" srcId="{722BC44C-47E6-4D03-96FA-E01261A73B4D}" destId="{583E0861-88E6-4AEC-9E1C-DDDC512A98ED}" srcOrd="4" destOrd="0" presId="urn:microsoft.com/office/officeart/2005/8/layout/cycle8"/>
    <dgm:cxn modelId="{52027409-BE87-47B9-A750-19F6899FE7D1}" type="presParOf" srcId="{722BC44C-47E6-4D03-96FA-E01261A73B4D}" destId="{1125FE5E-7D69-497B-A51D-2EBBA447C0A2}" srcOrd="5" destOrd="0" presId="urn:microsoft.com/office/officeart/2005/8/layout/cycle8"/>
    <dgm:cxn modelId="{AE986538-8919-4A18-BAB5-36419E911D20}" type="presParOf" srcId="{722BC44C-47E6-4D03-96FA-E01261A73B4D}" destId="{721DD80E-AA7C-441F-A3A3-B6EB606C81C7}" srcOrd="6" destOrd="0" presId="urn:microsoft.com/office/officeart/2005/8/layout/cycle8"/>
    <dgm:cxn modelId="{8921758A-6925-4885-A4EA-9CD2D9EFD4FE}" type="presParOf" srcId="{722BC44C-47E6-4D03-96FA-E01261A73B4D}" destId="{8618D54A-3C21-4752-B32E-46D0839BCD11}" srcOrd="7" destOrd="0" presId="urn:microsoft.com/office/officeart/2005/8/layout/cycle8"/>
    <dgm:cxn modelId="{125764E2-A0DE-49AA-9163-8CD682B3AB54}" type="presParOf" srcId="{722BC44C-47E6-4D03-96FA-E01261A73B4D}" destId="{FDA346F2-0641-45AD-B8ED-3908F5F5A82F}" srcOrd="8" destOrd="0" presId="urn:microsoft.com/office/officeart/2005/8/layout/cycle8"/>
    <dgm:cxn modelId="{13515064-8422-4177-9DC2-A23A48301263}" type="presParOf" srcId="{722BC44C-47E6-4D03-96FA-E01261A73B4D}" destId="{3F902D9B-CE55-4887-9F21-E2866422C0F9}" srcOrd="9" destOrd="0" presId="urn:microsoft.com/office/officeart/2005/8/layout/cycle8"/>
    <dgm:cxn modelId="{CEA321DF-9E7D-47FD-8D4B-3D485E170A56}" type="presParOf" srcId="{722BC44C-47E6-4D03-96FA-E01261A73B4D}" destId="{677526C3-A954-4A99-A48F-5C8AB6E5CA94}" srcOrd="10" destOrd="0" presId="urn:microsoft.com/office/officeart/2005/8/layout/cycle8"/>
    <dgm:cxn modelId="{71F1C8A1-B944-48A8-A996-DD028A7CC317}" type="presParOf" srcId="{722BC44C-47E6-4D03-96FA-E01261A73B4D}" destId="{A6B7E0D1-EC03-41F0-AF6C-05AD74CDEB99}" srcOrd="11" destOrd="0" presId="urn:microsoft.com/office/officeart/2005/8/layout/cycle8"/>
    <dgm:cxn modelId="{DAC993CF-F698-42A1-8C9D-710E8DA4A0B7}" type="presParOf" srcId="{722BC44C-47E6-4D03-96FA-E01261A73B4D}" destId="{B327CF0D-EDA8-4B89-9907-CD0D2081C205}" srcOrd="12" destOrd="0" presId="urn:microsoft.com/office/officeart/2005/8/layout/cycle8"/>
    <dgm:cxn modelId="{9CAA32CC-83AD-4BBB-8808-195853C1E97D}" type="presParOf" srcId="{722BC44C-47E6-4D03-96FA-E01261A73B4D}" destId="{1EAD25A4-F479-4F41-831D-B85E66489C39}" srcOrd="13" destOrd="0" presId="urn:microsoft.com/office/officeart/2005/8/layout/cycle8"/>
    <dgm:cxn modelId="{96D126AA-1C60-4EC5-A539-AB44719E8E07}" type="presParOf" srcId="{722BC44C-47E6-4D03-96FA-E01261A73B4D}" destId="{614A7BF3-DFEE-41AE-8C42-AB6AC022DC48}" srcOrd="14" destOrd="0" presId="urn:microsoft.com/office/officeart/2005/8/layout/cycle8"/>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CCF46AB-5D87-44B4-9101-0B41B6F5BCC3}" type="doc">
      <dgm:prSet loTypeId="urn:microsoft.com/office/officeart/2005/8/layout/cycle4" loCatId="matrix" qsTypeId="urn:microsoft.com/office/officeart/2005/8/quickstyle/simple1" qsCatId="simple" csTypeId="urn:microsoft.com/office/officeart/2005/8/colors/accent1_2" csCatId="accent1" phldr="1"/>
      <dgm:spPr/>
      <dgm:t>
        <a:bodyPr/>
        <a:lstStyle/>
        <a:p>
          <a:endParaRPr lang="en-GB"/>
        </a:p>
      </dgm:t>
    </dgm:pt>
    <dgm:pt modelId="{015FADF9-2114-43E3-87B3-58207A48AB1E}">
      <dgm:prSet phldrT="[Text]"/>
      <dgm:spPr/>
      <dgm:t>
        <a:bodyPr/>
        <a:lstStyle/>
        <a:p>
          <a:r>
            <a:rPr lang="en-GB" dirty="0" smtClean="0">
              <a:solidFill>
                <a:schemeClr val="accent1">
                  <a:lumMod val="50000"/>
                </a:schemeClr>
              </a:solidFill>
            </a:rPr>
            <a:t>Discrete</a:t>
          </a:r>
          <a:endParaRPr lang="en-GB" dirty="0">
            <a:solidFill>
              <a:schemeClr val="accent1">
                <a:lumMod val="50000"/>
              </a:schemeClr>
            </a:solidFill>
          </a:endParaRPr>
        </a:p>
      </dgm:t>
    </dgm:pt>
    <dgm:pt modelId="{0E4FA4A7-4059-45DA-9561-77E022304275}" type="parTrans" cxnId="{91576CFA-C861-4996-A1BE-DC6CECDF1090}">
      <dgm:prSet/>
      <dgm:spPr/>
      <dgm:t>
        <a:bodyPr/>
        <a:lstStyle/>
        <a:p>
          <a:endParaRPr lang="en-GB"/>
        </a:p>
      </dgm:t>
    </dgm:pt>
    <dgm:pt modelId="{D25780A4-54F5-4125-8026-773213F1CAC5}" type="sibTrans" cxnId="{91576CFA-C861-4996-A1BE-DC6CECDF1090}">
      <dgm:prSet/>
      <dgm:spPr/>
      <dgm:t>
        <a:bodyPr/>
        <a:lstStyle/>
        <a:p>
          <a:endParaRPr lang="en-GB"/>
        </a:p>
      </dgm:t>
    </dgm:pt>
    <dgm:pt modelId="{877B870A-6B40-4B34-9DDF-F5C771B96E21}">
      <dgm:prSet phldrT="[Text]"/>
      <dgm:spPr/>
      <dgm:t>
        <a:bodyPr/>
        <a:lstStyle/>
        <a:p>
          <a:r>
            <a:rPr lang="en-GB" dirty="0" smtClean="0">
              <a:solidFill>
                <a:schemeClr val="accent1">
                  <a:lumMod val="50000"/>
                </a:schemeClr>
              </a:solidFill>
            </a:rPr>
            <a:t>Nominal</a:t>
          </a:r>
          <a:endParaRPr lang="en-GB" dirty="0">
            <a:solidFill>
              <a:schemeClr val="accent1">
                <a:lumMod val="50000"/>
              </a:schemeClr>
            </a:solidFill>
          </a:endParaRPr>
        </a:p>
      </dgm:t>
    </dgm:pt>
    <dgm:pt modelId="{AFEBAC06-B968-4A8F-9C3A-D1E7282DE0C9}" type="parTrans" cxnId="{3612FD32-FAA7-4138-87D6-9BB2193C4C8D}">
      <dgm:prSet/>
      <dgm:spPr/>
      <dgm:t>
        <a:bodyPr/>
        <a:lstStyle/>
        <a:p>
          <a:endParaRPr lang="en-GB"/>
        </a:p>
      </dgm:t>
    </dgm:pt>
    <dgm:pt modelId="{0DD4B876-1B1A-483D-AA25-2EE15F336DFB}" type="sibTrans" cxnId="{3612FD32-FAA7-4138-87D6-9BB2193C4C8D}">
      <dgm:prSet/>
      <dgm:spPr/>
      <dgm:t>
        <a:bodyPr/>
        <a:lstStyle/>
        <a:p>
          <a:endParaRPr lang="en-GB"/>
        </a:p>
      </dgm:t>
    </dgm:pt>
    <dgm:pt modelId="{C9F347EE-99F1-4B2C-B62F-39F7AA802884}">
      <dgm:prSet phldrT="[Text]"/>
      <dgm:spPr/>
      <dgm:t>
        <a:bodyPr/>
        <a:lstStyle/>
        <a:p>
          <a:r>
            <a:rPr lang="en-GB" dirty="0" smtClean="0">
              <a:solidFill>
                <a:schemeClr val="accent1">
                  <a:lumMod val="50000"/>
                </a:schemeClr>
              </a:solidFill>
            </a:rPr>
            <a:t>Gender</a:t>
          </a:r>
          <a:endParaRPr lang="en-GB" dirty="0">
            <a:solidFill>
              <a:schemeClr val="accent1">
                <a:lumMod val="50000"/>
              </a:schemeClr>
            </a:solidFill>
          </a:endParaRPr>
        </a:p>
      </dgm:t>
    </dgm:pt>
    <dgm:pt modelId="{F6683833-EA0A-475A-A732-7E57F4CD8041}" type="parTrans" cxnId="{9BA1CEE7-449E-4899-8A64-564FB3DD60BE}">
      <dgm:prSet/>
      <dgm:spPr/>
      <dgm:t>
        <a:bodyPr/>
        <a:lstStyle/>
        <a:p>
          <a:endParaRPr lang="en-GB"/>
        </a:p>
      </dgm:t>
    </dgm:pt>
    <dgm:pt modelId="{5D42CD19-DD94-4BD4-84B9-C9F3551A120C}" type="sibTrans" cxnId="{9BA1CEE7-449E-4899-8A64-564FB3DD60BE}">
      <dgm:prSet/>
      <dgm:spPr/>
      <dgm:t>
        <a:bodyPr/>
        <a:lstStyle/>
        <a:p>
          <a:endParaRPr lang="en-GB"/>
        </a:p>
      </dgm:t>
    </dgm:pt>
    <dgm:pt modelId="{D358A450-0800-48C4-A8E1-0BDDA2CB23B1}">
      <dgm:prSet phldrT="[Text]"/>
      <dgm:spPr/>
      <dgm:t>
        <a:bodyPr/>
        <a:lstStyle/>
        <a:p>
          <a:r>
            <a:rPr lang="en-GB" dirty="0" smtClean="0">
              <a:solidFill>
                <a:schemeClr val="accent1">
                  <a:lumMod val="50000"/>
                </a:schemeClr>
              </a:solidFill>
            </a:rPr>
            <a:t>Ordinal</a:t>
          </a:r>
          <a:endParaRPr lang="en-GB" dirty="0">
            <a:solidFill>
              <a:schemeClr val="accent1">
                <a:lumMod val="50000"/>
              </a:schemeClr>
            </a:solidFill>
          </a:endParaRPr>
        </a:p>
      </dgm:t>
    </dgm:pt>
    <dgm:pt modelId="{79190004-8E38-4E19-890D-F285357951EF}" type="parTrans" cxnId="{A90DFD7D-B40A-447C-BAED-BDE333D7F2A4}">
      <dgm:prSet/>
      <dgm:spPr/>
      <dgm:t>
        <a:bodyPr/>
        <a:lstStyle/>
        <a:p>
          <a:endParaRPr lang="en-GB"/>
        </a:p>
      </dgm:t>
    </dgm:pt>
    <dgm:pt modelId="{25010596-0CBD-4C3F-9D10-683BA75275CC}" type="sibTrans" cxnId="{A90DFD7D-B40A-447C-BAED-BDE333D7F2A4}">
      <dgm:prSet/>
      <dgm:spPr/>
      <dgm:t>
        <a:bodyPr/>
        <a:lstStyle/>
        <a:p>
          <a:endParaRPr lang="en-GB"/>
        </a:p>
      </dgm:t>
    </dgm:pt>
    <dgm:pt modelId="{425BCFCA-7EF7-4E27-999A-F267FE99121B}">
      <dgm:prSet phldrT="[Text]"/>
      <dgm:spPr/>
      <dgm:t>
        <a:bodyPr/>
        <a:lstStyle/>
        <a:p>
          <a:r>
            <a:rPr lang="en-GB" dirty="0" smtClean="0">
              <a:solidFill>
                <a:schemeClr val="accent1">
                  <a:lumMod val="50000"/>
                </a:schemeClr>
              </a:solidFill>
            </a:rPr>
            <a:t>Continuous</a:t>
          </a:r>
        </a:p>
      </dgm:t>
    </dgm:pt>
    <dgm:pt modelId="{993E508B-C5E8-439E-A366-5712A74C2EF8}" type="parTrans" cxnId="{C29E250C-977B-4042-95E6-0C0F13B3A4F0}">
      <dgm:prSet/>
      <dgm:spPr/>
      <dgm:t>
        <a:bodyPr/>
        <a:lstStyle/>
        <a:p>
          <a:endParaRPr lang="en-GB"/>
        </a:p>
      </dgm:t>
    </dgm:pt>
    <dgm:pt modelId="{3587DB0B-B6FD-42A8-84EA-ABC05E73D245}" type="sibTrans" cxnId="{C29E250C-977B-4042-95E6-0C0F13B3A4F0}">
      <dgm:prSet/>
      <dgm:spPr/>
      <dgm:t>
        <a:bodyPr/>
        <a:lstStyle/>
        <a:p>
          <a:endParaRPr lang="en-GB"/>
        </a:p>
      </dgm:t>
    </dgm:pt>
    <dgm:pt modelId="{5569B752-2176-487F-8D54-76D283B4F0D4}">
      <dgm:prSet phldrT="[Text]"/>
      <dgm:spPr/>
      <dgm:t>
        <a:bodyPr/>
        <a:lstStyle/>
        <a:p>
          <a:r>
            <a:rPr lang="en-GB" dirty="0" smtClean="0">
              <a:solidFill>
                <a:schemeClr val="accent1">
                  <a:lumMod val="50000"/>
                </a:schemeClr>
              </a:solidFill>
            </a:rPr>
            <a:t>Height of flowers</a:t>
          </a:r>
          <a:endParaRPr lang="en-GB" dirty="0">
            <a:solidFill>
              <a:schemeClr val="accent1">
                <a:lumMod val="50000"/>
              </a:schemeClr>
            </a:solidFill>
          </a:endParaRPr>
        </a:p>
      </dgm:t>
    </dgm:pt>
    <dgm:pt modelId="{24EB891F-C3CC-4DE9-A1FE-3294888810DF}" type="parTrans" cxnId="{F0917D3E-577C-410A-B1AA-3ECD8C8A9E3E}">
      <dgm:prSet/>
      <dgm:spPr/>
      <dgm:t>
        <a:bodyPr/>
        <a:lstStyle/>
        <a:p>
          <a:endParaRPr lang="en-GB"/>
        </a:p>
      </dgm:t>
    </dgm:pt>
    <dgm:pt modelId="{3724AEDE-C948-48A7-9336-BE90EF3E4E22}" type="sibTrans" cxnId="{F0917D3E-577C-410A-B1AA-3ECD8C8A9E3E}">
      <dgm:prSet/>
      <dgm:spPr/>
      <dgm:t>
        <a:bodyPr/>
        <a:lstStyle/>
        <a:p>
          <a:endParaRPr lang="en-GB"/>
        </a:p>
      </dgm:t>
    </dgm:pt>
    <dgm:pt modelId="{5CA30FA7-4DBA-4C95-9378-8827527B2D05}">
      <dgm:prSet phldrT="[Text]"/>
      <dgm:spPr/>
      <dgm:t>
        <a:bodyPr/>
        <a:lstStyle/>
        <a:p>
          <a:endParaRPr lang="en-GB" dirty="0">
            <a:solidFill>
              <a:schemeClr val="accent1">
                <a:lumMod val="50000"/>
              </a:schemeClr>
            </a:solidFill>
          </a:endParaRPr>
        </a:p>
      </dgm:t>
    </dgm:pt>
    <dgm:pt modelId="{8A81DC1D-51D6-4857-9B54-DABA2E32A169}" type="parTrans" cxnId="{8E6F0DA1-563D-4B76-A5BC-477267F7C3CD}">
      <dgm:prSet/>
      <dgm:spPr/>
      <dgm:t>
        <a:bodyPr/>
        <a:lstStyle/>
        <a:p>
          <a:endParaRPr lang="en-GB"/>
        </a:p>
      </dgm:t>
    </dgm:pt>
    <dgm:pt modelId="{0FE8AAE5-6BEE-4945-B484-D79FC4DDE9AD}" type="sibTrans" cxnId="{8E6F0DA1-563D-4B76-A5BC-477267F7C3CD}">
      <dgm:prSet/>
      <dgm:spPr/>
      <dgm:t>
        <a:bodyPr/>
        <a:lstStyle/>
        <a:p>
          <a:endParaRPr lang="en-GB"/>
        </a:p>
      </dgm:t>
    </dgm:pt>
    <dgm:pt modelId="{675E8286-3DC2-45CC-A8C6-C4557ADA7CD6}">
      <dgm:prSet phldrT="[Text]"/>
      <dgm:spPr/>
      <dgm:t>
        <a:bodyPr/>
        <a:lstStyle/>
        <a:p>
          <a:endParaRPr lang="en-GB" dirty="0">
            <a:solidFill>
              <a:schemeClr val="accent1">
                <a:lumMod val="50000"/>
              </a:schemeClr>
            </a:solidFill>
          </a:endParaRPr>
        </a:p>
      </dgm:t>
    </dgm:pt>
    <dgm:pt modelId="{F3AEE4A0-F96D-427A-A233-60ADF410A3B8}" type="parTrans" cxnId="{98BC7DCD-B8C8-4652-B669-65D33A7D4D27}">
      <dgm:prSet/>
      <dgm:spPr/>
      <dgm:t>
        <a:bodyPr/>
        <a:lstStyle/>
        <a:p>
          <a:endParaRPr lang="en-GB"/>
        </a:p>
      </dgm:t>
    </dgm:pt>
    <dgm:pt modelId="{A6222350-F379-4780-B9E1-A25255001F29}" type="sibTrans" cxnId="{98BC7DCD-B8C8-4652-B669-65D33A7D4D27}">
      <dgm:prSet/>
      <dgm:spPr/>
      <dgm:t>
        <a:bodyPr/>
        <a:lstStyle/>
        <a:p>
          <a:endParaRPr lang="en-GB"/>
        </a:p>
      </dgm:t>
    </dgm:pt>
    <dgm:pt modelId="{79CC497C-77BE-4C0E-B6B0-EE25AB510019}">
      <dgm:prSet phldrT="[Text]"/>
      <dgm:spPr/>
      <dgm:t>
        <a:bodyPr/>
        <a:lstStyle/>
        <a:p>
          <a:r>
            <a:rPr lang="en-GB" dirty="0" err="1" smtClean="0">
              <a:solidFill>
                <a:schemeClr val="accent1">
                  <a:lumMod val="50000"/>
                </a:schemeClr>
              </a:solidFill>
            </a:rPr>
            <a:t>Fifa</a:t>
          </a:r>
          <a:r>
            <a:rPr lang="en-GB" dirty="0" smtClean="0">
              <a:solidFill>
                <a:schemeClr val="accent1">
                  <a:lumMod val="50000"/>
                </a:schemeClr>
              </a:solidFill>
            </a:rPr>
            <a:t> football Ranking</a:t>
          </a:r>
          <a:endParaRPr lang="en-GB" dirty="0">
            <a:solidFill>
              <a:schemeClr val="accent1">
                <a:lumMod val="50000"/>
              </a:schemeClr>
            </a:solidFill>
          </a:endParaRPr>
        </a:p>
      </dgm:t>
    </dgm:pt>
    <dgm:pt modelId="{C781892E-5877-42A3-B97E-BF725B836B1B}" type="parTrans" cxnId="{CB483CFE-F02E-423A-909A-D89F6D51F5CC}">
      <dgm:prSet/>
      <dgm:spPr/>
      <dgm:t>
        <a:bodyPr/>
        <a:lstStyle/>
        <a:p>
          <a:endParaRPr lang="en-GB"/>
        </a:p>
      </dgm:t>
    </dgm:pt>
    <dgm:pt modelId="{477E611D-AEB7-4351-A599-DDB8EB58C3CF}" type="sibTrans" cxnId="{CB483CFE-F02E-423A-909A-D89F6D51F5CC}">
      <dgm:prSet/>
      <dgm:spPr/>
      <dgm:t>
        <a:bodyPr/>
        <a:lstStyle/>
        <a:p>
          <a:endParaRPr lang="en-GB"/>
        </a:p>
      </dgm:t>
    </dgm:pt>
    <dgm:pt modelId="{6214BD56-1E09-4C0F-B3BF-5AE4BE7F3FCB}">
      <dgm:prSet phldrT="[Text]"/>
      <dgm:spPr/>
      <dgm:t>
        <a:bodyPr/>
        <a:lstStyle/>
        <a:p>
          <a:r>
            <a:rPr lang="en-GB" dirty="0" smtClean="0">
              <a:solidFill>
                <a:schemeClr val="accent1">
                  <a:lumMod val="50000"/>
                </a:schemeClr>
              </a:solidFill>
            </a:rPr>
            <a:t>Number of students in a class</a:t>
          </a:r>
          <a:endParaRPr lang="en-GB" dirty="0">
            <a:solidFill>
              <a:schemeClr val="accent1">
                <a:lumMod val="50000"/>
              </a:schemeClr>
            </a:solidFill>
          </a:endParaRPr>
        </a:p>
      </dgm:t>
    </dgm:pt>
    <dgm:pt modelId="{789CF7E8-0E8A-4236-BC0B-6A24F11F1AB1}" type="sibTrans" cxnId="{9F70E807-4C5F-484B-B4B0-624C68A81A62}">
      <dgm:prSet/>
      <dgm:spPr/>
      <dgm:t>
        <a:bodyPr/>
        <a:lstStyle/>
        <a:p>
          <a:endParaRPr lang="en-GB"/>
        </a:p>
      </dgm:t>
    </dgm:pt>
    <dgm:pt modelId="{F9FC6F1F-CB15-4A8E-8E36-8DD3D86C2121}" type="parTrans" cxnId="{9F70E807-4C5F-484B-B4B0-624C68A81A62}">
      <dgm:prSet/>
      <dgm:spPr/>
      <dgm:t>
        <a:bodyPr/>
        <a:lstStyle/>
        <a:p>
          <a:endParaRPr lang="en-GB"/>
        </a:p>
      </dgm:t>
    </dgm:pt>
    <dgm:pt modelId="{46927CC0-537A-4452-9DA6-19EBE0CF4512}">
      <dgm:prSet phldrT="[Text]"/>
      <dgm:spPr/>
      <dgm:t>
        <a:bodyPr/>
        <a:lstStyle/>
        <a:p>
          <a:endParaRPr lang="en-GB" dirty="0">
            <a:solidFill>
              <a:schemeClr val="accent1">
                <a:lumMod val="50000"/>
              </a:schemeClr>
            </a:solidFill>
          </a:endParaRPr>
        </a:p>
      </dgm:t>
    </dgm:pt>
    <dgm:pt modelId="{31C39FDD-2783-4734-9336-BAC79A1EB29C}" type="sibTrans" cxnId="{C6AB8388-F8E7-4BA6-8C22-FC997A691453}">
      <dgm:prSet/>
      <dgm:spPr/>
      <dgm:t>
        <a:bodyPr/>
        <a:lstStyle/>
        <a:p>
          <a:endParaRPr lang="en-GB"/>
        </a:p>
      </dgm:t>
    </dgm:pt>
    <dgm:pt modelId="{6413A5EB-4D60-4365-BBB9-071063840EDE}" type="parTrans" cxnId="{C6AB8388-F8E7-4BA6-8C22-FC997A691453}">
      <dgm:prSet/>
      <dgm:spPr/>
      <dgm:t>
        <a:bodyPr/>
        <a:lstStyle/>
        <a:p>
          <a:endParaRPr lang="en-GB"/>
        </a:p>
      </dgm:t>
    </dgm:pt>
    <dgm:pt modelId="{190BD97E-6F9B-4D7F-871C-DB69D099E330}" type="pres">
      <dgm:prSet presAssocID="{0CCF46AB-5D87-44B4-9101-0B41B6F5BCC3}" presName="cycleMatrixDiagram" presStyleCnt="0">
        <dgm:presLayoutVars>
          <dgm:chMax val="1"/>
          <dgm:dir/>
          <dgm:animLvl val="lvl"/>
          <dgm:resizeHandles val="exact"/>
        </dgm:presLayoutVars>
      </dgm:prSet>
      <dgm:spPr/>
    </dgm:pt>
    <dgm:pt modelId="{9377FE80-BAA7-4021-AA5F-981C9709C59D}" type="pres">
      <dgm:prSet presAssocID="{0CCF46AB-5D87-44B4-9101-0B41B6F5BCC3}" presName="children" presStyleCnt="0"/>
      <dgm:spPr/>
    </dgm:pt>
    <dgm:pt modelId="{E6FF3DEE-69EC-41B8-8920-E1CE2F253519}" type="pres">
      <dgm:prSet presAssocID="{0CCF46AB-5D87-44B4-9101-0B41B6F5BCC3}" presName="child1group" presStyleCnt="0"/>
      <dgm:spPr/>
    </dgm:pt>
    <dgm:pt modelId="{CD1B014B-7A69-4972-8BE1-54F2D0B1472F}" type="pres">
      <dgm:prSet presAssocID="{0CCF46AB-5D87-44B4-9101-0B41B6F5BCC3}" presName="child1" presStyleLbl="bgAcc1" presStyleIdx="0" presStyleCnt="4"/>
      <dgm:spPr/>
      <dgm:t>
        <a:bodyPr/>
        <a:lstStyle/>
        <a:p>
          <a:endParaRPr lang="en-GB"/>
        </a:p>
      </dgm:t>
    </dgm:pt>
    <dgm:pt modelId="{8D4C6357-8640-4FD5-AC55-851AF69524BE}" type="pres">
      <dgm:prSet presAssocID="{0CCF46AB-5D87-44B4-9101-0B41B6F5BCC3}" presName="child1Text" presStyleLbl="bgAcc1" presStyleIdx="0" presStyleCnt="4">
        <dgm:presLayoutVars>
          <dgm:bulletEnabled val="1"/>
        </dgm:presLayoutVars>
      </dgm:prSet>
      <dgm:spPr/>
      <dgm:t>
        <a:bodyPr/>
        <a:lstStyle/>
        <a:p>
          <a:endParaRPr lang="en-GB"/>
        </a:p>
      </dgm:t>
    </dgm:pt>
    <dgm:pt modelId="{58EBD37C-C391-4C09-8B3E-C1B59D63EA91}" type="pres">
      <dgm:prSet presAssocID="{0CCF46AB-5D87-44B4-9101-0B41B6F5BCC3}" presName="child2group" presStyleCnt="0"/>
      <dgm:spPr/>
    </dgm:pt>
    <dgm:pt modelId="{491AF3A5-3C8C-43C9-AE00-5F5883EF2E02}" type="pres">
      <dgm:prSet presAssocID="{0CCF46AB-5D87-44B4-9101-0B41B6F5BCC3}" presName="child2" presStyleLbl="bgAcc1" presStyleIdx="1" presStyleCnt="4"/>
      <dgm:spPr/>
    </dgm:pt>
    <dgm:pt modelId="{D44A7961-AA1F-455C-BC3A-B19370D7E0D9}" type="pres">
      <dgm:prSet presAssocID="{0CCF46AB-5D87-44B4-9101-0B41B6F5BCC3}" presName="child2Text" presStyleLbl="bgAcc1" presStyleIdx="1" presStyleCnt="4">
        <dgm:presLayoutVars>
          <dgm:bulletEnabled val="1"/>
        </dgm:presLayoutVars>
      </dgm:prSet>
      <dgm:spPr/>
    </dgm:pt>
    <dgm:pt modelId="{E1DB52CF-6CC2-473C-9AE9-AD723910A9B6}" type="pres">
      <dgm:prSet presAssocID="{0CCF46AB-5D87-44B4-9101-0B41B6F5BCC3}" presName="child3group" presStyleCnt="0"/>
      <dgm:spPr/>
    </dgm:pt>
    <dgm:pt modelId="{69880EE9-A392-4F1F-8BC9-FE3E81EEE7B8}" type="pres">
      <dgm:prSet presAssocID="{0CCF46AB-5D87-44B4-9101-0B41B6F5BCC3}" presName="child3" presStyleLbl="bgAcc1" presStyleIdx="2" presStyleCnt="4"/>
      <dgm:spPr/>
      <dgm:t>
        <a:bodyPr/>
        <a:lstStyle/>
        <a:p>
          <a:endParaRPr lang="en-GB"/>
        </a:p>
      </dgm:t>
    </dgm:pt>
    <dgm:pt modelId="{6A26F3DA-27A2-4F8E-A53A-25AA5A830A04}" type="pres">
      <dgm:prSet presAssocID="{0CCF46AB-5D87-44B4-9101-0B41B6F5BCC3}" presName="child3Text" presStyleLbl="bgAcc1" presStyleIdx="2" presStyleCnt="4">
        <dgm:presLayoutVars>
          <dgm:bulletEnabled val="1"/>
        </dgm:presLayoutVars>
      </dgm:prSet>
      <dgm:spPr/>
      <dgm:t>
        <a:bodyPr/>
        <a:lstStyle/>
        <a:p>
          <a:endParaRPr lang="en-GB"/>
        </a:p>
      </dgm:t>
    </dgm:pt>
    <dgm:pt modelId="{92A82222-543F-4A8A-A12B-556B1F195F44}" type="pres">
      <dgm:prSet presAssocID="{0CCF46AB-5D87-44B4-9101-0B41B6F5BCC3}" presName="child4group" presStyleCnt="0"/>
      <dgm:spPr/>
    </dgm:pt>
    <dgm:pt modelId="{24AA6F63-8B16-42F2-A38F-FACBE1233AED}" type="pres">
      <dgm:prSet presAssocID="{0CCF46AB-5D87-44B4-9101-0B41B6F5BCC3}" presName="child4" presStyleLbl="bgAcc1" presStyleIdx="3" presStyleCnt="4"/>
      <dgm:spPr/>
      <dgm:t>
        <a:bodyPr/>
        <a:lstStyle/>
        <a:p>
          <a:endParaRPr lang="en-GB"/>
        </a:p>
      </dgm:t>
    </dgm:pt>
    <dgm:pt modelId="{EBDCEB84-7C4B-4FDE-897E-55E3A0938561}" type="pres">
      <dgm:prSet presAssocID="{0CCF46AB-5D87-44B4-9101-0B41B6F5BCC3}" presName="child4Text" presStyleLbl="bgAcc1" presStyleIdx="3" presStyleCnt="4">
        <dgm:presLayoutVars>
          <dgm:bulletEnabled val="1"/>
        </dgm:presLayoutVars>
      </dgm:prSet>
      <dgm:spPr/>
      <dgm:t>
        <a:bodyPr/>
        <a:lstStyle/>
        <a:p>
          <a:endParaRPr lang="en-GB"/>
        </a:p>
      </dgm:t>
    </dgm:pt>
    <dgm:pt modelId="{E522EDC0-2697-4466-9E2E-3A750EE977C5}" type="pres">
      <dgm:prSet presAssocID="{0CCF46AB-5D87-44B4-9101-0B41B6F5BCC3}" presName="childPlaceholder" presStyleCnt="0"/>
      <dgm:spPr/>
    </dgm:pt>
    <dgm:pt modelId="{F8BF86EB-890E-4354-98E7-87BB0EBB7CB6}" type="pres">
      <dgm:prSet presAssocID="{0CCF46AB-5D87-44B4-9101-0B41B6F5BCC3}" presName="circle" presStyleCnt="0"/>
      <dgm:spPr/>
    </dgm:pt>
    <dgm:pt modelId="{471770AB-B73B-47E8-9DF3-63F55FF2F696}" type="pres">
      <dgm:prSet presAssocID="{0CCF46AB-5D87-44B4-9101-0B41B6F5BCC3}" presName="quadrant1" presStyleLbl="node1" presStyleIdx="0" presStyleCnt="4">
        <dgm:presLayoutVars>
          <dgm:chMax val="1"/>
          <dgm:bulletEnabled val="1"/>
        </dgm:presLayoutVars>
      </dgm:prSet>
      <dgm:spPr/>
      <dgm:t>
        <a:bodyPr/>
        <a:lstStyle/>
        <a:p>
          <a:endParaRPr lang="en-GB"/>
        </a:p>
      </dgm:t>
    </dgm:pt>
    <dgm:pt modelId="{2FE27649-BF15-4E4C-BE28-B1DDB32D8F71}" type="pres">
      <dgm:prSet presAssocID="{0CCF46AB-5D87-44B4-9101-0B41B6F5BCC3}" presName="quadrant2" presStyleLbl="node1" presStyleIdx="1" presStyleCnt="4">
        <dgm:presLayoutVars>
          <dgm:chMax val="1"/>
          <dgm:bulletEnabled val="1"/>
        </dgm:presLayoutVars>
      </dgm:prSet>
      <dgm:spPr/>
      <dgm:t>
        <a:bodyPr/>
        <a:lstStyle/>
        <a:p>
          <a:endParaRPr lang="en-GB"/>
        </a:p>
      </dgm:t>
    </dgm:pt>
    <dgm:pt modelId="{3B15F659-0540-4950-9AC7-1611D69479E4}" type="pres">
      <dgm:prSet presAssocID="{0CCF46AB-5D87-44B4-9101-0B41B6F5BCC3}" presName="quadrant3" presStyleLbl="node1" presStyleIdx="2" presStyleCnt="4">
        <dgm:presLayoutVars>
          <dgm:chMax val="1"/>
          <dgm:bulletEnabled val="1"/>
        </dgm:presLayoutVars>
      </dgm:prSet>
      <dgm:spPr/>
      <dgm:t>
        <a:bodyPr/>
        <a:lstStyle/>
        <a:p>
          <a:endParaRPr lang="en-GB"/>
        </a:p>
      </dgm:t>
    </dgm:pt>
    <dgm:pt modelId="{63149A1C-4298-43C2-BE47-9666C11C5B1F}" type="pres">
      <dgm:prSet presAssocID="{0CCF46AB-5D87-44B4-9101-0B41B6F5BCC3}" presName="quadrant4" presStyleLbl="node1" presStyleIdx="3" presStyleCnt="4">
        <dgm:presLayoutVars>
          <dgm:chMax val="1"/>
          <dgm:bulletEnabled val="1"/>
        </dgm:presLayoutVars>
      </dgm:prSet>
      <dgm:spPr/>
      <dgm:t>
        <a:bodyPr/>
        <a:lstStyle/>
        <a:p>
          <a:endParaRPr lang="en-GB"/>
        </a:p>
      </dgm:t>
    </dgm:pt>
    <dgm:pt modelId="{5E8E5FF7-9C06-4465-ABCC-7F8151C24F8A}" type="pres">
      <dgm:prSet presAssocID="{0CCF46AB-5D87-44B4-9101-0B41B6F5BCC3}" presName="quadrantPlaceholder" presStyleCnt="0"/>
      <dgm:spPr/>
    </dgm:pt>
    <dgm:pt modelId="{E4F41AFF-A5CB-42FC-BA1B-36B5B3679B9D}" type="pres">
      <dgm:prSet presAssocID="{0CCF46AB-5D87-44B4-9101-0B41B6F5BCC3}" presName="center1" presStyleLbl="fgShp" presStyleIdx="0" presStyleCnt="2"/>
      <dgm:spPr/>
    </dgm:pt>
    <dgm:pt modelId="{BFE6C8CF-36E4-405E-B68A-68B17EB786F3}" type="pres">
      <dgm:prSet presAssocID="{0CCF46AB-5D87-44B4-9101-0B41B6F5BCC3}" presName="center2" presStyleLbl="fgShp" presStyleIdx="1" presStyleCnt="2"/>
      <dgm:spPr/>
    </dgm:pt>
  </dgm:ptLst>
  <dgm:cxnLst>
    <dgm:cxn modelId="{91576CFA-C861-4996-A1BE-DC6CECDF1090}" srcId="{0CCF46AB-5D87-44B4-9101-0B41B6F5BCC3}" destId="{015FADF9-2114-43E3-87B3-58207A48AB1E}" srcOrd="0" destOrd="0" parTransId="{0E4FA4A7-4059-45DA-9561-77E022304275}" sibTransId="{D25780A4-54F5-4125-8026-773213F1CAC5}"/>
    <dgm:cxn modelId="{C37CD3B4-5E80-44BC-B669-F3B664CD0FF8}" type="presOf" srcId="{5569B752-2176-487F-8D54-76D283B4F0D4}" destId="{EBDCEB84-7C4B-4FDE-897E-55E3A0938561}" srcOrd="1" destOrd="1" presId="urn:microsoft.com/office/officeart/2005/8/layout/cycle4"/>
    <dgm:cxn modelId="{41E95AB7-D77D-4D9C-88EA-2FA0B34E32D6}" type="presOf" srcId="{5569B752-2176-487F-8D54-76D283B4F0D4}" destId="{24AA6F63-8B16-42F2-A38F-FACBE1233AED}" srcOrd="0" destOrd="1" presId="urn:microsoft.com/office/officeart/2005/8/layout/cycle4"/>
    <dgm:cxn modelId="{3612FD32-FAA7-4138-87D6-9BB2193C4C8D}" srcId="{0CCF46AB-5D87-44B4-9101-0B41B6F5BCC3}" destId="{877B870A-6B40-4B34-9DDF-F5C771B96E21}" srcOrd="1" destOrd="0" parTransId="{AFEBAC06-B968-4A8F-9C3A-D1E7282DE0C9}" sibTransId="{0DD4B876-1B1A-483D-AA25-2EE15F336DFB}"/>
    <dgm:cxn modelId="{8E6F0DA1-563D-4B76-A5BC-477267F7C3CD}" srcId="{877B870A-6B40-4B34-9DDF-F5C771B96E21}" destId="{5CA30FA7-4DBA-4C95-9378-8827527B2D05}" srcOrd="0" destOrd="0" parTransId="{8A81DC1D-51D6-4857-9B54-DABA2E32A169}" sibTransId="{0FE8AAE5-6BEE-4945-B484-D79FC4DDE9AD}"/>
    <dgm:cxn modelId="{6502EF28-5F89-48EA-81C8-90DC4169D562}" type="presOf" srcId="{46927CC0-537A-4452-9DA6-19EBE0CF4512}" destId="{CD1B014B-7A69-4972-8BE1-54F2D0B1472F}" srcOrd="0" destOrd="0" presId="urn:microsoft.com/office/officeart/2005/8/layout/cycle4"/>
    <dgm:cxn modelId="{74776BB3-B1FE-4C1D-9738-26504A791827}" type="presOf" srcId="{6214BD56-1E09-4C0F-B3BF-5AE4BE7F3FCB}" destId="{8D4C6357-8640-4FD5-AC55-851AF69524BE}" srcOrd="1" destOrd="1" presId="urn:microsoft.com/office/officeart/2005/8/layout/cycle4"/>
    <dgm:cxn modelId="{4DC3109D-BA73-46C3-9EE2-A8F59F0ED8CA}" type="presOf" srcId="{877B870A-6B40-4B34-9DDF-F5C771B96E21}" destId="{2FE27649-BF15-4E4C-BE28-B1DDB32D8F71}" srcOrd="0" destOrd="0" presId="urn:microsoft.com/office/officeart/2005/8/layout/cycle4"/>
    <dgm:cxn modelId="{C61441C3-21A9-4BFE-B27B-6E0FF9C4CDBF}" type="presOf" srcId="{5CA30FA7-4DBA-4C95-9378-8827527B2D05}" destId="{D44A7961-AA1F-455C-BC3A-B19370D7E0D9}" srcOrd="1" destOrd="0" presId="urn:microsoft.com/office/officeart/2005/8/layout/cycle4"/>
    <dgm:cxn modelId="{8E44EBB9-7393-4D30-BDFB-6A88E97EAA62}" type="presOf" srcId="{D358A450-0800-48C4-A8E1-0BDDA2CB23B1}" destId="{3B15F659-0540-4950-9AC7-1611D69479E4}" srcOrd="0" destOrd="0" presId="urn:microsoft.com/office/officeart/2005/8/layout/cycle4"/>
    <dgm:cxn modelId="{9F70E807-4C5F-484B-B4B0-624C68A81A62}" srcId="{015FADF9-2114-43E3-87B3-58207A48AB1E}" destId="{6214BD56-1E09-4C0F-B3BF-5AE4BE7F3FCB}" srcOrd="1" destOrd="0" parTransId="{F9FC6F1F-CB15-4A8E-8E36-8DD3D86C2121}" sibTransId="{789CF7E8-0E8A-4236-BC0B-6A24F11F1AB1}"/>
    <dgm:cxn modelId="{1C526AB5-E8C0-451A-808A-7AAD6F6E0D39}" type="presOf" srcId="{46927CC0-537A-4452-9DA6-19EBE0CF4512}" destId="{8D4C6357-8640-4FD5-AC55-851AF69524BE}" srcOrd="1" destOrd="0" presId="urn:microsoft.com/office/officeart/2005/8/layout/cycle4"/>
    <dgm:cxn modelId="{9D5B7B4A-DA7D-4569-AA2D-E6A600030C54}" type="presOf" srcId="{5CA30FA7-4DBA-4C95-9378-8827527B2D05}" destId="{491AF3A5-3C8C-43C9-AE00-5F5883EF2E02}" srcOrd="0" destOrd="0" presId="urn:microsoft.com/office/officeart/2005/8/layout/cycle4"/>
    <dgm:cxn modelId="{C6AB8388-F8E7-4BA6-8C22-FC997A691453}" srcId="{015FADF9-2114-43E3-87B3-58207A48AB1E}" destId="{46927CC0-537A-4452-9DA6-19EBE0CF4512}" srcOrd="0" destOrd="0" parTransId="{6413A5EB-4D60-4365-BBB9-071063840EDE}" sibTransId="{31C39FDD-2783-4734-9336-BAC79A1EB29C}"/>
    <dgm:cxn modelId="{7ADC7B17-EEB2-419E-BE96-0E8E41DB51DC}" type="presOf" srcId="{425BCFCA-7EF7-4E27-999A-F267FE99121B}" destId="{63149A1C-4298-43C2-BE47-9666C11C5B1F}" srcOrd="0" destOrd="0" presId="urn:microsoft.com/office/officeart/2005/8/layout/cycle4"/>
    <dgm:cxn modelId="{FB2B3D95-EA91-419F-A72D-E27D2E55C7B9}" type="presOf" srcId="{675E8286-3DC2-45CC-A8C6-C4557ADA7CD6}" destId="{24AA6F63-8B16-42F2-A38F-FACBE1233AED}" srcOrd="0" destOrd="0" presId="urn:microsoft.com/office/officeart/2005/8/layout/cycle4"/>
    <dgm:cxn modelId="{27D024BB-C042-497E-A6F8-1DC7E1CFBD31}" type="presOf" srcId="{0CCF46AB-5D87-44B4-9101-0B41B6F5BCC3}" destId="{190BD97E-6F9B-4D7F-871C-DB69D099E330}" srcOrd="0" destOrd="0" presId="urn:microsoft.com/office/officeart/2005/8/layout/cycle4"/>
    <dgm:cxn modelId="{80E282B8-8D37-47FE-90C6-6B8C649AEBB1}" type="presOf" srcId="{79CC497C-77BE-4C0E-B6B0-EE25AB510019}" destId="{6A26F3DA-27A2-4F8E-A53A-25AA5A830A04}" srcOrd="1" destOrd="0" presId="urn:microsoft.com/office/officeart/2005/8/layout/cycle4"/>
    <dgm:cxn modelId="{C29E250C-977B-4042-95E6-0C0F13B3A4F0}" srcId="{0CCF46AB-5D87-44B4-9101-0B41B6F5BCC3}" destId="{425BCFCA-7EF7-4E27-999A-F267FE99121B}" srcOrd="3" destOrd="0" parTransId="{993E508B-C5E8-439E-A366-5712A74C2EF8}" sibTransId="{3587DB0B-B6FD-42A8-84EA-ABC05E73D245}"/>
    <dgm:cxn modelId="{E8FAD1F7-5734-4BED-BD60-BF5BEED3B40C}" type="presOf" srcId="{C9F347EE-99F1-4B2C-B62F-39F7AA802884}" destId="{D44A7961-AA1F-455C-BC3A-B19370D7E0D9}" srcOrd="1" destOrd="1" presId="urn:microsoft.com/office/officeart/2005/8/layout/cycle4"/>
    <dgm:cxn modelId="{CB483CFE-F02E-423A-909A-D89F6D51F5CC}" srcId="{D358A450-0800-48C4-A8E1-0BDDA2CB23B1}" destId="{79CC497C-77BE-4C0E-B6B0-EE25AB510019}" srcOrd="0" destOrd="0" parTransId="{C781892E-5877-42A3-B97E-BF725B836B1B}" sibTransId="{477E611D-AEB7-4351-A599-DDB8EB58C3CF}"/>
    <dgm:cxn modelId="{9BA1CEE7-449E-4899-8A64-564FB3DD60BE}" srcId="{877B870A-6B40-4B34-9DDF-F5C771B96E21}" destId="{C9F347EE-99F1-4B2C-B62F-39F7AA802884}" srcOrd="1" destOrd="0" parTransId="{F6683833-EA0A-475A-A732-7E57F4CD8041}" sibTransId="{5D42CD19-DD94-4BD4-84B9-C9F3551A120C}"/>
    <dgm:cxn modelId="{1A82882F-3A04-475B-9865-3156FA259780}" type="presOf" srcId="{6214BD56-1E09-4C0F-B3BF-5AE4BE7F3FCB}" destId="{CD1B014B-7A69-4972-8BE1-54F2D0B1472F}" srcOrd="0" destOrd="1" presId="urn:microsoft.com/office/officeart/2005/8/layout/cycle4"/>
    <dgm:cxn modelId="{98BC7DCD-B8C8-4652-B669-65D33A7D4D27}" srcId="{425BCFCA-7EF7-4E27-999A-F267FE99121B}" destId="{675E8286-3DC2-45CC-A8C6-C4557ADA7CD6}" srcOrd="0" destOrd="0" parTransId="{F3AEE4A0-F96D-427A-A233-60ADF410A3B8}" sibTransId="{A6222350-F379-4780-B9E1-A25255001F29}"/>
    <dgm:cxn modelId="{A90DFD7D-B40A-447C-BAED-BDE333D7F2A4}" srcId="{0CCF46AB-5D87-44B4-9101-0B41B6F5BCC3}" destId="{D358A450-0800-48C4-A8E1-0BDDA2CB23B1}" srcOrd="2" destOrd="0" parTransId="{79190004-8E38-4E19-890D-F285357951EF}" sibTransId="{25010596-0CBD-4C3F-9D10-683BA75275CC}"/>
    <dgm:cxn modelId="{F0917D3E-577C-410A-B1AA-3ECD8C8A9E3E}" srcId="{425BCFCA-7EF7-4E27-999A-F267FE99121B}" destId="{5569B752-2176-487F-8D54-76D283B4F0D4}" srcOrd="1" destOrd="0" parTransId="{24EB891F-C3CC-4DE9-A1FE-3294888810DF}" sibTransId="{3724AEDE-C948-48A7-9336-BE90EF3E4E22}"/>
    <dgm:cxn modelId="{92ED46EB-CB4B-46F3-BFAE-57310BCD0693}" type="presOf" srcId="{015FADF9-2114-43E3-87B3-58207A48AB1E}" destId="{471770AB-B73B-47E8-9DF3-63F55FF2F696}" srcOrd="0" destOrd="0" presId="urn:microsoft.com/office/officeart/2005/8/layout/cycle4"/>
    <dgm:cxn modelId="{74A4C3FC-FA21-449E-9E07-254BC98A1A46}" type="presOf" srcId="{675E8286-3DC2-45CC-A8C6-C4557ADA7CD6}" destId="{EBDCEB84-7C4B-4FDE-897E-55E3A0938561}" srcOrd="1" destOrd="0" presId="urn:microsoft.com/office/officeart/2005/8/layout/cycle4"/>
    <dgm:cxn modelId="{97FF4B23-ED78-4DE9-A816-7CF4254E0558}" type="presOf" srcId="{C9F347EE-99F1-4B2C-B62F-39F7AA802884}" destId="{491AF3A5-3C8C-43C9-AE00-5F5883EF2E02}" srcOrd="0" destOrd="1" presId="urn:microsoft.com/office/officeart/2005/8/layout/cycle4"/>
    <dgm:cxn modelId="{8D203E91-BB82-4214-9DDD-4FDA079545A5}" type="presOf" srcId="{79CC497C-77BE-4C0E-B6B0-EE25AB510019}" destId="{69880EE9-A392-4F1F-8BC9-FE3E81EEE7B8}" srcOrd="0" destOrd="0" presId="urn:microsoft.com/office/officeart/2005/8/layout/cycle4"/>
    <dgm:cxn modelId="{EE23618D-68F9-4970-9DB2-762B27E30278}" type="presParOf" srcId="{190BD97E-6F9B-4D7F-871C-DB69D099E330}" destId="{9377FE80-BAA7-4021-AA5F-981C9709C59D}" srcOrd="0" destOrd="0" presId="urn:microsoft.com/office/officeart/2005/8/layout/cycle4"/>
    <dgm:cxn modelId="{2C1DF4AC-1DDA-44C0-85B9-284A16BDCC1F}" type="presParOf" srcId="{9377FE80-BAA7-4021-AA5F-981C9709C59D}" destId="{E6FF3DEE-69EC-41B8-8920-E1CE2F253519}" srcOrd="0" destOrd="0" presId="urn:microsoft.com/office/officeart/2005/8/layout/cycle4"/>
    <dgm:cxn modelId="{789E4BB9-BEC6-439A-AF96-DEA0246E6F72}" type="presParOf" srcId="{E6FF3DEE-69EC-41B8-8920-E1CE2F253519}" destId="{CD1B014B-7A69-4972-8BE1-54F2D0B1472F}" srcOrd="0" destOrd="0" presId="urn:microsoft.com/office/officeart/2005/8/layout/cycle4"/>
    <dgm:cxn modelId="{A8BC7194-4C12-4DB2-9420-759C994BBB0C}" type="presParOf" srcId="{E6FF3DEE-69EC-41B8-8920-E1CE2F253519}" destId="{8D4C6357-8640-4FD5-AC55-851AF69524BE}" srcOrd="1" destOrd="0" presId="urn:microsoft.com/office/officeart/2005/8/layout/cycle4"/>
    <dgm:cxn modelId="{998DA3EC-4A41-4B90-A469-0C5F9508B08F}" type="presParOf" srcId="{9377FE80-BAA7-4021-AA5F-981C9709C59D}" destId="{58EBD37C-C391-4C09-8B3E-C1B59D63EA91}" srcOrd="1" destOrd="0" presId="urn:microsoft.com/office/officeart/2005/8/layout/cycle4"/>
    <dgm:cxn modelId="{132EAACD-F79D-47F8-920C-FB5A0E5DD44B}" type="presParOf" srcId="{58EBD37C-C391-4C09-8B3E-C1B59D63EA91}" destId="{491AF3A5-3C8C-43C9-AE00-5F5883EF2E02}" srcOrd="0" destOrd="0" presId="urn:microsoft.com/office/officeart/2005/8/layout/cycle4"/>
    <dgm:cxn modelId="{CFA88098-FCDF-4973-BA69-E6FFE60F3029}" type="presParOf" srcId="{58EBD37C-C391-4C09-8B3E-C1B59D63EA91}" destId="{D44A7961-AA1F-455C-BC3A-B19370D7E0D9}" srcOrd="1" destOrd="0" presId="urn:microsoft.com/office/officeart/2005/8/layout/cycle4"/>
    <dgm:cxn modelId="{323E1679-9F0A-4563-9E73-86A8A7C67EE5}" type="presParOf" srcId="{9377FE80-BAA7-4021-AA5F-981C9709C59D}" destId="{E1DB52CF-6CC2-473C-9AE9-AD723910A9B6}" srcOrd="2" destOrd="0" presId="urn:microsoft.com/office/officeart/2005/8/layout/cycle4"/>
    <dgm:cxn modelId="{F17CF303-3189-485C-8382-C51678DC5F7F}" type="presParOf" srcId="{E1DB52CF-6CC2-473C-9AE9-AD723910A9B6}" destId="{69880EE9-A392-4F1F-8BC9-FE3E81EEE7B8}" srcOrd="0" destOrd="0" presId="urn:microsoft.com/office/officeart/2005/8/layout/cycle4"/>
    <dgm:cxn modelId="{668E55A9-506D-49EA-A1F1-D9066A7FA9AB}" type="presParOf" srcId="{E1DB52CF-6CC2-473C-9AE9-AD723910A9B6}" destId="{6A26F3DA-27A2-4F8E-A53A-25AA5A830A04}" srcOrd="1" destOrd="0" presId="urn:microsoft.com/office/officeart/2005/8/layout/cycle4"/>
    <dgm:cxn modelId="{905FE838-1A35-4A74-9400-E1F2A60EAB99}" type="presParOf" srcId="{9377FE80-BAA7-4021-AA5F-981C9709C59D}" destId="{92A82222-543F-4A8A-A12B-556B1F195F44}" srcOrd="3" destOrd="0" presId="urn:microsoft.com/office/officeart/2005/8/layout/cycle4"/>
    <dgm:cxn modelId="{8E073701-238C-46ED-8F7B-3857681D3F29}" type="presParOf" srcId="{92A82222-543F-4A8A-A12B-556B1F195F44}" destId="{24AA6F63-8B16-42F2-A38F-FACBE1233AED}" srcOrd="0" destOrd="0" presId="urn:microsoft.com/office/officeart/2005/8/layout/cycle4"/>
    <dgm:cxn modelId="{697D571E-CE46-4095-9524-02E563AF9DBA}" type="presParOf" srcId="{92A82222-543F-4A8A-A12B-556B1F195F44}" destId="{EBDCEB84-7C4B-4FDE-897E-55E3A0938561}" srcOrd="1" destOrd="0" presId="urn:microsoft.com/office/officeart/2005/8/layout/cycle4"/>
    <dgm:cxn modelId="{43A4330C-BFB4-41BC-A394-0BB0D2B7AC6C}" type="presParOf" srcId="{9377FE80-BAA7-4021-AA5F-981C9709C59D}" destId="{E522EDC0-2697-4466-9E2E-3A750EE977C5}" srcOrd="4" destOrd="0" presId="urn:microsoft.com/office/officeart/2005/8/layout/cycle4"/>
    <dgm:cxn modelId="{2A79F156-86EB-4840-940F-0BCC2BDEE5FD}" type="presParOf" srcId="{190BD97E-6F9B-4D7F-871C-DB69D099E330}" destId="{F8BF86EB-890E-4354-98E7-87BB0EBB7CB6}" srcOrd="1" destOrd="0" presId="urn:microsoft.com/office/officeart/2005/8/layout/cycle4"/>
    <dgm:cxn modelId="{7FAC4F01-5F92-4383-B0C7-D3716E9B9B9F}" type="presParOf" srcId="{F8BF86EB-890E-4354-98E7-87BB0EBB7CB6}" destId="{471770AB-B73B-47E8-9DF3-63F55FF2F696}" srcOrd="0" destOrd="0" presId="urn:microsoft.com/office/officeart/2005/8/layout/cycle4"/>
    <dgm:cxn modelId="{CE49C2AA-DA43-4FF2-9F51-13CE825E599A}" type="presParOf" srcId="{F8BF86EB-890E-4354-98E7-87BB0EBB7CB6}" destId="{2FE27649-BF15-4E4C-BE28-B1DDB32D8F71}" srcOrd="1" destOrd="0" presId="urn:microsoft.com/office/officeart/2005/8/layout/cycle4"/>
    <dgm:cxn modelId="{5A179C8C-25D6-478E-BE0F-2E68FF7FFB9B}" type="presParOf" srcId="{F8BF86EB-890E-4354-98E7-87BB0EBB7CB6}" destId="{3B15F659-0540-4950-9AC7-1611D69479E4}" srcOrd="2" destOrd="0" presId="urn:microsoft.com/office/officeart/2005/8/layout/cycle4"/>
    <dgm:cxn modelId="{3C2AB04F-E39B-41DA-A1D4-81DA111A62BB}" type="presParOf" srcId="{F8BF86EB-890E-4354-98E7-87BB0EBB7CB6}" destId="{63149A1C-4298-43C2-BE47-9666C11C5B1F}" srcOrd="3" destOrd="0" presId="urn:microsoft.com/office/officeart/2005/8/layout/cycle4"/>
    <dgm:cxn modelId="{248EF5D7-AC8B-4891-858B-3301BFB146EB}" type="presParOf" srcId="{F8BF86EB-890E-4354-98E7-87BB0EBB7CB6}" destId="{5E8E5FF7-9C06-4465-ABCC-7F8151C24F8A}" srcOrd="4" destOrd="0" presId="urn:microsoft.com/office/officeart/2005/8/layout/cycle4"/>
    <dgm:cxn modelId="{8F95FE6A-7276-4975-893C-28C0BA263785}" type="presParOf" srcId="{190BD97E-6F9B-4D7F-871C-DB69D099E330}" destId="{E4F41AFF-A5CB-42FC-BA1B-36B5B3679B9D}" srcOrd="2" destOrd="0" presId="urn:microsoft.com/office/officeart/2005/8/layout/cycle4"/>
    <dgm:cxn modelId="{68D00597-4C49-459C-9D9B-6957C507C3FD}" type="presParOf" srcId="{190BD97E-6F9B-4D7F-871C-DB69D099E330}" destId="{BFE6C8CF-36E4-405E-B68A-68B17EB786F3}" srcOrd="3" destOrd="0" presId="urn:microsoft.com/office/officeart/2005/8/layout/cycle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21225C-F6A4-4699-9110-951BF4322D6A}">
      <dsp:nvSpPr>
        <dsp:cNvPr id="0" name=""/>
        <dsp:cNvSpPr/>
      </dsp:nvSpPr>
      <dsp:spPr>
        <a:xfrm>
          <a:off x="2843009" y="0"/>
          <a:ext cx="3457980" cy="2593485"/>
        </a:xfrm>
        <a:prstGeom prst="trapezoid">
          <a:avLst>
            <a:gd name="adj" fmla="val 66667"/>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lvl="0" algn="ctr" defTabSz="1422400">
            <a:lnSpc>
              <a:spcPct val="90000"/>
            </a:lnSpc>
            <a:spcBef>
              <a:spcPct val="0"/>
            </a:spcBef>
            <a:spcAft>
              <a:spcPct val="35000"/>
            </a:spcAft>
          </a:pPr>
          <a:endParaRPr lang="en-GB" sz="3200" kern="1200" dirty="0" smtClean="0">
            <a:solidFill>
              <a:schemeClr val="accent1">
                <a:lumMod val="50000"/>
              </a:schemeClr>
            </a:solidFill>
          </a:endParaRPr>
        </a:p>
        <a:p>
          <a:pPr lvl="0" algn="ctr" defTabSz="1422400">
            <a:lnSpc>
              <a:spcPct val="90000"/>
            </a:lnSpc>
            <a:spcBef>
              <a:spcPct val="0"/>
            </a:spcBef>
            <a:spcAft>
              <a:spcPct val="35000"/>
            </a:spcAft>
          </a:pPr>
          <a:r>
            <a:rPr lang="en-GB" sz="4000" kern="1200" dirty="0" smtClean="0">
              <a:solidFill>
                <a:schemeClr val="accent1">
                  <a:lumMod val="50000"/>
                </a:schemeClr>
              </a:solidFill>
            </a:rPr>
            <a:t>Statistics</a:t>
          </a:r>
          <a:endParaRPr lang="en-GB" sz="4000" kern="1200" dirty="0">
            <a:solidFill>
              <a:schemeClr val="accent1">
                <a:lumMod val="50000"/>
              </a:schemeClr>
            </a:solidFill>
          </a:endParaRPr>
        </a:p>
      </dsp:txBody>
      <dsp:txXfrm>
        <a:off x="2843009" y="0"/>
        <a:ext cx="3457980" cy="2593485"/>
      </dsp:txXfrm>
    </dsp:sp>
    <dsp:sp modelId="{7D7A1A0F-96BD-41CD-BCA4-D0E60B3E2F46}">
      <dsp:nvSpPr>
        <dsp:cNvPr id="0" name=""/>
        <dsp:cNvSpPr/>
      </dsp:nvSpPr>
      <dsp:spPr>
        <a:xfrm>
          <a:off x="1421504" y="2593485"/>
          <a:ext cx="6300990" cy="2132257"/>
        </a:xfrm>
        <a:prstGeom prst="trapezoid">
          <a:avLst>
            <a:gd name="adj" fmla="val 66667"/>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lvl="0" algn="ctr" defTabSz="2489200">
            <a:lnSpc>
              <a:spcPct val="90000"/>
            </a:lnSpc>
            <a:spcBef>
              <a:spcPct val="0"/>
            </a:spcBef>
            <a:spcAft>
              <a:spcPct val="35000"/>
            </a:spcAft>
          </a:pPr>
          <a:r>
            <a:rPr lang="en-GB" sz="5600" kern="1200" dirty="0" smtClean="0">
              <a:solidFill>
                <a:schemeClr val="accent1">
                  <a:lumMod val="50000"/>
                </a:schemeClr>
              </a:solidFill>
            </a:rPr>
            <a:t>Data Attributes</a:t>
          </a:r>
          <a:endParaRPr lang="en-GB" sz="5600" kern="1200" dirty="0">
            <a:solidFill>
              <a:schemeClr val="accent1">
                <a:lumMod val="50000"/>
              </a:schemeClr>
            </a:solidFill>
          </a:endParaRPr>
        </a:p>
      </dsp:txBody>
      <dsp:txXfrm>
        <a:off x="2524178" y="2593485"/>
        <a:ext cx="4095643" cy="2132257"/>
      </dsp:txXfrm>
    </dsp:sp>
    <dsp:sp modelId="{4BE8EAD2-7CEC-4C40-8460-9673D76F9170}">
      <dsp:nvSpPr>
        <dsp:cNvPr id="0" name=""/>
        <dsp:cNvSpPr/>
      </dsp:nvSpPr>
      <dsp:spPr>
        <a:xfrm>
          <a:off x="0" y="4725742"/>
          <a:ext cx="9144000" cy="2132257"/>
        </a:xfrm>
        <a:prstGeom prst="trapezoid">
          <a:avLst>
            <a:gd name="adj" fmla="val 66667"/>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lvl="0" algn="ctr" defTabSz="2489200">
            <a:lnSpc>
              <a:spcPct val="90000"/>
            </a:lnSpc>
            <a:spcBef>
              <a:spcPct val="0"/>
            </a:spcBef>
            <a:spcAft>
              <a:spcPct val="35000"/>
            </a:spcAft>
          </a:pPr>
          <a:r>
            <a:rPr lang="en-GB" sz="5600" kern="1200" dirty="0" smtClean="0">
              <a:solidFill>
                <a:schemeClr val="accent1">
                  <a:lumMod val="50000"/>
                </a:schemeClr>
              </a:solidFill>
            </a:rPr>
            <a:t>Understanding Data through graphs</a:t>
          </a:r>
          <a:endParaRPr lang="en-GB" sz="5600" kern="1200" dirty="0">
            <a:solidFill>
              <a:schemeClr val="accent1">
                <a:lumMod val="50000"/>
              </a:schemeClr>
            </a:solidFill>
          </a:endParaRPr>
        </a:p>
      </dsp:txBody>
      <dsp:txXfrm>
        <a:off x="1600199" y="4725742"/>
        <a:ext cx="5943600" cy="213225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356E3F-8D9E-43BD-940C-60452E2BEE6F}">
      <dsp:nvSpPr>
        <dsp:cNvPr id="0" name=""/>
        <dsp:cNvSpPr/>
      </dsp:nvSpPr>
      <dsp:spPr>
        <a:xfrm>
          <a:off x="1760137" y="391383"/>
          <a:ext cx="4902604" cy="5057881"/>
        </a:xfrm>
        <a:prstGeom prst="pie">
          <a:avLst>
            <a:gd name="adj1" fmla="val 16200000"/>
            <a:gd name="adj2" fmla="val 18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GB" sz="2000" kern="1200" dirty="0" smtClean="0">
              <a:solidFill>
                <a:schemeClr val="accent1">
                  <a:lumMod val="50000"/>
                </a:schemeClr>
              </a:solidFill>
            </a:rPr>
            <a:t>Distributions</a:t>
          </a:r>
          <a:endParaRPr lang="en-GB" sz="2000" kern="1200" dirty="0">
            <a:solidFill>
              <a:schemeClr val="accent1">
                <a:lumMod val="50000"/>
              </a:schemeClr>
            </a:solidFill>
          </a:endParaRPr>
        </a:p>
      </dsp:txBody>
      <dsp:txXfrm>
        <a:off x="4343926" y="1463172"/>
        <a:ext cx="1750930" cy="1505322"/>
      </dsp:txXfrm>
    </dsp:sp>
    <dsp:sp modelId="{583E0861-88E6-4AEC-9E1C-DDDC512A98ED}">
      <dsp:nvSpPr>
        <dsp:cNvPr id="0" name=""/>
        <dsp:cNvSpPr/>
      </dsp:nvSpPr>
      <dsp:spPr>
        <a:xfrm>
          <a:off x="1578330" y="572022"/>
          <a:ext cx="5057881" cy="5057881"/>
        </a:xfrm>
        <a:prstGeom prst="pie">
          <a:avLst>
            <a:gd name="adj1" fmla="val 1800000"/>
            <a:gd name="adj2" fmla="val 90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GB" sz="2000" kern="1200" dirty="0" smtClean="0">
              <a:solidFill>
                <a:schemeClr val="accent1">
                  <a:lumMod val="50000"/>
                </a:schemeClr>
              </a:solidFill>
            </a:rPr>
            <a:t>Measures of Spread and Central Tendency</a:t>
          </a:r>
          <a:endParaRPr lang="en-GB" sz="2000" kern="1200" dirty="0">
            <a:solidFill>
              <a:schemeClr val="accent1">
                <a:lumMod val="50000"/>
              </a:schemeClr>
            </a:solidFill>
          </a:endParaRPr>
        </a:p>
      </dsp:txBody>
      <dsp:txXfrm>
        <a:off x="2782587" y="3853624"/>
        <a:ext cx="2709579" cy="1324683"/>
      </dsp:txXfrm>
    </dsp:sp>
    <dsp:sp modelId="{FDA346F2-0641-45AD-B8ED-3908F5F5A82F}">
      <dsp:nvSpPr>
        <dsp:cNvPr id="0" name=""/>
        <dsp:cNvSpPr/>
      </dsp:nvSpPr>
      <dsp:spPr>
        <a:xfrm>
          <a:off x="1474162" y="391383"/>
          <a:ext cx="5057881" cy="5057881"/>
        </a:xfrm>
        <a:prstGeom prst="pie">
          <a:avLst>
            <a:gd name="adj1" fmla="val 9000000"/>
            <a:gd name="adj2" fmla="val 162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GB" sz="2000" kern="1200" dirty="0" smtClean="0">
              <a:solidFill>
                <a:schemeClr val="accent1">
                  <a:lumMod val="50000"/>
                </a:schemeClr>
              </a:solidFill>
            </a:rPr>
            <a:t>Descriptive Statistics</a:t>
          </a:r>
          <a:endParaRPr lang="en-GB" sz="2000" kern="1200" dirty="0">
            <a:solidFill>
              <a:schemeClr val="accent1">
                <a:lumMod val="50000"/>
              </a:schemeClr>
            </a:solidFill>
          </a:endParaRPr>
        </a:p>
      </dsp:txBody>
      <dsp:txXfrm>
        <a:off x="2060033" y="1463172"/>
        <a:ext cx="1806386" cy="1505322"/>
      </dsp:txXfrm>
    </dsp:sp>
    <dsp:sp modelId="{B327CF0D-EDA8-4B89-9907-CD0D2081C205}">
      <dsp:nvSpPr>
        <dsp:cNvPr id="0" name=""/>
        <dsp:cNvSpPr/>
      </dsp:nvSpPr>
      <dsp:spPr>
        <a:xfrm>
          <a:off x="1370361" y="78276"/>
          <a:ext cx="5684095" cy="5684095"/>
        </a:xfrm>
        <a:prstGeom prst="circularArrow">
          <a:avLst>
            <a:gd name="adj1" fmla="val 5085"/>
            <a:gd name="adj2" fmla="val 327528"/>
            <a:gd name="adj3" fmla="val 1472472"/>
            <a:gd name="adj4" fmla="val 16199432"/>
            <a:gd name="adj5" fmla="val 59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EAD25A4-F479-4F41-831D-B85E66489C39}">
      <dsp:nvSpPr>
        <dsp:cNvPr id="0" name=""/>
        <dsp:cNvSpPr/>
      </dsp:nvSpPr>
      <dsp:spPr>
        <a:xfrm>
          <a:off x="1265223" y="258595"/>
          <a:ext cx="5684095" cy="5684095"/>
        </a:xfrm>
        <a:prstGeom prst="circularArrow">
          <a:avLst>
            <a:gd name="adj1" fmla="val 5085"/>
            <a:gd name="adj2" fmla="val 327528"/>
            <a:gd name="adj3" fmla="val 8671970"/>
            <a:gd name="adj4" fmla="val 1800502"/>
            <a:gd name="adj5" fmla="val 59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14A7BF3-DFEE-41AE-8C42-AB6AC022DC48}">
      <dsp:nvSpPr>
        <dsp:cNvPr id="0" name=""/>
        <dsp:cNvSpPr/>
      </dsp:nvSpPr>
      <dsp:spPr>
        <a:xfrm>
          <a:off x="1160637" y="78276"/>
          <a:ext cx="5684095" cy="5684095"/>
        </a:xfrm>
        <a:prstGeom prst="circularArrow">
          <a:avLst>
            <a:gd name="adj1" fmla="val 5085"/>
            <a:gd name="adj2" fmla="val 327528"/>
            <a:gd name="adj3" fmla="val 15873039"/>
            <a:gd name="adj4" fmla="val 9000000"/>
            <a:gd name="adj5" fmla="val 59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880EE9-A392-4F1F-8BC9-FE3E81EEE7B8}">
      <dsp:nvSpPr>
        <dsp:cNvPr id="0" name=""/>
        <dsp:cNvSpPr/>
      </dsp:nvSpPr>
      <dsp:spPr>
        <a:xfrm>
          <a:off x="4825400" y="3770338"/>
          <a:ext cx="2739040" cy="177427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t" anchorCtr="0">
          <a:noAutofit/>
        </a:bodyPr>
        <a:lstStyle/>
        <a:p>
          <a:pPr marL="171450" lvl="1" indent="-171450" algn="l" defTabSz="800100">
            <a:lnSpc>
              <a:spcPct val="90000"/>
            </a:lnSpc>
            <a:spcBef>
              <a:spcPct val="0"/>
            </a:spcBef>
            <a:spcAft>
              <a:spcPct val="15000"/>
            </a:spcAft>
            <a:buChar char="••"/>
          </a:pPr>
          <a:r>
            <a:rPr lang="en-GB" sz="1800" kern="1200" dirty="0" err="1" smtClean="0">
              <a:solidFill>
                <a:schemeClr val="accent1">
                  <a:lumMod val="50000"/>
                </a:schemeClr>
              </a:solidFill>
            </a:rPr>
            <a:t>Fifa</a:t>
          </a:r>
          <a:r>
            <a:rPr lang="en-GB" sz="1800" kern="1200" dirty="0" smtClean="0">
              <a:solidFill>
                <a:schemeClr val="accent1">
                  <a:lumMod val="50000"/>
                </a:schemeClr>
              </a:solidFill>
            </a:rPr>
            <a:t> football Ranking</a:t>
          </a:r>
          <a:endParaRPr lang="en-GB" sz="1800" kern="1200" dirty="0">
            <a:solidFill>
              <a:schemeClr val="accent1">
                <a:lumMod val="50000"/>
              </a:schemeClr>
            </a:solidFill>
          </a:endParaRPr>
        </a:p>
      </dsp:txBody>
      <dsp:txXfrm>
        <a:off x="5686087" y="4252883"/>
        <a:ext cx="1839378" cy="1252757"/>
      </dsp:txXfrm>
    </dsp:sp>
    <dsp:sp modelId="{24AA6F63-8B16-42F2-A38F-FACBE1233AED}">
      <dsp:nvSpPr>
        <dsp:cNvPr id="0" name=""/>
        <dsp:cNvSpPr/>
      </dsp:nvSpPr>
      <dsp:spPr>
        <a:xfrm>
          <a:off x="356439" y="3770338"/>
          <a:ext cx="2739040" cy="177427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t" anchorCtr="0">
          <a:noAutofit/>
        </a:bodyPr>
        <a:lstStyle/>
        <a:p>
          <a:pPr marL="171450" lvl="1" indent="-171450" algn="l" defTabSz="800100">
            <a:lnSpc>
              <a:spcPct val="90000"/>
            </a:lnSpc>
            <a:spcBef>
              <a:spcPct val="0"/>
            </a:spcBef>
            <a:spcAft>
              <a:spcPct val="15000"/>
            </a:spcAft>
            <a:buChar char="••"/>
          </a:pPr>
          <a:endParaRPr lang="en-GB" sz="1800" kern="1200" dirty="0">
            <a:solidFill>
              <a:schemeClr val="accent1">
                <a:lumMod val="50000"/>
              </a:schemeClr>
            </a:solidFill>
          </a:endParaRPr>
        </a:p>
        <a:p>
          <a:pPr marL="171450" lvl="1" indent="-171450" algn="l" defTabSz="800100">
            <a:lnSpc>
              <a:spcPct val="90000"/>
            </a:lnSpc>
            <a:spcBef>
              <a:spcPct val="0"/>
            </a:spcBef>
            <a:spcAft>
              <a:spcPct val="15000"/>
            </a:spcAft>
            <a:buChar char="••"/>
          </a:pPr>
          <a:r>
            <a:rPr lang="en-GB" sz="1800" kern="1200" dirty="0" smtClean="0">
              <a:solidFill>
                <a:schemeClr val="accent1">
                  <a:lumMod val="50000"/>
                </a:schemeClr>
              </a:solidFill>
            </a:rPr>
            <a:t>Height of flowers</a:t>
          </a:r>
          <a:endParaRPr lang="en-GB" sz="1800" kern="1200" dirty="0">
            <a:solidFill>
              <a:schemeClr val="accent1">
                <a:lumMod val="50000"/>
              </a:schemeClr>
            </a:solidFill>
          </a:endParaRPr>
        </a:p>
      </dsp:txBody>
      <dsp:txXfrm>
        <a:off x="395414" y="4252883"/>
        <a:ext cx="1839378" cy="1252757"/>
      </dsp:txXfrm>
    </dsp:sp>
    <dsp:sp modelId="{491AF3A5-3C8C-43C9-AE00-5F5883EF2E02}">
      <dsp:nvSpPr>
        <dsp:cNvPr id="0" name=""/>
        <dsp:cNvSpPr/>
      </dsp:nvSpPr>
      <dsp:spPr>
        <a:xfrm>
          <a:off x="4825400" y="0"/>
          <a:ext cx="2739040" cy="177427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t" anchorCtr="0">
          <a:noAutofit/>
        </a:bodyPr>
        <a:lstStyle/>
        <a:p>
          <a:pPr marL="171450" lvl="1" indent="-171450" algn="l" defTabSz="800100">
            <a:lnSpc>
              <a:spcPct val="90000"/>
            </a:lnSpc>
            <a:spcBef>
              <a:spcPct val="0"/>
            </a:spcBef>
            <a:spcAft>
              <a:spcPct val="15000"/>
            </a:spcAft>
            <a:buChar char="••"/>
          </a:pPr>
          <a:endParaRPr lang="en-GB" sz="1800" kern="1200" dirty="0">
            <a:solidFill>
              <a:schemeClr val="accent1">
                <a:lumMod val="50000"/>
              </a:schemeClr>
            </a:solidFill>
          </a:endParaRPr>
        </a:p>
        <a:p>
          <a:pPr marL="171450" lvl="1" indent="-171450" algn="l" defTabSz="800100">
            <a:lnSpc>
              <a:spcPct val="90000"/>
            </a:lnSpc>
            <a:spcBef>
              <a:spcPct val="0"/>
            </a:spcBef>
            <a:spcAft>
              <a:spcPct val="15000"/>
            </a:spcAft>
            <a:buChar char="••"/>
          </a:pPr>
          <a:r>
            <a:rPr lang="en-GB" sz="1800" kern="1200" dirty="0" smtClean="0">
              <a:solidFill>
                <a:schemeClr val="accent1">
                  <a:lumMod val="50000"/>
                </a:schemeClr>
              </a:solidFill>
            </a:rPr>
            <a:t>Gender</a:t>
          </a:r>
          <a:endParaRPr lang="en-GB" sz="1800" kern="1200" dirty="0">
            <a:solidFill>
              <a:schemeClr val="accent1">
                <a:lumMod val="50000"/>
              </a:schemeClr>
            </a:solidFill>
          </a:endParaRPr>
        </a:p>
      </dsp:txBody>
      <dsp:txXfrm>
        <a:off x="5686087" y="38975"/>
        <a:ext cx="1839378" cy="1252757"/>
      </dsp:txXfrm>
    </dsp:sp>
    <dsp:sp modelId="{CD1B014B-7A69-4972-8BE1-54F2D0B1472F}">
      <dsp:nvSpPr>
        <dsp:cNvPr id="0" name=""/>
        <dsp:cNvSpPr/>
      </dsp:nvSpPr>
      <dsp:spPr>
        <a:xfrm>
          <a:off x="356439" y="0"/>
          <a:ext cx="2739040" cy="177427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t" anchorCtr="0">
          <a:noAutofit/>
        </a:bodyPr>
        <a:lstStyle/>
        <a:p>
          <a:pPr marL="171450" lvl="1" indent="-171450" algn="l" defTabSz="800100">
            <a:lnSpc>
              <a:spcPct val="90000"/>
            </a:lnSpc>
            <a:spcBef>
              <a:spcPct val="0"/>
            </a:spcBef>
            <a:spcAft>
              <a:spcPct val="15000"/>
            </a:spcAft>
            <a:buChar char="••"/>
          </a:pPr>
          <a:endParaRPr lang="en-GB" sz="1800" kern="1200" dirty="0">
            <a:solidFill>
              <a:schemeClr val="accent1">
                <a:lumMod val="50000"/>
              </a:schemeClr>
            </a:solidFill>
          </a:endParaRPr>
        </a:p>
        <a:p>
          <a:pPr marL="171450" lvl="1" indent="-171450" algn="l" defTabSz="800100">
            <a:lnSpc>
              <a:spcPct val="90000"/>
            </a:lnSpc>
            <a:spcBef>
              <a:spcPct val="0"/>
            </a:spcBef>
            <a:spcAft>
              <a:spcPct val="15000"/>
            </a:spcAft>
            <a:buChar char="••"/>
          </a:pPr>
          <a:r>
            <a:rPr lang="en-GB" sz="1800" kern="1200" dirty="0" smtClean="0">
              <a:solidFill>
                <a:schemeClr val="accent1">
                  <a:lumMod val="50000"/>
                </a:schemeClr>
              </a:solidFill>
            </a:rPr>
            <a:t>Number of students in a class</a:t>
          </a:r>
          <a:endParaRPr lang="en-GB" sz="1800" kern="1200" dirty="0">
            <a:solidFill>
              <a:schemeClr val="accent1">
                <a:lumMod val="50000"/>
              </a:schemeClr>
            </a:solidFill>
          </a:endParaRPr>
        </a:p>
      </dsp:txBody>
      <dsp:txXfrm>
        <a:off x="395414" y="38975"/>
        <a:ext cx="1839378" cy="1252757"/>
      </dsp:txXfrm>
    </dsp:sp>
    <dsp:sp modelId="{471770AB-B73B-47E8-9DF3-63F55FF2F696}">
      <dsp:nvSpPr>
        <dsp:cNvPr id="0" name=""/>
        <dsp:cNvSpPr/>
      </dsp:nvSpPr>
      <dsp:spPr>
        <a:xfrm>
          <a:off x="1504175" y="316043"/>
          <a:ext cx="2400818" cy="2400818"/>
        </a:xfrm>
        <a:prstGeom prst="pieWedg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163576" rIns="163576" bIns="163576" numCol="1" spcCol="1270" anchor="ctr" anchorCtr="0">
          <a:noAutofit/>
        </a:bodyPr>
        <a:lstStyle/>
        <a:p>
          <a:pPr lvl="0" algn="ctr" defTabSz="1022350">
            <a:lnSpc>
              <a:spcPct val="90000"/>
            </a:lnSpc>
            <a:spcBef>
              <a:spcPct val="0"/>
            </a:spcBef>
            <a:spcAft>
              <a:spcPct val="35000"/>
            </a:spcAft>
          </a:pPr>
          <a:r>
            <a:rPr lang="en-GB" sz="2300" kern="1200" dirty="0" smtClean="0">
              <a:solidFill>
                <a:schemeClr val="accent1">
                  <a:lumMod val="50000"/>
                </a:schemeClr>
              </a:solidFill>
            </a:rPr>
            <a:t>Discrete</a:t>
          </a:r>
          <a:endParaRPr lang="en-GB" sz="2300" kern="1200" dirty="0">
            <a:solidFill>
              <a:schemeClr val="accent1">
                <a:lumMod val="50000"/>
              </a:schemeClr>
            </a:solidFill>
          </a:endParaRPr>
        </a:p>
      </dsp:txBody>
      <dsp:txXfrm>
        <a:off x="2207358" y="1019226"/>
        <a:ext cx="1697635" cy="1697635"/>
      </dsp:txXfrm>
    </dsp:sp>
    <dsp:sp modelId="{2FE27649-BF15-4E4C-BE28-B1DDB32D8F71}">
      <dsp:nvSpPr>
        <dsp:cNvPr id="0" name=""/>
        <dsp:cNvSpPr/>
      </dsp:nvSpPr>
      <dsp:spPr>
        <a:xfrm rot="5400000">
          <a:off x="4015886" y="316043"/>
          <a:ext cx="2400818" cy="2400818"/>
        </a:xfrm>
        <a:prstGeom prst="pieWedg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163576" rIns="163576" bIns="163576" numCol="1" spcCol="1270" anchor="ctr" anchorCtr="0">
          <a:noAutofit/>
        </a:bodyPr>
        <a:lstStyle/>
        <a:p>
          <a:pPr lvl="0" algn="ctr" defTabSz="1022350">
            <a:lnSpc>
              <a:spcPct val="90000"/>
            </a:lnSpc>
            <a:spcBef>
              <a:spcPct val="0"/>
            </a:spcBef>
            <a:spcAft>
              <a:spcPct val="35000"/>
            </a:spcAft>
          </a:pPr>
          <a:r>
            <a:rPr lang="en-GB" sz="2300" kern="1200" dirty="0" smtClean="0">
              <a:solidFill>
                <a:schemeClr val="accent1">
                  <a:lumMod val="50000"/>
                </a:schemeClr>
              </a:solidFill>
            </a:rPr>
            <a:t>Nominal</a:t>
          </a:r>
          <a:endParaRPr lang="en-GB" sz="2300" kern="1200" dirty="0">
            <a:solidFill>
              <a:schemeClr val="accent1">
                <a:lumMod val="50000"/>
              </a:schemeClr>
            </a:solidFill>
          </a:endParaRPr>
        </a:p>
      </dsp:txBody>
      <dsp:txXfrm rot="-5400000">
        <a:off x="4015886" y="1019226"/>
        <a:ext cx="1697635" cy="1697635"/>
      </dsp:txXfrm>
    </dsp:sp>
    <dsp:sp modelId="{3B15F659-0540-4950-9AC7-1611D69479E4}">
      <dsp:nvSpPr>
        <dsp:cNvPr id="0" name=""/>
        <dsp:cNvSpPr/>
      </dsp:nvSpPr>
      <dsp:spPr>
        <a:xfrm rot="10800000">
          <a:off x="4015886" y="2827754"/>
          <a:ext cx="2400818" cy="2400818"/>
        </a:xfrm>
        <a:prstGeom prst="pieWedg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163576" rIns="163576" bIns="163576" numCol="1" spcCol="1270" anchor="ctr" anchorCtr="0">
          <a:noAutofit/>
        </a:bodyPr>
        <a:lstStyle/>
        <a:p>
          <a:pPr lvl="0" algn="ctr" defTabSz="1022350">
            <a:lnSpc>
              <a:spcPct val="90000"/>
            </a:lnSpc>
            <a:spcBef>
              <a:spcPct val="0"/>
            </a:spcBef>
            <a:spcAft>
              <a:spcPct val="35000"/>
            </a:spcAft>
          </a:pPr>
          <a:r>
            <a:rPr lang="en-GB" sz="2300" kern="1200" dirty="0" smtClean="0">
              <a:solidFill>
                <a:schemeClr val="accent1">
                  <a:lumMod val="50000"/>
                </a:schemeClr>
              </a:solidFill>
            </a:rPr>
            <a:t>Ordinal</a:t>
          </a:r>
          <a:endParaRPr lang="en-GB" sz="2300" kern="1200" dirty="0">
            <a:solidFill>
              <a:schemeClr val="accent1">
                <a:lumMod val="50000"/>
              </a:schemeClr>
            </a:solidFill>
          </a:endParaRPr>
        </a:p>
      </dsp:txBody>
      <dsp:txXfrm rot="10800000">
        <a:off x="4015886" y="2827754"/>
        <a:ext cx="1697635" cy="1697635"/>
      </dsp:txXfrm>
    </dsp:sp>
    <dsp:sp modelId="{63149A1C-4298-43C2-BE47-9666C11C5B1F}">
      <dsp:nvSpPr>
        <dsp:cNvPr id="0" name=""/>
        <dsp:cNvSpPr/>
      </dsp:nvSpPr>
      <dsp:spPr>
        <a:xfrm rot="16200000">
          <a:off x="1504175" y="2827754"/>
          <a:ext cx="2400818" cy="2400818"/>
        </a:xfrm>
        <a:prstGeom prst="pieWedg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163576" rIns="163576" bIns="163576" numCol="1" spcCol="1270" anchor="ctr" anchorCtr="0">
          <a:noAutofit/>
        </a:bodyPr>
        <a:lstStyle/>
        <a:p>
          <a:pPr lvl="0" algn="ctr" defTabSz="1022350">
            <a:lnSpc>
              <a:spcPct val="90000"/>
            </a:lnSpc>
            <a:spcBef>
              <a:spcPct val="0"/>
            </a:spcBef>
            <a:spcAft>
              <a:spcPct val="35000"/>
            </a:spcAft>
          </a:pPr>
          <a:r>
            <a:rPr lang="en-GB" sz="2300" kern="1200" dirty="0" smtClean="0">
              <a:solidFill>
                <a:schemeClr val="accent1">
                  <a:lumMod val="50000"/>
                </a:schemeClr>
              </a:solidFill>
            </a:rPr>
            <a:t>Continuous</a:t>
          </a:r>
        </a:p>
      </dsp:txBody>
      <dsp:txXfrm rot="5400000">
        <a:off x="2207358" y="2827754"/>
        <a:ext cx="1697635" cy="1697635"/>
      </dsp:txXfrm>
    </dsp:sp>
    <dsp:sp modelId="{E4F41AFF-A5CB-42FC-BA1B-36B5B3679B9D}">
      <dsp:nvSpPr>
        <dsp:cNvPr id="0" name=""/>
        <dsp:cNvSpPr/>
      </dsp:nvSpPr>
      <dsp:spPr>
        <a:xfrm>
          <a:off x="3545979" y="2273292"/>
          <a:ext cx="828920" cy="720800"/>
        </a:xfrm>
        <a:prstGeom prst="circularArrow">
          <a:avLst/>
        </a:prstGeom>
        <a:solidFill>
          <a:schemeClr val="accent1">
            <a:tint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FE6C8CF-36E4-405E-B68A-68B17EB786F3}">
      <dsp:nvSpPr>
        <dsp:cNvPr id="0" name=""/>
        <dsp:cNvSpPr/>
      </dsp:nvSpPr>
      <dsp:spPr>
        <a:xfrm rot="10800000">
          <a:off x="3545979" y="2550523"/>
          <a:ext cx="828920" cy="720800"/>
        </a:xfrm>
        <a:prstGeom prst="circularArrow">
          <a:avLst/>
        </a:prstGeom>
        <a:solidFill>
          <a:schemeClr val="accent1">
            <a:tint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cycle4">
  <dgm:title val=""/>
  <dgm:desc val=""/>
  <dgm:catLst>
    <dgm:cat type="relationship" pri="26000"/>
    <dgm:cat type="cycle" pri="13000"/>
    <dgm:cat type="matrix" pri="4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horzAlign" val="none"/>
                  <dgm:param type="vert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horzAlign" val="none"/>
                  <dgm:param type="vert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horzAlign" val="none"/>
                  <dgm:param type="vert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horzAlign" val="none"/>
                  <dgm:param type="vert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91FC3D7-E3BA-49EA-8DEF-4F0A32CC91C3}" type="datetimeFigureOut">
              <a:rPr lang="en-GB" smtClean="0"/>
              <a:t>30/01/2020</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E815E15-B67F-4B9F-999F-D1A786ABD2F9}" type="slidenum">
              <a:rPr lang="en-GB" smtClean="0"/>
              <a:t>‹#›</a:t>
            </a:fld>
            <a:endParaRPr lang="en-GB"/>
          </a:p>
        </p:txBody>
      </p:sp>
    </p:spTree>
    <p:extLst>
      <p:ext uri="{BB962C8B-B14F-4D97-AF65-F5344CB8AC3E}">
        <p14:creationId xmlns:p14="http://schemas.microsoft.com/office/powerpoint/2010/main" val="37402944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79D6A500-9A41-43D0-AD6B-5CDFE07C4E2D}" type="datetimeFigureOut">
              <a:rPr lang="en-GB" smtClean="0"/>
              <a:t>30/01/2020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5967252-5DFE-4531-A238-3EA3CE21883C}" type="slidenum">
              <a:rPr lang="en-GB" smtClean="0"/>
              <a:t>‹#›</a:t>
            </a:fld>
            <a:endParaRPr lang="en-GB"/>
          </a:p>
        </p:txBody>
      </p:sp>
    </p:spTree>
    <p:extLst>
      <p:ext uri="{BB962C8B-B14F-4D97-AF65-F5344CB8AC3E}">
        <p14:creationId xmlns:p14="http://schemas.microsoft.com/office/powerpoint/2010/main" val="10537541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79D6A500-9A41-43D0-AD6B-5CDFE07C4E2D}" type="datetimeFigureOut">
              <a:rPr lang="en-GB" smtClean="0"/>
              <a:t>30/01/2020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5967252-5DFE-4531-A238-3EA3CE21883C}" type="slidenum">
              <a:rPr lang="en-GB" smtClean="0"/>
              <a:t>‹#›</a:t>
            </a:fld>
            <a:endParaRPr lang="en-GB"/>
          </a:p>
        </p:txBody>
      </p:sp>
    </p:spTree>
    <p:extLst>
      <p:ext uri="{BB962C8B-B14F-4D97-AF65-F5344CB8AC3E}">
        <p14:creationId xmlns:p14="http://schemas.microsoft.com/office/powerpoint/2010/main" val="20719267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79D6A500-9A41-43D0-AD6B-5CDFE07C4E2D}" type="datetimeFigureOut">
              <a:rPr lang="en-GB" smtClean="0"/>
              <a:t>30/01/2020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5967252-5DFE-4531-A238-3EA3CE21883C}" type="slidenum">
              <a:rPr lang="en-GB" smtClean="0"/>
              <a:t>‹#›</a:t>
            </a:fld>
            <a:endParaRPr lang="en-GB"/>
          </a:p>
        </p:txBody>
      </p:sp>
    </p:spTree>
    <p:extLst>
      <p:ext uri="{BB962C8B-B14F-4D97-AF65-F5344CB8AC3E}">
        <p14:creationId xmlns:p14="http://schemas.microsoft.com/office/powerpoint/2010/main" val="14334619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79D6A500-9A41-43D0-AD6B-5CDFE07C4E2D}" type="datetimeFigureOut">
              <a:rPr lang="en-GB" smtClean="0"/>
              <a:t>30/01/2020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5967252-5DFE-4531-A238-3EA3CE21883C}" type="slidenum">
              <a:rPr lang="en-GB" smtClean="0"/>
              <a:t>‹#›</a:t>
            </a:fld>
            <a:endParaRPr lang="en-GB"/>
          </a:p>
        </p:txBody>
      </p:sp>
    </p:spTree>
    <p:extLst>
      <p:ext uri="{BB962C8B-B14F-4D97-AF65-F5344CB8AC3E}">
        <p14:creationId xmlns:p14="http://schemas.microsoft.com/office/powerpoint/2010/main" val="32827922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9D6A500-9A41-43D0-AD6B-5CDFE07C4E2D}" type="datetimeFigureOut">
              <a:rPr lang="en-GB" smtClean="0"/>
              <a:t>30/01/2020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5967252-5DFE-4531-A238-3EA3CE21883C}" type="slidenum">
              <a:rPr lang="en-GB" smtClean="0"/>
              <a:t>‹#›</a:t>
            </a:fld>
            <a:endParaRPr lang="en-GB"/>
          </a:p>
        </p:txBody>
      </p:sp>
    </p:spTree>
    <p:extLst>
      <p:ext uri="{BB962C8B-B14F-4D97-AF65-F5344CB8AC3E}">
        <p14:creationId xmlns:p14="http://schemas.microsoft.com/office/powerpoint/2010/main" val="28408264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79D6A500-9A41-43D0-AD6B-5CDFE07C4E2D}" type="datetimeFigureOut">
              <a:rPr lang="en-GB" smtClean="0"/>
              <a:t>30/01/2020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5967252-5DFE-4531-A238-3EA3CE21883C}" type="slidenum">
              <a:rPr lang="en-GB" smtClean="0"/>
              <a:t>‹#›</a:t>
            </a:fld>
            <a:endParaRPr lang="en-GB"/>
          </a:p>
        </p:txBody>
      </p:sp>
    </p:spTree>
    <p:extLst>
      <p:ext uri="{BB962C8B-B14F-4D97-AF65-F5344CB8AC3E}">
        <p14:creationId xmlns:p14="http://schemas.microsoft.com/office/powerpoint/2010/main" val="27406254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79D6A500-9A41-43D0-AD6B-5CDFE07C4E2D}" type="datetimeFigureOut">
              <a:rPr lang="en-GB" smtClean="0"/>
              <a:t>30/01/2020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85967252-5DFE-4531-A238-3EA3CE21883C}" type="slidenum">
              <a:rPr lang="en-GB" smtClean="0"/>
              <a:t>‹#›</a:t>
            </a:fld>
            <a:endParaRPr lang="en-GB"/>
          </a:p>
        </p:txBody>
      </p:sp>
    </p:spTree>
    <p:extLst>
      <p:ext uri="{BB962C8B-B14F-4D97-AF65-F5344CB8AC3E}">
        <p14:creationId xmlns:p14="http://schemas.microsoft.com/office/powerpoint/2010/main" val="31788246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79D6A500-9A41-43D0-AD6B-5CDFE07C4E2D}" type="datetimeFigureOut">
              <a:rPr lang="en-GB" smtClean="0"/>
              <a:t>30/01/2020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85967252-5DFE-4531-A238-3EA3CE21883C}" type="slidenum">
              <a:rPr lang="en-GB" smtClean="0"/>
              <a:t>‹#›</a:t>
            </a:fld>
            <a:endParaRPr lang="en-GB"/>
          </a:p>
        </p:txBody>
      </p:sp>
    </p:spTree>
    <p:extLst>
      <p:ext uri="{BB962C8B-B14F-4D97-AF65-F5344CB8AC3E}">
        <p14:creationId xmlns:p14="http://schemas.microsoft.com/office/powerpoint/2010/main" val="8558206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D6A500-9A41-43D0-AD6B-5CDFE07C4E2D}" type="datetimeFigureOut">
              <a:rPr lang="en-GB" smtClean="0"/>
              <a:t>30/01/2020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85967252-5DFE-4531-A238-3EA3CE21883C}" type="slidenum">
              <a:rPr lang="en-GB" smtClean="0"/>
              <a:t>‹#›</a:t>
            </a:fld>
            <a:endParaRPr lang="en-GB"/>
          </a:p>
        </p:txBody>
      </p:sp>
    </p:spTree>
    <p:extLst>
      <p:ext uri="{BB962C8B-B14F-4D97-AF65-F5344CB8AC3E}">
        <p14:creationId xmlns:p14="http://schemas.microsoft.com/office/powerpoint/2010/main" val="32121818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D6A500-9A41-43D0-AD6B-5CDFE07C4E2D}" type="datetimeFigureOut">
              <a:rPr lang="en-GB" smtClean="0"/>
              <a:t>30/01/2020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5967252-5DFE-4531-A238-3EA3CE21883C}" type="slidenum">
              <a:rPr lang="en-GB" smtClean="0"/>
              <a:t>‹#›</a:t>
            </a:fld>
            <a:endParaRPr lang="en-GB"/>
          </a:p>
        </p:txBody>
      </p:sp>
    </p:spTree>
    <p:extLst>
      <p:ext uri="{BB962C8B-B14F-4D97-AF65-F5344CB8AC3E}">
        <p14:creationId xmlns:p14="http://schemas.microsoft.com/office/powerpoint/2010/main" val="26080913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D6A500-9A41-43D0-AD6B-5CDFE07C4E2D}" type="datetimeFigureOut">
              <a:rPr lang="en-GB" smtClean="0"/>
              <a:t>30/01/2020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5967252-5DFE-4531-A238-3EA3CE21883C}" type="slidenum">
              <a:rPr lang="en-GB" smtClean="0"/>
              <a:t>‹#›</a:t>
            </a:fld>
            <a:endParaRPr lang="en-GB"/>
          </a:p>
        </p:txBody>
      </p:sp>
    </p:spTree>
    <p:extLst>
      <p:ext uri="{BB962C8B-B14F-4D97-AF65-F5344CB8AC3E}">
        <p14:creationId xmlns:p14="http://schemas.microsoft.com/office/powerpoint/2010/main" val="18364437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D6A500-9A41-43D0-AD6B-5CDFE07C4E2D}" type="datetimeFigureOut">
              <a:rPr lang="en-GB" smtClean="0"/>
              <a:t>30/01/2020</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967252-5DFE-4531-A238-3EA3CE21883C}" type="slidenum">
              <a:rPr lang="en-GB" smtClean="0"/>
              <a:t>‹#›</a:t>
            </a:fld>
            <a:endParaRPr lang="en-GB"/>
          </a:p>
        </p:txBody>
      </p:sp>
    </p:spTree>
    <p:extLst>
      <p:ext uri="{BB962C8B-B14F-4D97-AF65-F5344CB8AC3E}">
        <p14:creationId xmlns:p14="http://schemas.microsoft.com/office/powerpoint/2010/main" val="12393707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p:cNvGrpSpPr/>
        <p:nvPr/>
      </p:nvGrpSpPr>
      <p:grpSpPr>
        <a:xfrm>
          <a:off x="0" y="0"/>
          <a:ext cx="0" cy="0"/>
          <a:chOff x="0" y="0"/>
          <a:chExt cx="0" cy="0"/>
        </a:xfrm>
      </p:grpSpPr>
      <p:sp>
        <p:nvSpPr>
          <p:cNvPr id="2" name="TextBox 1"/>
          <p:cNvSpPr txBox="1"/>
          <p:nvPr/>
        </p:nvSpPr>
        <p:spPr>
          <a:xfrm>
            <a:off x="683568" y="1484784"/>
            <a:ext cx="7704856" cy="830997"/>
          </a:xfrm>
          <a:prstGeom prst="rect">
            <a:avLst/>
          </a:prstGeom>
          <a:noFill/>
        </p:spPr>
        <p:txBody>
          <a:bodyPr wrap="square" rtlCol="0">
            <a:spAutoFit/>
          </a:bodyPr>
          <a:lstStyle/>
          <a:p>
            <a:pPr algn="ctr"/>
            <a:r>
              <a:rPr lang="en-GB" sz="4800" b="1" dirty="0" smtClean="0">
                <a:solidFill>
                  <a:schemeClr val="accent1">
                    <a:lumMod val="50000"/>
                  </a:schemeClr>
                </a:solidFill>
              </a:rPr>
              <a:t>SGA OO7 DATA SCIENCE</a:t>
            </a:r>
            <a:endParaRPr lang="en-GB" sz="4800" b="1" dirty="0">
              <a:solidFill>
                <a:schemeClr val="accent1">
                  <a:lumMod val="50000"/>
                </a:schemeClr>
              </a:solidFill>
            </a:endParaRPr>
          </a:p>
        </p:txBody>
      </p:sp>
      <p:sp>
        <p:nvSpPr>
          <p:cNvPr id="3" name="TextBox 2"/>
          <p:cNvSpPr txBox="1"/>
          <p:nvPr/>
        </p:nvSpPr>
        <p:spPr>
          <a:xfrm>
            <a:off x="1996870" y="3140968"/>
            <a:ext cx="5040560" cy="1384995"/>
          </a:xfrm>
          <a:prstGeom prst="rect">
            <a:avLst/>
          </a:prstGeom>
          <a:noFill/>
        </p:spPr>
        <p:txBody>
          <a:bodyPr wrap="square" rtlCol="0">
            <a:spAutoFit/>
          </a:bodyPr>
          <a:lstStyle/>
          <a:p>
            <a:r>
              <a:rPr lang="en-GB" sz="2800" b="1" dirty="0" smtClean="0">
                <a:solidFill>
                  <a:schemeClr val="accent1">
                    <a:lumMod val="50000"/>
                  </a:schemeClr>
                </a:solidFill>
              </a:rPr>
              <a:t>A Peer Presentation by Jindu Kwentua on Exploratory Data Analysis</a:t>
            </a:r>
            <a:endParaRPr lang="en-GB" sz="2800" b="1" dirty="0">
              <a:solidFill>
                <a:schemeClr val="accent1">
                  <a:lumMod val="50000"/>
                </a:schemeClr>
              </a:solidFill>
            </a:endParaRPr>
          </a:p>
        </p:txBody>
      </p:sp>
    </p:spTree>
    <p:extLst>
      <p:ext uri="{BB962C8B-B14F-4D97-AF65-F5344CB8AC3E}">
        <p14:creationId xmlns:p14="http://schemas.microsoft.com/office/powerpoint/2010/main" val="39967907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p:cNvGrpSpPr/>
        <p:nvPr/>
      </p:nvGrpSpPr>
      <p:grpSpPr>
        <a:xfrm>
          <a:off x="0" y="0"/>
          <a:ext cx="0" cy="0"/>
          <a:chOff x="0" y="0"/>
          <a:chExt cx="0" cy="0"/>
        </a:xfrm>
      </p:grpSpPr>
      <p:sp>
        <p:nvSpPr>
          <p:cNvPr id="2" name="TextBox 1"/>
          <p:cNvSpPr txBox="1"/>
          <p:nvPr/>
        </p:nvSpPr>
        <p:spPr>
          <a:xfrm>
            <a:off x="251520" y="404664"/>
            <a:ext cx="3240360" cy="2031325"/>
          </a:xfrm>
          <a:prstGeom prst="rect">
            <a:avLst/>
          </a:prstGeom>
          <a:noFill/>
        </p:spPr>
        <p:txBody>
          <a:bodyPr wrap="square" rtlCol="0">
            <a:spAutoFit/>
          </a:bodyPr>
          <a:lstStyle/>
          <a:p>
            <a:r>
              <a:rPr lang="en-GB" dirty="0">
                <a:solidFill>
                  <a:schemeClr val="accent1">
                    <a:lumMod val="50000"/>
                  </a:schemeClr>
                </a:solidFill>
              </a:rPr>
              <a:t>A pie </a:t>
            </a:r>
            <a:r>
              <a:rPr lang="en-GB" dirty="0" smtClean="0">
                <a:solidFill>
                  <a:schemeClr val="accent1">
                    <a:lumMod val="50000"/>
                  </a:schemeClr>
                </a:solidFill>
              </a:rPr>
              <a:t>chart </a:t>
            </a:r>
            <a:r>
              <a:rPr lang="en-GB" dirty="0">
                <a:solidFill>
                  <a:schemeClr val="accent1">
                    <a:lumMod val="50000"/>
                  </a:schemeClr>
                </a:solidFill>
              </a:rPr>
              <a:t>is a circular </a:t>
            </a:r>
            <a:r>
              <a:rPr lang="en-GB" dirty="0" smtClean="0">
                <a:solidFill>
                  <a:schemeClr val="accent1">
                    <a:lumMod val="50000"/>
                  </a:schemeClr>
                </a:solidFill>
              </a:rPr>
              <a:t>statistical graphic </a:t>
            </a:r>
            <a:r>
              <a:rPr lang="en-GB" dirty="0">
                <a:solidFill>
                  <a:schemeClr val="accent1">
                    <a:lumMod val="50000"/>
                  </a:schemeClr>
                </a:solidFill>
              </a:rPr>
              <a:t>which is divided into slices to illustrate numerical proportion. In a pie chart, the arc </a:t>
            </a:r>
            <a:r>
              <a:rPr lang="en-GB" dirty="0" smtClean="0">
                <a:solidFill>
                  <a:schemeClr val="accent1">
                    <a:lumMod val="50000"/>
                  </a:schemeClr>
                </a:solidFill>
              </a:rPr>
              <a:t>length</a:t>
            </a:r>
            <a:r>
              <a:rPr lang="en-GB" dirty="0">
                <a:solidFill>
                  <a:schemeClr val="accent1">
                    <a:lumMod val="50000"/>
                  </a:schemeClr>
                </a:solidFill>
              </a:rPr>
              <a:t> of each </a:t>
            </a:r>
            <a:r>
              <a:rPr lang="en-GB" dirty="0" smtClean="0">
                <a:solidFill>
                  <a:schemeClr val="accent1">
                    <a:lumMod val="50000"/>
                  </a:schemeClr>
                </a:solidFill>
              </a:rPr>
              <a:t>slice </a:t>
            </a:r>
            <a:r>
              <a:rPr lang="en-GB" dirty="0">
                <a:solidFill>
                  <a:schemeClr val="accent1">
                    <a:lumMod val="50000"/>
                  </a:schemeClr>
                </a:solidFill>
              </a:rPr>
              <a:t>is proportional to the quantity it represents.</a:t>
            </a:r>
          </a:p>
        </p:txBody>
      </p:sp>
      <p:graphicFrame>
        <p:nvGraphicFramePr>
          <p:cNvPr id="3" name="Chart 2"/>
          <p:cNvGraphicFramePr/>
          <p:nvPr>
            <p:extLst>
              <p:ext uri="{D42A27DB-BD31-4B8C-83A1-F6EECF244321}">
                <p14:modId xmlns:p14="http://schemas.microsoft.com/office/powerpoint/2010/main" val="443789292"/>
              </p:ext>
            </p:extLst>
          </p:nvPr>
        </p:nvGraphicFramePr>
        <p:xfrm>
          <a:off x="2483768" y="1772816"/>
          <a:ext cx="6096000" cy="4064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6048533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p:cNvGrpSpPr/>
        <p:nvPr/>
      </p:nvGrpSpPr>
      <p:grpSpPr>
        <a:xfrm>
          <a:off x="0" y="0"/>
          <a:ext cx="0" cy="0"/>
          <a:chOff x="0" y="0"/>
          <a:chExt cx="0" cy="0"/>
        </a:xfrm>
      </p:grpSpPr>
      <p:sp>
        <p:nvSpPr>
          <p:cNvPr id="2" name="TextBox 1"/>
          <p:cNvSpPr txBox="1"/>
          <p:nvPr/>
        </p:nvSpPr>
        <p:spPr>
          <a:xfrm>
            <a:off x="179512" y="188640"/>
            <a:ext cx="4824536" cy="1754326"/>
          </a:xfrm>
          <a:prstGeom prst="rect">
            <a:avLst/>
          </a:prstGeom>
          <a:noFill/>
        </p:spPr>
        <p:txBody>
          <a:bodyPr wrap="square" rtlCol="0">
            <a:spAutoFit/>
          </a:bodyPr>
          <a:lstStyle/>
          <a:p>
            <a:r>
              <a:rPr lang="en-GB" dirty="0"/>
              <a:t>A scatter plot </a:t>
            </a:r>
            <a:r>
              <a:rPr lang="en-GB" dirty="0" smtClean="0"/>
              <a:t>uses </a:t>
            </a:r>
            <a:r>
              <a:rPr lang="en-GB" dirty="0"/>
              <a:t>dots to represent values for two different numeric variables. The position of each dot on the horizontal and vertical axis indicates values for an individual data point. Scatter plots are used to observe relationships between variables.</a:t>
            </a:r>
          </a:p>
        </p:txBody>
      </p:sp>
      <p:graphicFrame>
        <p:nvGraphicFramePr>
          <p:cNvPr id="5" name="Chart 4"/>
          <p:cNvGraphicFramePr/>
          <p:nvPr>
            <p:extLst>
              <p:ext uri="{D42A27DB-BD31-4B8C-83A1-F6EECF244321}">
                <p14:modId xmlns:p14="http://schemas.microsoft.com/office/powerpoint/2010/main" val="1973554961"/>
              </p:ext>
            </p:extLst>
          </p:nvPr>
        </p:nvGraphicFramePr>
        <p:xfrm>
          <a:off x="1619672" y="2132856"/>
          <a:ext cx="6096000" cy="4064000"/>
        </p:xfrm>
        <a:graphic>
          <a:graphicData uri="http://schemas.openxmlformats.org/drawingml/2006/chart">
            <c:chart xmlns:c="http://schemas.openxmlformats.org/drawingml/2006/chart" xmlns:r="http://schemas.openxmlformats.org/officeDocument/2006/relationships" r:id="rId2"/>
          </a:graphicData>
        </a:graphic>
      </p:graphicFrame>
      <p:sp>
        <p:nvSpPr>
          <p:cNvPr id="8" name="TextBox 7"/>
          <p:cNvSpPr txBox="1"/>
          <p:nvPr/>
        </p:nvSpPr>
        <p:spPr>
          <a:xfrm>
            <a:off x="179512" y="2348880"/>
            <a:ext cx="1368152" cy="369332"/>
          </a:xfrm>
          <a:prstGeom prst="rect">
            <a:avLst/>
          </a:prstGeom>
          <a:noFill/>
        </p:spPr>
        <p:txBody>
          <a:bodyPr wrap="square" rtlCol="0">
            <a:spAutoFit/>
          </a:bodyPr>
          <a:lstStyle/>
          <a:p>
            <a:pPr algn="ctr"/>
            <a:r>
              <a:rPr lang="en-GB" dirty="0" smtClean="0"/>
              <a:t>Y-axis</a:t>
            </a:r>
            <a:endParaRPr lang="en-GB" dirty="0"/>
          </a:p>
        </p:txBody>
      </p:sp>
      <p:sp>
        <p:nvSpPr>
          <p:cNvPr id="9" name="TextBox 8"/>
          <p:cNvSpPr txBox="1"/>
          <p:nvPr/>
        </p:nvSpPr>
        <p:spPr>
          <a:xfrm>
            <a:off x="3923928" y="6211669"/>
            <a:ext cx="2664296" cy="646331"/>
          </a:xfrm>
          <a:prstGeom prst="rect">
            <a:avLst/>
          </a:prstGeom>
          <a:noFill/>
        </p:spPr>
        <p:txBody>
          <a:bodyPr wrap="square" rtlCol="0">
            <a:spAutoFit/>
          </a:bodyPr>
          <a:lstStyle/>
          <a:p>
            <a:pPr algn="ctr"/>
            <a:r>
              <a:rPr lang="en-GB" dirty="0" smtClean="0"/>
              <a:t>X-axis</a:t>
            </a:r>
          </a:p>
          <a:p>
            <a:endParaRPr lang="en-GB" dirty="0"/>
          </a:p>
        </p:txBody>
      </p:sp>
    </p:spTree>
    <p:extLst>
      <p:ext uri="{BB962C8B-B14F-4D97-AF65-F5344CB8AC3E}">
        <p14:creationId xmlns:p14="http://schemas.microsoft.com/office/powerpoint/2010/main" val="18107683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2" name="TextBox 1"/>
          <p:cNvSpPr txBox="1"/>
          <p:nvPr/>
        </p:nvSpPr>
        <p:spPr>
          <a:xfrm>
            <a:off x="3635896" y="332656"/>
            <a:ext cx="4176464" cy="1446550"/>
          </a:xfrm>
          <a:prstGeom prst="rect">
            <a:avLst/>
          </a:prstGeom>
          <a:noFill/>
        </p:spPr>
        <p:txBody>
          <a:bodyPr wrap="square" rtlCol="0">
            <a:spAutoFit/>
          </a:bodyPr>
          <a:lstStyle/>
          <a:p>
            <a:r>
              <a:rPr lang="en-GB" sz="4400" dirty="0" smtClean="0"/>
              <a:t>Thank you for your time! </a:t>
            </a:r>
            <a:endParaRPr lang="en-GB" sz="4400" dirty="0"/>
          </a:p>
        </p:txBody>
      </p:sp>
    </p:spTree>
    <p:extLst>
      <p:ext uri="{BB962C8B-B14F-4D97-AF65-F5344CB8AC3E}">
        <p14:creationId xmlns:p14="http://schemas.microsoft.com/office/powerpoint/2010/main" val="32823097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6000"/>
            <a:lum/>
          </a:blip>
          <a:srcRect/>
          <a:stretch>
            <a:fillRect l="-21000" r="-21000"/>
          </a:stretch>
        </a:blipFill>
        <a:effectLst/>
      </p:bgPr>
    </p:bg>
    <p:spTree>
      <p:nvGrpSpPr>
        <p:cNvPr id="1" name=""/>
        <p:cNvGrpSpPr/>
        <p:nvPr/>
      </p:nvGrpSpPr>
      <p:grpSpPr>
        <a:xfrm>
          <a:off x="0" y="0"/>
          <a:ext cx="0" cy="0"/>
          <a:chOff x="0" y="0"/>
          <a:chExt cx="0" cy="0"/>
        </a:xfrm>
      </p:grpSpPr>
      <p:sp>
        <p:nvSpPr>
          <p:cNvPr id="5" name="TextBox 4"/>
          <p:cNvSpPr txBox="1"/>
          <p:nvPr/>
        </p:nvSpPr>
        <p:spPr>
          <a:xfrm>
            <a:off x="179512" y="188640"/>
            <a:ext cx="3384376" cy="2677656"/>
          </a:xfrm>
          <a:prstGeom prst="rect">
            <a:avLst/>
          </a:prstGeom>
          <a:noFill/>
        </p:spPr>
        <p:txBody>
          <a:bodyPr wrap="square" rtlCol="0">
            <a:spAutoFit/>
          </a:bodyPr>
          <a:lstStyle/>
          <a:p>
            <a:r>
              <a:rPr lang="en-GB" sz="2400" dirty="0" smtClean="0">
                <a:solidFill>
                  <a:schemeClr val="accent1">
                    <a:lumMod val="50000"/>
                  </a:schemeClr>
                </a:solidFill>
              </a:rPr>
              <a:t>Exploratory Data Analysis is an approach to analysing data to summarize their main characteristics, often with visual methods. </a:t>
            </a:r>
            <a:endParaRPr lang="en-GB" sz="2400" b="1" dirty="0" smtClean="0">
              <a:solidFill>
                <a:schemeClr val="accent1">
                  <a:lumMod val="50000"/>
                </a:schemeClr>
              </a:solidFill>
            </a:endParaRPr>
          </a:p>
          <a:p>
            <a:endParaRPr lang="en-GB" sz="2400" dirty="0">
              <a:solidFill>
                <a:schemeClr val="accent1">
                  <a:lumMod val="50000"/>
                </a:schemeClr>
              </a:solidFill>
            </a:endParaRPr>
          </a:p>
        </p:txBody>
      </p:sp>
    </p:spTree>
    <p:extLst>
      <p:ext uri="{BB962C8B-B14F-4D97-AF65-F5344CB8AC3E}">
        <p14:creationId xmlns:p14="http://schemas.microsoft.com/office/powerpoint/2010/main" val="4285186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p:cNvGrpSpPr/>
        <p:nvPr/>
      </p:nvGrpSpPr>
      <p:grpSpPr>
        <a:xfrm>
          <a:off x="0" y="0"/>
          <a:ext cx="0" cy="0"/>
          <a:chOff x="0" y="0"/>
          <a:chExt cx="0" cy="0"/>
        </a:xfrm>
      </p:grpSpPr>
      <p:graphicFrame>
        <p:nvGraphicFramePr>
          <p:cNvPr id="5" name="Diagram 4"/>
          <p:cNvGraphicFramePr/>
          <p:nvPr>
            <p:extLst>
              <p:ext uri="{D42A27DB-BD31-4B8C-83A1-F6EECF244321}">
                <p14:modId xmlns:p14="http://schemas.microsoft.com/office/powerpoint/2010/main" val="249051964"/>
              </p:ext>
            </p:extLst>
          </p:nvPr>
        </p:nvGraphicFramePr>
        <p:xfrm>
          <a:off x="0" y="0"/>
          <a:ext cx="9144000" cy="685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220792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4062143220"/>
              </p:ext>
            </p:extLst>
          </p:nvPr>
        </p:nvGraphicFramePr>
        <p:xfrm>
          <a:off x="467544" y="836712"/>
          <a:ext cx="8136904" cy="60212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p:cNvSpPr txBox="1"/>
          <p:nvPr/>
        </p:nvSpPr>
        <p:spPr>
          <a:xfrm>
            <a:off x="2555776" y="585990"/>
            <a:ext cx="4320480" cy="369332"/>
          </a:xfrm>
          <a:prstGeom prst="rect">
            <a:avLst/>
          </a:prstGeom>
          <a:noFill/>
        </p:spPr>
        <p:txBody>
          <a:bodyPr wrap="square" rtlCol="0">
            <a:spAutoFit/>
          </a:bodyPr>
          <a:lstStyle/>
          <a:p>
            <a:pPr algn="ctr"/>
            <a:r>
              <a:rPr lang="en-GB" b="1" dirty="0" smtClean="0">
                <a:solidFill>
                  <a:schemeClr val="accent1">
                    <a:lumMod val="50000"/>
                  </a:schemeClr>
                </a:solidFill>
              </a:rPr>
              <a:t>Basic Statistics</a:t>
            </a:r>
            <a:endParaRPr lang="en-GB" b="1" dirty="0">
              <a:solidFill>
                <a:schemeClr val="accent1">
                  <a:lumMod val="50000"/>
                </a:schemeClr>
              </a:solidFill>
            </a:endParaRPr>
          </a:p>
        </p:txBody>
      </p:sp>
    </p:spTree>
    <p:extLst>
      <p:ext uri="{BB962C8B-B14F-4D97-AF65-F5344CB8AC3E}">
        <p14:creationId xmlns:p14="http://schemas.microsoft.com/office/powerpoint/2010/main" val="564908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7000" r="-7000"/>
          </a:stretch>
        </a:blipFill>
        <a:effectLst/>
      </p:bgPr>
    </p:bg>
    <p:spTree>
      <p:nvGrpSpPr>
        <p:cNvPr id="1" name=""/>
        <p:cNvGrpSpPr/>
        <p:nvPr/>
      </p:nvGrpSpPr>
      <p:grpSpPr>
        <a:xfrm>
          <a:off x="0" y="0"/>
          <a:ext cx="0" cy="0"/>
          <a:chOff x="0" y="0"/>
          <a:chExt cx="0" cy="0"/>
        </a:xfrm>
      </p:grpSpPr>
      <p:sp>
        <p:nvSpPr>
          <p:cNvPr id="3" name="TextBox 2"/>
          <p:cNvSpPr txBox="1"/>
          <p:nvPr/>
        </p:nvSpPr>
        <p:spPr>
          <a:xfrm>
            <a:off x="107504" y="260648"/>
            <a:ext cx="5760640" cy="1569660"/>
          </a:xfrm>
          <a:prstGeom prst="rect">
            <a:avLst/>
          </a:prstGeom>
          <a:noFill/>
        </p:spPr>
        <p:txBody>
          <a:bodyPr wrap="square" rtlCol="0">
            <a:spAutoFit/>
          </a:bodyPr>
          <a:lstStyle/>
          <a:p>
            <a:r>
              <a:rPr lang="en-GB" sz="2400" dirty="0">
                <a:solidFill>
                  <a:schemeClr val="accent1">
                    <a:lumMod val="50000"/>
                  </a:schemeClr>
                </a:solidFill>
              </a:rPr>
              <a:t>A d</a:t>
            </a:r>
            <a:r>
              <a:rPr lang="en-GB" sz="2400" dirty="0" smtClean="0">
                <a:solidFill>
                  <a:schemeClr val="accent1">
                    <a:lumMod val="50000"/>
                  </a:schemeClr>
                </a:solidFill>
              </a:rPr>
              <a:t>ata </a:t>
            </a:r>
            <a:r>
              <a:rPr lang="en-GB" sz="2400" dirty="0">
                <a:solidFill>
                  <a:schemeClr val="accent1">
                    <a:lumMod val="50000"/>
                  </a:schemeClr>
                </a:solidFill>
              </a:rPr>
              <a:t>attribute is a characteristic of data that sets it apart from other </a:t>
            </a:r>
            <a:r>
              <a:rPr lang="en-GB" sz="2400" dirty="0" smtClean="0">
                <a:solidFill>
                  <a:schemeClr val="accent1">
                    <a:lumMod val="50000"/>
                  </a:schemeClr>
                </a:solidFill>
              </a:rPr>
              <a:t>data in a particular dataset, </a:t>
            </a:r>
            <a:r>
              <a:rPr lang="en-GB" sz="2400" dirty="0">
                <a:solidFill>
                  <a:schemeClr val="accent1">
                    <a:lumMod val="50000"/>
                  </a:schemeClr>
                </a:solidFill>
              </a:rPr>
              <a:t>such as </a:t>
            </a:r>
            <a:r>
              <a:rPr lang="en-GB" sz="2400" dirty="0" smtClean="0">
                <a:solidFill>
                  <a:schemeClr val="accent1">
                    <a:lumMod val="50000"/>
                  </a:schemeClr>
                </a:solidFill>
              </a:rPr>
              <a:t>colour, location</a:t>
            </a:r>
            <a:r>
              <a:rPr lang="en-GB" sz="2400" dirty="0">
                <a:solidFill>
                  <a:schemeClr val="accent1">
                    <a:lumMod val="50000"/>
                  </a:schemeClr>
                </a:solidFill>
              </a:rPr>
              <a:t>, length, </a:t>
            </a:r>
            <a:r>
              <a:rPr lang="en-GB" sz="2400" dirty="0" smtClean="0">
                <a:solidFill>
                  <a:schemeClr val="accent1">
                    <a:lumMod val="50000"/>
                  </a:schemeClr>
                </a:solidFill>
              </a:rPr>
              <a:t>size, etc.</a:t>
            </a:r>
            <a:endParaRPr lang="en-GB" sz="2400" dirty="0">
              <a:solidFill>
                <a:schemeClr val="accent1">
                  <a:lumMod val="50000"/>
                </a:schemeClr>
              </a:solidFill>
            </a:endParaRPr>
          </a:p>
        </p:txBody>
      </p:sp>
    </p:spTree>
    <p:extLst>
      <p:ext uri="{BB962C8B-B14F-4D97-AF65-F5344CB8AC3E}">
        <p14:creationId xmlns:p14="http://schemas.microsoft.com/office/powerpoint/2010/main" val="28743706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p:cNvGrpSpPr/>
        <p:nvPr/>
      </p:nvGrpSpPr>
      <p:grpSpPr>
        <a:xfrm>
          <a:off x="0" y="0"/>
          <a:ext cx="0" cy="0"/>
          <a:chOff x="0" y="0"/>
          <a:chExt cx="0" cy="0"/>
        </a:xfrm>
      </p:grpSpPr>
      <p:sp>
        <p:nvSpPr>
          <p:cNvPr id="4" name="Rectangle 3"/>
          <p:cNvSpPr/>
          <p:nvPr/>
        </p:nvSpPr>
        <p:spPr>
          <a:xfrm>
            <a:off x="3923928" y="764704"/>
            <a:ext cx="1512168"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accent1">
                    <a:lumMod val="50000"/>
                  </a:schemeClr>
                </a:solidFill>
              </a:rPr>
              <a:t>Data Types</a:t>
            </a:r>
            <a:endParaRPr lang="en-GB" dirty="0">
              <a:solidFill>
                <a:schemeClr val="accent1">
                  <a:lumMod val="50000"/>
                </a:schemeClr>
              </a:solidFill>
            </a:endParaRPr>
          </a:p>
        </p:txBody>
      </p:sp>
      <p:cxnSp>
        <p:nvCxnSpPr>
          <p:cNvPr id="6" name="Straight Connector 5"/>
          <p:cNvCxnSpPr/>
          <p:nvPr/>
        </p:nvCxnSpPr>
        <p:spPr>
          <a:xfrm flipH="1">
            <a:off x="2771800" y="1340768"/>
            <a:ext cx="1728192" cy="72008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a:endCxn id="10" idx="0"/>
          </p:cNvCxnSpPr>
          <p:nvPr/>
        </p:nvCxnSpPr>
        <p:spPr>
          <a:xfrm>
            <a:off x="4499992" y="1340768"/>
            <a:ext cx="2304256" cy="720080"/>
          </a:xfrm>
          <a:prstGeom prst="line">
            <a:avLst/>
          </a:prstGeom>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1778899" y="2060848"/>
            <a:ext cx="1656184"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accent1">
                    <a:lumMod val="50000"/>
                  </a:schemeClr>
                </a:solidFill>
              </a:rPr>
              <a:t>Quantitative</a:t>
            </a:r>
            <a:endParaRPr lang="en-GB" dirty="0">
              <a:solidFill>
                <a:schemeClr val="accent1">
                  <a:lumMod val="50000"/>
                </a:schemeClr>
              </a:solidFill>
            </a:endParaRPr>
          </a:p>
        </p:txBody>
      </p:sp>
      <p:sp>
        <p:nvSpPr>
          <p:cNvPr id="10" name="Rectangle 9"/>
          <p:cNvSpPr/>
          <p:nvPr/>
        </p:nvSpPr>
        <p:spPr>
          <a:xfrm>
            <a:off x="6012160" y="2060848"/>
            <a:ext cx="1584176"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accent1">
                    <a:lumMod val="50000"/>
                  </a:schemeClr>
                </a:solidFill>
              </a:rPr>
              <a:t>Qualitative</a:t>
            </a:r>
            <a:endParaRPr lang="en-GB" dirty="0">
              <a:solidFill>
                <a:schemeClr val="accent1">
                  <a:lumMod val="50000"/>
                </a:schemeClr>
              </a:solidFill>
            </a:endParaRPr>
          </a:p>
        </p:txBody>
      </p:sp>
      <p:cxnSp>
        <p:nvCxnSpPr>
          <p:cNvPr id="15" name="Straight Connector 14"/>
          <p:cNvCxnSpPr>
            <a:stCxn id="9" idx="2"/>
          </p:cNvCxnSpPr>
          <p:nvPr/>
        </p:nvCxnSpPr>
        <p:spPr>
          <a:xfrm flipH="1">
            <a:off x="971600" y="2636912"/>
            <a:ext cx="1635391" cy="108012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9" idx="2"/>
          </p:cNvCxnSpPr>
          <p:nvPr/>
        </p:nvCxnSpPr>
        <p:spPr>
          <a:xfrm>
            <a:off x="2606991" y="2636912"/>
            <a:ext cx="1255326" cy="1131755"/>
          </a:xfrm>
          <a:prstGeom prst="line">
            <a:avLst/>
          </a:prstGeom>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251520" y="3717032"/>
            <a:ext cx="1728192"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accent1">
                    <a:lumMod val="50000"/>
                  </a:schemeClr>
                </a:solidFill>
              </a:rPr>
              <a:t>Discrete</a:t>
            </a:r>
            <a:endParaRPr lang="en-GB" dirty="0">
              <a:solidFill>
                <a:schemeClr val="accent1">
                  <a:lumMod val="50000"/>
                </a:schemeClr>
              </a:solidFill>
            </a:endParaRPr>
          </a:p>
        </p:txBody>
      </p:sp>
      <p:sp>
        <p:nvSpPr>
          <p:cNvPr id="21" name="Rectangle 20"/>
          <p:cNvSpPr/>
          <p:nvPr/>
        </p:nvSpPr>
        <p:spPr>
          <a:xfrm>
            <a:off x="2915816" y="3768667"/>
            <a:ext cx="1440160" cy="5964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accent1">
                    <a:lumMod val="50000"/>
                  </a:schemeClr>
                </a:solidFill>
              </a:rPr>
              <a:t>Continuous</a:t>
            </a:r>
            <a:endParaRPr lang="en-GB" dirty="0">
              <a:solidFill>
                <a:schemeClr val="accent1">
                  <a:lumMod val="50000"/>
                </a:schemeClr>
              </a:solidFill>
            </a:endParaRPr>
          </a:p>
        </p:txBody>
      </p:sp>
      <p:cxnSp>
        <p:nvCxnSpPr>
          <p:cNvPr id="23" name="Straight Connector 22"/>
          <p:cNvCxnSpPr/>
          <p:nvPr/>
        </p:nvCxnSpPr>
        <p:spPr>
          <a:xfrm flipH="1">
            <a:off x="5454156" y="2623202"/>
            <a:ext cx="1219724" cy="1067888"/>
          </a:xfrm>
          <a:prstGeom prst="line">
            <a:avLst/>
          </a:prstGeom>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4788024" y="3768667"/>
            <a:ext cx="1440160" cy="5964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accent1">
                    <a:lumMod val="50000"/>
                  </a:schemeClr>
                </a:solidFill>
              </a:rPr>
              <a:t>Nominal</a:t>
            </a:r>
            <a:endParaRPr lang="en-GB" dirty="0">
              <a:solidFill>
                <a:schemeClr val="accent1">
                  <a:lumMod val="50000"/>
                </a:schemeClr>
              </a:solidFill>
            </a:endParaRPr>
          </a:p>
        </p:txBody>
      </p:sp>
      <p:cxnSp>
        <p:nvCxnSpPr>
          <p:cNvPr id="26" name="Straight Connector 25"/>
          <p:cNvCxnSpPr>
            <a:endCxn id="27" idx="0"/>
          </p:cNvCxnSpPr>
          <p:nvPr/>
        </p:nvCxnSpPr>
        <p:spPr>
          <a:xfrm>
            <a:off x="6660232" y="2636912"/>
            <a:ext cx="1224136" cy="1131755"/>
          </a:xfrm>
          <a:prstGeom prst="line">
            <a:avLst/>
          </a:prstGeom>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7164288" y="3768667"/>
            <a:ext cx="1440160" cy="5964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accent1">
                    <a:lumMod val="50000"/>
                  </a:schemeClr>
                </a:solidFill>
              </a:rPr>
              <a:t>Ordinal</a:t>
            </a:r>
            <a:endParaRPr lang="en-GB" dirty="0">
              <a:solidFill>
                <a:schemeClr val="accent1">
                  <a:lumMod val="50000"/>
                </a:schemeClr>
              </a:solidFill>
            </a:endParaRPr>
          </a:p>
        </p:txBody>
      </p:sp>
    </p:spTree>
    <p:extLst>
      <p:ext uri="{BB962C8B-B14F-4D97-AF65-F5344CB8AC3E}">
        <p14:creationId xmlns:p14="http://schemas.microsoft.com/office/powerpoint/2010/main" val="35384678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p:cNvGrpSpPr/>
        <p:nvPr/>
      </p:nvGrpSpPr>
      <p:grpSpPr>
        <a:xfrm>
          <a:off x="0" y="0"/>
          <a:ext cx="0" cy="0"/>
          <a:chOff x="0" y="0"/>
          <a:chExt cx="0" cy="0"/>
        </a:xfrm>
      </p:grpSpPr>
      <p:graphicFrame>
        <p:nvGraphicFramePr>
          <p:cNvPr id="2" name="Diagram 1"/>
          <p:cNvGraphicFramePr/>
          <p:nvPr>
            <p:extLst>
              <p:ext uri="{D42A27DB-BD31-4B8C-83A1-F6EECF244321}">
                <p14:modId xmlns:p14="http://schemas.microsoft.com/office/powerpoint/2010/main" val="3796636984"/>
              </p:ext>
            </p:extLst>
          </p:nvPr>
        </p:nvGraphicFramePr>
        <p:xfrm>
          <a:off x="611560" y="548680"/>
          <a:ext cx="7920880" cy="55446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628436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60000"/>
            <a:lum/>
          </a:blip>
          <a:srcRect/>
          <a:stretch>
            <a:fillRect t="-17000" b="-17000"/>
          </a:stretch>
        </a:blipFill>
        <a:effectLst/>
      </p:bgPr>
    </p:bg>
    <p:spTree>
      <p:nvGrpSpPr>
        <p:cNvPr id="1" name=""/>
        <p:cNvGrpSpPr/>
        <p:nvPr/>
      </p:nvGrpSpPr>
      <p:grpSpPr>
        <a:xfrm>
          <a:off x="0" y="0"/>
          <a:ext cx="0" cy="0"/>
          <a:chOff x="0" y="0"/>
          <a:chExt cx="0" cy="0"/>
        </a:xfrm>
      </p:grpSpPr>
      <p:sp>
        <p:nvSpPr>
          <p:cNvPr id="3" name="TextBox 2"/>
          <p:cNvSpPr txBox="1"/>
          <p:nvPr/>
        </p:nvSpPr>
        <p:spPr>
          <a:xfrm>
            <a:off x="175494" y="380138"/>
            <a:ext cx="3960440" cy="1477328"/>
          </a:xfrm>
          <a:prstGeom prst="rect">
            <a:avLst/>
          </a:prstGeom>
          <a:noFill/>
        </p:spPr>
        <p:txBody>
          <a:bodyPr wrap="square" rtlCol="0">
            <a:spAutoFit/>
          </a:bodyPr>
          <a:lstStyle/>
          <a:p>
            <a:r>
              <a:rPr lang="en-GB" dirty="0">
                <a:solidFill>
                  <a:schemeClr val="accent1">
                    <a:lumMod val="50000"/>
                  </a:schemeClr>
                </a:solidFill>
              </a:rPr>
              <a:t>Data visualization is </a:t>
            </a:r>
            <a:r>
              <a:rPr lang="en-GB" dirty="0" smtClean="0">
                <a:solidFill>
                  <a:schemeClr val="accent1">
                    <a:lumMod val="50000"/>
                  </a:schemeClr>
                </a:solidFill>
              </a:rPr>
              <a:t>the graphical representation of data. </a:t>
            </a:r>
            <a:r>
              <a:rPr lang="en-GB" dirty="0">
                <a:solidFill>
                  <a:schemeClr val="accent1">
                    <a:lumMod val="50000"/>
                  </a:schemeClr>
                </a:solidFill>
              </a:rPr>
              <a:t>It involves producing images that communicate relationships among the represented data to viewers of the images</a:t>
            </a:r>
            <a:r>
              <a:rPr lang="en-GB" dirty="0" smtClean="0">
                <a:solidFill>
                  <a:schemeClr val="accent1">
                    <a:lumMod val="50000"/>
                  </a:schemeClr>
                </a:solidFill>
              </a:rPr>
              <a:t>. </a:t>
            </a:r>
            <a:endParaRPr lang="en-GB" dirty="0">
              <a:solidFill>
                <a:schemeClr val="accent1">
                  <a:lumMod val="50000"/>
                </a:schemeClr>
              </a:solidFill>
            </a:endParaRPr>
          </a:p>
        </p:txBody>
      </p:sp>
    </p:spTree>
    <p:extLst>
      <p:ext uri="{BB962C8B-B14F-4D97-AF65-F5344CB8AC3E}">
        <p14:creationId xmlns:p14="http://schemas.microsoft.com/office/powerpoint/2010/main" val="3533509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p:cNvGrpSpPr/>
        <p:nvPr/>
      </p:nvGrpSpPr>
      <p:grpSpPr>
        <a:xfrm>
          <a:off x="0" y="0"/>
          <a:ext cx="0" cy="0"/>
          <a:chOff x="0" y="0"/>
          <a:chExt cx="0" cy="0"/>
        </a:xfrm>
      </p:grpSpPr>
      <p:sp>
        <p:nvSpPr>
          <p:cNvPr id="2" name="TextBox 1"/>
          <p:cNvSpPr txBox="1"/>
          <p:nvPr/>
        </p:nvSpPr>
        <p:spPr>
          <a:xfrm>
            <a:off x="467544" y="380563"/>
            <a:ext cx="2736304" cy="1200329"/>
          </a:xfrm>
          <a:prstGeom prst="rect">
            <a:avLst/>
          </a:prstGeom>
          <a:noFill/>
        </p:spPr>
        <p:txBody>
          <a:bodyPr wrap="square" rtlCol="0">
            <a:spAutoFit/>
          </a:bodyPr>
          <a:lstStyle/>
          <a:p>
            <a:r>
              <a:rPr lang="en-GB" dirty="0">
                <a:solidFill>
                  <a:schemeClr val="accent1">
                    <a:lumMod val="50000"/>
                  </a:schemeClr>
                </a:solidFill>
              </a:rPr>
              <a:t>A bar </a:t>
            </a:r>
            <a:r>
              <a:rPr lang="en-GB" dirty="0" smtClean="0">
                <a:solidFill>
                  <a:schemeClr val="accent1">
                    <a:lumMod val="50000"/>
                  </a:schemeClr>
                </a:solidFill>
              </a:rPr>
              <a:t>chart is </a:t>
            </a:r>
            <a:r>
              <a:rPr lang="en-GB" dirty="0">
                <a:solidFill>
                  <a:schemeClr val="accent1">
                    <a:lumMod val="50000"/>
                  </a:schemeClr>
                </a:solidFill>
              </a:rPr>
              <a:t>a visual tool that uses bars to compare data among </a:t>
            </a:r>
            <a:r>
              <a:rPr lang="en-GB" dirty="0" smtClean="0">
                <a:solidFill>
                  <a:schemeClr val="accent1">
                    <a:lumMod val="50000"/>
                  </a:schemeClr>
                </a:solidFill>
              </a:rPr>
              <a:t>categories.</a:t>
            </a:r>
          </a:p>
          <a:p>
            <a:endParaRPr lang="en-GB" dirty="0">
              <a:solidFill>
                <a:schemeClr val="accent1">
                  <a:lumMod val="50000"/>
                </a:schemeClr>
              </a:solidFill>
            </a:endParaRPr>
          </a:p>
        </p:txBody>
      </p:sp>
      <p:graphicFrame>
        <p:nvGraphicFramePr>
          <p:cNvPr id="4" name="Chart 3"/>
          <p:cNvGraphicFramePr/>
          <p:nvPr>
            <p:extLst>
              <p:ext uri="{D42A27DB-BD31-4B8C-83A1-F6EECF244321}">
                <p14:modId xmlns:p14="http://schemas.microsoft.com/office/powerpoint/2010/main" val="3602815776"/>
              </p:ext>
            </p:extLst>
          </p:nvPr>
        </p:nvGraphicFramePr>
        <p:xfrm>
          <a:off x="1403648" y="1988840"/>
          <a:ext cx="6216352" cy="347216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2976313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1054</TotalTime>
  <Words>149</Words>
  <Application>Microsoft Office PowerPoint</Application>
  <PresentationFormat>On-screen Show (4:3)</PresentationFormat>
  <Paragraphs>35</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kwentua</dc:creator>
  <cp:lastModifiedBy>kwentua</cp:lastModifiedBy>
  <cp:revision>28</cp:revision>
  <dcterms:created xsi:type="dcterms:W3CDTF">2020-01-30T14:56:44Z</dcterms:created>
  <dcterms:modified xsi:type="dcterms:W3CDTF">2020-01-31T08:31:24Z</dcterms:modified>
</cp:coreProperties>
</file>