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56BC4-9553-4FA2-968C-561B7C7F3FD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2779E55-55B5-4CCF-9949-7304DB2BBA1C}">
      <dgm:prSet phldrT="[Text]" custT="1"/>
      <dgm:spPr/>
      <dgm:t>
        <a:bodyPr/>
        <a:lstStyle/>
        <a:p>
          <a:endParaRPr lang="en-GB" sz="3200" dirty="0" smtClean="0"/>
        </a:p>
        <a:p>
          <a:r>
            <a:rPr lang="en-GB" sz="4000" dirty="0" smtClean="0"/>
            <a:t>Statistics</a:t>
          </a:r>
          <a:endParaRPr lang="en-GB" sz="4000" dirty="0"/>
        </a:p>
      </dgm:t>
    </dgm:pt>
    <dgm:pt modelId="{2BD70EE3-5A92-46E5-A6E7-B854FA6C7C91}" type="parTrans" cxnId="{D90509EF-B4A9-49B8-815B-2E45BEF7BAF6}">
      <dgm:prSet/>
      <dgm:spPr/>
      <dgm:t>
        <a:bodyPr/>
        <a:lstStyle/>
        <a:p>
          <a:endParaRPr lang="en-GB"/>
        </a:p>
      </dgm:t>
    </dgm:pt>
    <dgm:pt modelId="{3A33B7C8-7A03-4673-AFC7-5F07352C1C12}" type="sibTrans" cxnId="{D90509EF-B4A9-49B8-815B-2E45BEF7BAF6}">
      <dgm:prSet/>
      <dgm:spPr/>
      <dgm:t>
        <a:bodyPr/>
        <a:lstStyle/>
        <a:p>
          <a:endParaRPr lang="en-GB"/>
        </a:p>
      </dgm:t>
    </dgm:pt>
    <dgm:pt modelId="{096439C2-7ED3-4B8B-A422-E10886D3D0ED}">
      <dgm:prSet phldrT="[Text]"/>
      <dgm:spPr/>
      <dgm:t>
        <a:bodyPr/>
        <a:lstStyle/>
        <a:p>
          <a:r>
            <a:rPr lang="en-GB" dirty="0" smtClean="0"/>
            <a:t>Data Attributes</a:t>
          </a:r>
          <a:endParaRPr lang="en-GB" dirty="0"/>
        </a:p>
      </dgm:t>
    </dgm:pt>
    <dgm:pt modelId="{B3CA919B-20D2-4579-8338-B0BD9F95277C}" type="parTrans" cxnId="{1DF6B05F-86E3-4C40-B7AB-33E2E9DFDC0C}">
      <dgm:prSet/>
      <dgm:spPr/>
      <dgm:t>
        <a:bodyPr/>
        <a:lstStyle/>
        <a:p>
          <a:endParaRPr lang="en-GB"/>
        </a:p>
      </dgm:t>
    </dgm:pt>
    <dgm:pt modelId="{B96F50AB-2943-4339-A6E2-BAD0113DE088}" type="sibTrans" cxnId="{1DF6B05F-86E3-4C40-B7AB-33E2E9DFDC0C}">
      <dgm:prSet/>
      <dgm:spPr/>
      <dgm:t>
        <a:bodyPr/>
        <a:lstStyle/>
        <a:p>
          <a:endParaRPr lang="en-GB"/>
        </a:p>
      </dgm:t>
    </dgm:pt>
    <dgm:pt modelId="{8479EE23-006F-404D-AC39-E7CA6D68320D}">
      <dgm:prSet phldrT="[Text]"/>
      <dgm:spPr/>
      <dgm:t>
        <a:bodyPr/>
        <a:lstStyle/>
        <a:p>
          <a:r>
            <a:rPr lang="en-GB" dirty="0" smtClean="0"/>
            <a:t>Understanding Data through graphs</a:t>
          </a:r>
          <a:endParaRPr lang="en-GB" dirty="0"/>
        </a:p>
      </dgm:t>
    </dgm:pt>
    <dgm:pt modelId="{6FA849B8-83BD-46C9-B0EC-F8FF469004DD}" type="parTrans" cxnId="{BBFFB0B7-8C8D-4C03-A20D-5100D86463F0}">
      <dgm:prSet/>
      <dgm:spPr/>
      <dgm:t>
        <a:bodyPr/>
        <a:lstStyle/>
        <a:p>
          <a:endParaRPr lang="en-GB"/>
        </a:p>
      </dgm:t>
    </dgm:pt>
    <dgm:pt modelId="{4D9B0A1C-CF8A-4D90-8663-728BE288EF47}" type="sibTrans" cxnId="{BBFFB0B7-8C8D-4C03-A20D-5100D86463F0}">
      <dgm:prSet/>
      <dgm:spPr/>
      <dgm:t>
        <a:bodyPr/>
        <a:lstStyle/>
        <a:p>
          <a:endParaRPr lang="en-GB"/>
        </a:p>
      </dgm:t>
    </dgm:pt>
    <dgm:pt modelId="{9F58559E-6EA3-4BF6-8A07-58AF23F47779}" type="pres">
      <dgm:prSet presAssocID="{40A56BC4-9553-4FA2-968C-561B7C7F3FD6}" presName="Name0" presStyleCnt="0">
        <dgm:presLayoutVars>
          <dgm:dir/>
          <dgm:animLvl val="lvl"/>
          <dgm:resizeHandles val="exact"/>
        </dgm:presLayoutVars>
      </dgm:prSet>
      <dgm:spPr/>
    </dgm:pt>
    <dgm:pt modelId="{E48B61D0-4895-42D4-853C-257264F1D067}" type="pres">
      <dgm:prSet presAssocID="{D2779E55-55B5-4CCF-9949-7304DB2BBA1C}" presName="Name8" presStyleCnt="0"/>
      <dgm:spPr/>
    </dgm:pt>
    <dgm:pt modelId="{E421225C-F6A4-4699-9110-951BF4322D6A}" type="pres">
      <dgm:prSet presAssocID="{D2779E55-55B5-4CCF-9949-7304DB2BBA1C}" presName="level" presStyleLbl="node1" presStyleIdx="0" presStyleCnt="3" custScaleY="12163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CBB1BD-EA18-496B-88CF-953260812FBC}" type="pres">
      <dgm:prSet presAssocID="{D2779E55-55B5-4CCF-9949-7304DB2BBA1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C64207-ADCD-40A3-B08F-DAC844FA9A24}" type="pres">
      <dgm:prSet presAssocID="{096439C2-7ED3-4B8B-A422-E10886D3D0ED}" presName="Name8" presStyleCnt="0"/>
      <dgm:spPr/>
    </dgm:pt>
    <dgm:pt modelId="{7D7A1A0F-96BD-41CD-BCA4-D0E60B3E2F46}" type="pres">
      <dgm:prSet presAssocID="{096439C2-7ED3-4B8B-A422-E10886D3D0ED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DBC6ED-445A-45FD-8C54-83B04AABBF0E}" type="pres">
      <dgm:prSet presAssocID="{096439C2-7ED3-4B8B-A422-E10886D3D0E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18776B-AA7D-42B4-AC11-2409261C00C0}" type="pres">
      <dgm:prSet presAssocID="{8479EE23-006F-404D-AC39-E7CA6D68320D}" presName="Name8" presStyleCnt="0"/>
      <dgm:spPr/>
    </dgm:pt>
    <dgm:pt modelId="{4BE8EAD2-7CEC-4C40-8460-9673D76F9170}" type="pres">
      <dgm:prSet presAssocID="{8479EE23-006F-404D-AC39-E7CA6D68320D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4D8B1B0-585D-407D-9C19-7188EF0A1DDF}" type="pres">
      <dgm:prSet presAssocID="{8479EE23-006F-404D-AC39-E7CA6D68320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FFB0B7-8C8D-4C03-A20D-5100D86463F0}" srcId="{40A56BC4-9553-4FA2-968C-561B7C7F3FD6}" destId="{8479EE23-006F-404D-AC39-E7CA6D68320D}" srcOrd="2" destOrd="0" parTransId="{6FA849B8-83BD-46C9-B0EC-F8FF469004DD}" sibTransId="{4D9B0A1C-CF8A-4D90-8663-728BE288EF47}"/>
    <dgm:cxn modelId="{2FF301E2-69F9-4D53-B656-8F889AA74653}" type="presOf" srcId="{096439C2-7ED3-4B8B-A422-E10886D3D0ED}" destId="{7D7A1A0F-96BD-41CD-BCA4-D0E60B3E2F46}" srcOrd="0" destOrd="0" presId="urn:microsoft.com/office/officeart/2005/8/layout/pyramid1"/>
    <dgm:cxn modelId="{2A0C2873-3FE3-4B41-860F-ABFF67499FBB}" type="presOf" srcId="{D2779E55-55B5-4CCF-9949-7304DB2BBA1C}" destId="{E421225C-F6A4-4699-9110-951BF4322D6A}" srcOrd="0" destOrd="0" presId="urn:microsoft.com/office/officeart/2005/8/layout/pyramid1"/>
    <dgm:cxn modelId="{D90509EF-B4A9-49B8-815B-2E45BEF7BAF6}" srcId="{40A56BC4-9553-4FA2-968C-561B7C7F3FD6}" destId="{D2779E55-55B5-4CCF-9949-7304DB2BBA1C}" srcOrd="0" destOrd="0" parTransId="{2BD70EE3-5A92-46E5-A6E7-B854FA6C7C91}" sibTransId="{3A33B7C8-7A03-4673-AFC7-5F07352C1C12}"/>
    <dgm:cxn modelId="{7AFFCF85-A18A-4952-B853-6C580F2131CD}" type="presOf" srcId="{40A56BC4-9553-4FA2-968C-561B7C7F3FD6}" destId="{9F58559E-6EA3-4BF6-8A07-58AF23F47779}" srcOrd="0" destOrd="0" presId="urn:microsoft.com/office/officeart/2005/8/layout/pyramid1"/>
    <dgm:cxn modelId="{1DF6B05F-86E3-4C40-B7AB-33E2E9DFDC0C}" srcId="{40A56BC4-9553-4FA2-968C-561B7C7F3FD6}" destId="{096439C2-7ED3-4B8B-A422-E10886D3D0ED}" srcOrd="1" destOrd="0" parTransId="{B3CA919B-20D2-4579-8338-B0BD9F95277C}" sibTransId="{B96F50AB-2943-4339-A6E2-BAD0113DE088}"/>
    <dgm:cxn modelId="{14B1A71B-705A-4357-B0F0-B41DB3B31CDC}" type="presOf" srcId="{8479EE23-006F-404D-AC39-E7CA6D68320D}" destId="{4BE8EAD2-7CEC-4C40-8460-9673D76F9170}" srcOrd="0" destOrd="0" presId="urn:microsoft.com/office/officeart/2005/8/layout/pyramid1"/>
    <dgm:cxn modelId="{2E8D8710-65D1-4739-9EFB-AC3042A351CF}" type="presOf" srcId="{096439C2-7ED3-4B8B-A422-E10886D3D0ED}" destId="{73DBC6ED-445A-45FD-8C54-83B04AABBF0E}" srcOrd="1" destOrd="0" presId="urn:microsoft.com/office/officeart/2005/8/layout/pyramid1"/>
    <dgm:cxn modelId="{0CB1704C-2568-4C9A-962D-0CCAA37848F1}" type="presOf" srcId="{D2779E55-55B5-4CCF-9949-7304DB2BBA1C}" destId="{24CBB1BD-EA18-496B-88CF-953260812FBC}" srcOrd="1" destOrd="0" presId="urn:microsoft.com/office/officeart/2005/8/layout/pyramid1"/>
    <dgm:cxn modelId="{82D9F2DF-3F4C-442D-914D-548914035E20}" type="presOf" srcId="{8479EE23-006F-404D-AC39-E7CA6D68320D}" destId="{F4D8B1B0-585D-407D-9C19-7188EF0A1DDF}" srcOrd="1" destOrd="0" presId="urn:microsoft.com/office/officeart/2005/8/layout/pyramid1"/>
    <dgm:cxn modelId="{8EADAA62-3C07-4621-927B-E97BAF35E8FE}" type="presParOf" srcId="{9F58559E-6EA3-4BF6-8A07-58AF23F47779}" destId="{E48B61D0-4895-42D4-853C-257264F1D067}" srcOrd="0" destOrd="0" presId="urn:microsoft.com/office/officeart/2005/8/layout/pyramid1"/>
    <dgm:cxn modelId="{23BD4167-301D-4691-A2D9-0B2565518A81}" type="presParOf" srcId="{E48B61D0-4895-42D4-853C-257264F1D067}" destId="{E421225C-F6A4-4699-9110-951BF4322D6A}" srcOrd="0" destOrd="0" presId="urn:microsoft.com/office/officeart/2005/8/layout/pyramid1"/>
    <dgm:cxn modelId="{DA2E4D5B-AC36-4964-9217-8921B78653E1}" type="presParOf" srcId="{E48B61D0-4895-42D4-853C-257264F1D067}" destId="{24CBB1BD-EA18-496B-88CF-953260812FBC}" srcOrd="1" destOrd="0" presId="urn:microsoft.com/office/officeart/2005/8/layout/pyramid1"/>
    <dgm:cxn modelId="{E504ED85-494E-4767-B726-4C77448D2614}" type="presParOf" srcId="{9F58559E-6EA3-4BF6-8A07-58AF23F47779}" destId="{A2C64207-ADCD-40A3-B08F-DAC844FA9A24}" srcOrd="1" destOrd="0" presId="urn:microsoft.com/office/officeart/2005/8/layout/pyramid1"/>
    <dgm:cxn modelId="{62D8F32D-A5A6-4207-8525-71EBEFDC72F9}" type="presParOf" srcId="{A2C64207-ADCD-40A3-B08F-DAC844FA9A24}" destId="{7D7A1A0F-96BD-41CD-BCA4-D0E60B3E2F46}" srcOrd="0" destOrd="0" presId="urn:microsoft.com/office/officeart/2005/8/layout/pyramid1"/>
    <dgm:cxn modelId="{C6D06E6D-4696-44FA-919B-255265918D55}" type="presParOf" srcId="{A2C64207-ADCD-40A3-B08F-DAC844FA9A24}" destId="{73DBC6ED-445A-45FD-8C54-83B04AABBF0E}" srcOrd="1" destOrd="0" presId="urn:microsoft.com/office/officeart/2005/8/layout/pyramid1"/>
    <dgm:cxn modelId="{87986463-C931-4515-8E41-0DAFDCD9D2CE}" type="presParOf" srcId="{9F58559E-6EA3-4BF6-8A07-58AF23F47779}" destId="{4918776B-AA7D-42B4-AC11-2409261C00C0}" srcOrd="2" destOrd="0" presId="urn:microsoft.com/office/officeart/2005/8/layout/pyramid1"/>
    <dgm:cxn modelId="{E4F5B88C-3746-4FAC-94D9-EF6B31BF9DCB}" type="presParOf" srcId="{4918776B-AA7D-42B4-AC11-2409261C00C0}" destId="{4BE8EAD2-7CEC-4C40-8460-9673D76F9170}" srcOrd="0" destOrd="0" presId="urn:microsoft.com/office/officeart/2005/8/layout/pyramid1"/>
    <dgm:cxn modelId="{8EB6D10C-3567-4535-B013-AE02CE536A8C}" type="presParOf" srcId="{4918776B-AA7D-42B4-AC11-2409261C00C0}" destId="{F4D8B1B0-585D-407D-9C19-7188EF0A1D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6245A-E44E-49FC-B10C-9FE25DFA704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9BFE88AF-4DFE-4FB3-BD80-43CECBC73EA1}">
      <dgm:prSet phldrT="[Text]"/>
      <dgm:spPr/>
      <dgm:t>
        <a:bodyPr/>
        <a:lstStyle/>
        <a:p>
          <a:r>
            <a:rPr lang="en-GB" dirty="0" smtClean="0"/>
            <a:t>Distributions</a:t>
          </a:r>
          <a:endParaRPr lang="en-GB" dirty="0"/>
        </a:p>
      </dgm:t>
    </dgm:pt>
    <dgm:pt modelId="{0713C0BB-A3D2-4368-B8C3-853C01077CBE}" type="parTrans" cxnId="{76206A82-8D3D-40C2-93BA-8BB739E52201}">
      <dgm:prSet/>
      <dgm:spPr/>
      <dgm:t>
        <a:bodyPr/>
        <a:lstStyle/>
        <a:p>
          <a:endParaRPr lang="en-GB"/>
        </a:p>
      </dgm:t>
    </dgm:pt>
    <dgm:pt modelId="{B03B2FDB-46A1-41E5-8E30-B21C2E94323A}" type="sibTrans" cxnId="{76206A82-8D3D-40C2-93BA-8BB739E52201}">
      <dgm:prSet/>
      <dgm:spPr/>
      <dgm:t>
        <a:bodyPr/>
        <a:lstStyle/>
        <a:p>
          <a:endParaRPr lang="en-GB"/>
        </a:p>
      </dgm:t>
    </dgm:pt>
    <dgm:pt modelId="{A3F498EC-EEBD-4377-96B8-1CDD4556B687}">
      <dgm:prSet phldrT="[Text]"/>
      <dgm:spPr/>
      <dgm:t>
        <a:bodyPr/>
        <a:lstStyle/>
        <a:p>
          <a:r>
            <a:rPr lang="en-GB" dirty="0" smtClean="0"/>
            <a:t>Measures of Spread and Central Tendency</a:t>
          </a:r>
          <a:endParaRPr lang="en-GB" dirty="0"/>
        </a:p>
      </dgm:t>
    </dgm:pt>
    <dgm:pt modelId="{7AD7A530-4034-4E67-90F7-5F9428CDF96E}" type="parTrans" cxnId="{661835AA-09DA-4A86-BCA7-220ACF5AEA10}">
      <dgm:prSet/>
      <dgm:spPr/>
      <dgm:t>
        <a:bodyPr/>
        <a:lstStyle/>
        <a:p>
          <a:endParaRPr lang="en-GB"/>
        </a:p>
      </dgm:t>
    </dgm:pt>
    <dgm:pt modelId="{E3FC451D-2DFC-4BE9-BB10-E14AC463CE66}" type="sibTrans" cxnId="{661835AA-09DA-4A86-BCA7-220ACF5AEA10}">
      <dgm:prSet/>
      <dgm:spPr/>
      <dgm:t>
        <a:bodyPr/>
        <a:lstStyle/>
        <a:p>
          <a:endParaRPr lang="en-GB"/>
        </a:p>
      </dgm:t>
    </dgm:pt>
    <dgm:pt modelId="{E37B287D-3A11-4632-B8E7-43B9D4ECBA80}">
      <dgm:prSet phldrT="[Text]"/>
      <dgm:spPr/>
      <dgm:t>
        <a:bodyPr/>
        <a:lstStyle/>
        <a:p>
          <a:r>
            <a:rPr lang="en-GB" dirty="0" smtClean="0"/>
            <a:t>Descriptive Statistics</a:t>
          </a:r>
          <a:endParaRPr lang="en-GB" dirty="0"/>
        </a:p>
      </dgm:t>
    </dgm:pt>
    <dgm:pt modelId="{3E4110F8-8D1C-4751-9794-BCD674EF12BB}" type="parTrans" cxnId="{6A2DE62A-3C4D-4421-9BFB-9DC7C3B48B57}">
      <dgm:prSet/>
      <dgm:spPr/>
      <dgm:t>
        <a:bodyPr/>
        <a:lstStyle/>
        <a:p>
          <a:endParaRPr lang="en-GB"/>
        </a:p>
      </dgm:t>
    </dgm:pt>
    <dgm:pt modelId="{AB362A38-8E11-4420-AD95-5592D66BE494}" type="sibTrans" cxnId="{6A2DE62A-3C4D-4421-9BFB-9DC7C3B48B57}">
      <dgm:prSet/>
      <dgm:spPr/>
      <dgm:t>
        <a:bodyPr/>
        <a:lstStyle/>
        <a:p>
          <a:endParaRPr lang="en-GB"/>
        </a:p>
      </dgm:t>
    </dgm:pt>
    <dgm:pt modelId="{722BC44C-47E6-4D03-96FA-E01261A73B4D}" type="pres">
      <dgm:prSet presAssocID="{B2B6245A-E44E-49FC-B10C-9FE25DFA7043}" presName="compositeShape" presStyleCnt="0">
        <dgm:presLayoutVars>
          <dgm:chMax val="7"/>
          <dgm:dir/>
          <dgm:resizeHandles val="exact"/>
        </dgm:presLayoutVars>
      </dgm:prSet>
      <dgm:spPr/>
    </dgm:pt>
    <dgm:pt modelId="{5B356E3F-8D9E-43BD-940C-60452E2BEE6F}" type="pres">
      <dgm:prSet presAssocID="{B2B6245A-E44E-49FC-B10C-9FE25DFA7043}" presName="wedge1" presStyleLbl="node1" presStyleIdx="0" presStyleCnt="3" custScaleX="96930"/>
      <dgm:spPr/>
    </dgm:pt>
    <dgm:pt modelId="{FA6AB4DB-85E9-4B65-87A3-8F51F2AF369E}" type="pres">
      <dgm:prSet presAssocID="{B2B6245A-E44E-49FC-B10C-9FE25DFA7043}" presName="dummy1a" presStyleCnt="0"/>
      <dgm:spPr/>
    </dgm:pt>
    <dgm:pt modelId="{7A94045F-E0BA-4CAD-9BC7-0A8AC549E3D9}" type="pres">
      <dgm:prSet presAssocID="{B2B6245A-E44E-49FC-B10C-9FE25DFA7043}" presName="dummy1b" presStyleCnt="0"/>
      <dgm:spPr/>
    </dgm:pt>
    <dgm:pt modelId="{95AE6EFF-85EE-4C77-B436-3EDB873CA280}" type="pres">
      <dgm:prSet presAssocID="{B2B6245A-E44E-49FC-B10C-9FE25DFA704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3E0861-88E6-4AEC-9E1C-DDDC512A98ED}" type="pres">
      <dgm:prSet presAssocID="{B2B6245A-E44E-49FC-B10C-9FE25DFA7043}" presName="wedge2" presStyleLbl="node1" presStyleIdx="1" presStyleCnt="3"/>
      <dgm:spPr/>
      <dgm:t>
        <a:bodyPr/>
        <a:lstStyle/>
        <a:p>
          <a:endParaRPr lang="en-GB"/>
        </a:p>
      </dgm:t>
    </dgm:pt>
    <dgm:pt modelId="{1125FE5E-7D69-497B-A51D-2EBBA447C0A2}" type="pres">
      <dgm:prSet presAssocID="{B2B6245A-E44E-49FC-B10C-9FE25DFA7043}" presName="dummy2a" presStyleCnt="0"/>
      <dgm:spPr/>
    </dgm:pt>
    <dgm:pt modelId="{721DD80E-AA7C-441F-A3A3-B6EB606C81C7}" type="pres">
      <dgm:prSet presAssocID="{B2B6245A-E44E-49FC-B10C-9FE25DFA7043}" presName="dummy2b" presStyleCnt="0"/>
      <dgm:spPr/>
    </dgm:pt>
    <dgm:pt modelId="{8618D54A-3C21-4752-B32E-46D0839BCD11}" type="pres">
      <dgm:prSet presAssocID="{B2B6245A-E44E-49FC-B10C-9FE25DFA704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A346F2-0641-45AD-B8ED-3908F5F5A82F}" type="pres">
      <dgm:prSet presAssocID="{B2B6245A-E44E-49FC-B10C-9FE25DFA7043}" presName="wedge3" presStyleLbl="node1" presStyleIdx="2" presStyleCnt="3"/>
      <dgm:spPr/>
      <dgm:t>
        <a:bodyPr/>
        <a:lstStyle/>
        <a:p>
          <a:endParaRPr lang="en-GB"/>
        </a:p>
      </dgm:t>
    </dgm:pt>
    <dgm:pt modelId="{3F902D9B-CE55-4887-9F21-E2866422C0F9}" type="pres">
      <dgm:prSet presAssocID="{B2B6245A-E44E-49FC-B10C-9FE25DFA7043}" presName="dummy3a" presStyleCnt="0"/>
      <dgm:spPr/>
    </dgm:pt>
    <dgm:pt modelId="{677526C3-A954-4A99-A48F-5C8AB6E5CA94}" type="pres">
      <dgm:prSet presAssocID="{B2B6245A-E44E-49FC-B10C-9FE25DFA7043}" presName="dummy3b" presStyleCnt="0"/>
      <dgm:spPr/>
    </dgm:pt>
    <dgm:pt modelId="{A6B7E0D1-EC03-41F0-AF6C-05AD74CDEB99}" type="pres">
      <dgm:prSet presAssocID="{B2B6245A-E44E-49FC-B10C-9FE25DFA704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27CF0D-EDA8-4B89-9907-CD0D2081C205}" type="pres">
      <dgm:prSet presAssocID="{B03B2FDB-46A1-41E5-8E30-B21C2E94323A}" presName="arrowWedge1" presStyleLbl="fgSibTrans2D1" presStyleIdx="0" presStyleCnt="3"/>
      <dgm:spPr/>
    </dgm:pt>
    <dgm:pt modelId="{1EAD25A4-F479-4F41-831D-B85E66489C39}" type="pres">
      <dgm:prSet presAssocID="{E3FC451D-2DFC-4BE9-BB10-E14AC463CE66}" presName="arrowWedge2" presStyleLbl="fgSibTrans2D1" presStyleIdx="1" presStyleCnt="3"/>
      <dgm:spPr/>
    </dgm:pt>
    <dgm:pt modelId="{614A7BF3-DFEE-41AE-8C42-AB6AC022DC48}" type="pres">
      <dgm:prSet presAssocID="{AB362A38-8E11-4420-AD95-5592D66BE494}" presName="arrowWedge3" presStyleLbl="fgSibTrans2D1" presStyleIdx="2" presStyleCnt="3"/>
      <dgm:spPr/>
    </dgm:pt>
  </dgm:ptLst>
  <dgm:cxnLst>
    <dgm:cxn modelId="{76206A82-8D3D-40C2-93BA-8BB739E52201}" srcId="{B2B6245A-E44E-49FC-B10C-9FE25DFA7043}" destId="{9BFE88AF-4DFE-4FB3-BD80-43CECBC73EA1}" srcOrd="0" destOrd="0" parTransId="{0713C0BB-A3D2-4368-B8C3-853C01077CBE}" sibTransId="{B03B2FDB-46A1-41E5-8E30-B21C2E94323A}"/>
    <dgm:cxn modelId="{F53763E0-A73E-4356-9B20-2EE60F43BF40}" type="presOf" srcId="{9BFE88AF-4DFE-4FB3-BD80-43CECBC73EA1}" destId="{95AE6EFF-85EE-4C77-B436-3EDB873CA280}" srcOrd="1" destOrd="0" presId="urn:microsoft.com/office/officeart/2005/8/layout/cycle8"/>
    <dgm:cxn modelId="{0A56C0A9-EF3E-4910-AD3B-82307C21B8D7}" type="presOf" srcId="{E37B287D-3A11-4632-B8E7-43B9D4ECBA80}" destId="{A6B7E0D1-EC03-41F0-AF6C-05AD74CDEB99}" srcOrd="1" destOrd="0" presId="urn:microsoft.com/office/officeart/2005/8/layout/cycle8"/>
    <dgm:cxn modelId="{85FF272D-A93F-4763-AB41-53D4A92A0AD1}" type="presOf" srcId="{E37B287D-3A11-4632-B8E7-43B9D4ECBA80}" destId="{FDA346F2-0641-45AD-B8ED-3908F5F5A82F}" srcOrd="0" destOrd="0" presId="urn:microsoft.com/office/officeart/2005/8/layout/cycle8"/>
    <dgm:cxn modelId="{D941AFF5-FC51-41D5-A5B6-62E0077D358B}" type="presOf" srcId="{B2B6245A-E44E-49FC-B10C-9FE25DFA7043}" destId="{722BC44C-47E6-4D03-96FA-E01261A73B4D}" srcOrd="0" destOrd="0" presId="urn:microsoft.com/office/officeart/2005/8/layout/cycle8"/>
    <dgm:cxn modelId="{8A07E915-3A68-4B43-AA93-59A0228C3E98}" type="presOf" srcId="{A3F498EC-EEBD-4377-96B8-1CDD4556B687}" destId="{8618D54A-3C21-4752-B32E-46D0839BCD11}" srcOrd="1" destOrd="0" presId="urn:microsoft.com/office/officeart/2005/8/layout/cycle8"/>
    <dgm:cxn modelId="{2F044D1D-DAB0-42C0-91B0-A1219F0BC704}" type="presOf" srcId="{A3F498EC-EEBD-4377-96B8-1CDD4556B687}" destId="{583E0861-88E6-4AEC-9E1C-DDDC512A98ED}" srcOrd="0" destOrd="0" presId="urn:microsoft.com/office/officeart/2005/8/layout/cycle8"/>
    <dgm:cxn modelId="{661835AA-09DA-4A86-BCA7-220ACF5AEA10}" srcId="{B2B6245A-E44E-49FC-B10C-9FE25DFA7043}" destId="{A3F498EC-EEBD-4377-96B8-1CDD4556B687}" srcOrd="1" destOrd="0" parTransId="{7AD7A530-4034-4E67-90F7-5F9428CDF96E}" sibTransId="{E3FC451D-2DFC-4BE9-BB10-E14AC463CE66}"/>
    <dgm:cxn modelId="{6A2DE62A-3C4D-4421-9BFB-9DC7C3B48B57}" srcId="{B2B6245A-E44E-49FC-B10C-9FE25DFA7043}" destId="{E37B287D-3A11-4632-B8E7-43B9D4ECBA80}" srcOrd="2" destOrd="0" parTransId="{3E4110F8-8D1C-4751-9794-BCD674EF12BB}" sibTransId="{AB362A38-8E11-4420-AD95-5592D66BE494}"/>
    <dgm:cxn modelId="{05004D40-071E-4514-8A5A-FA5BEA711932}" type="presOf" srcId="{9BFE88AF-4DFE-4FB3-BD80-43CECBC73EA1}" destId="{5B356E3F-8D9E-43BD-940C-60452E2BEE6F}" srcOrd="0" destOrd="0" presId="urn:microsoft.com/office/officeart/2005/8/layout/cycle8"/>
    <dgm:cxn modelId="{5859CE59-D356-4A30-9E44-543CAE40B764}" type="presParOf" srcId="{722BC44C-47E6-4D03-96FA-E01261A73B4D}" destId="{5B356E3F-8D9E-43BD-940C-60452E2BEE6F}" srcOrd="0" destOrd="0" presId="urn:microsoft.com/office/officeart/2005/8/layout/cycle8"/>
    <dgm:cxn modelId="{70A132BC-5CDD-4420-AF11-5F3553CD878F}" type="presParOf" srcId="{722BC44C-47E6-4D03-96FA-E01261A73B4D}" destId="{FA6AB4DB-85E9-4B65-87A3-8F51F2AF369E}" srcOrd="1" destOrd="0" presId="urn:microsoft.com/office/officeart/2005/8/layout/cycle8"/>
    <dgm:cxn modelId="{ACFD5DE3-0013-4D2A-B306-93FF5AFD7D78}" type="presParOf" srcId="{722BC44C-47E6-4D03-96FA-E01261A73B4D}" destId="{7A94045F-E0BA-4CAD-9BC7-0A8AC549E3D9}" srcOrd="2" destOrd="0" presId="urn:microsoft.com/office/officeart/2005/8/layout/cycle8"/>
    <dgm:cxn modelId="{C92C3216-D23E-4574-A50F-F6E31B298359}" type="presParOf" srcId="{722BC44C-47E6-4D03-96FA-E01261A73B4D}" destId="{95AE6EFF-85EE-4C77-B436-3EDB873CA280}" srcOrd="3" destOrd="0" presId="urn:microsoft.com/office/officeart/2005/8/layout/cycle8"/>
    <dgm:cxn modelId="{AF150141-7C7A-4383-B46E-B0055465200D}" type="presParOf" srcId="{722BC44C-47E6-4D03-96FA-E01261A73B4D}" destId="{583E0861-88E6-4AEC-9E1C-DDDC512A98ED}" srcOrd="4" destOrd="0" presId="urn:microsoft.com/office/officeart/2005/8/layout/cycle8"/>
    <dgm:cxn modelId="{52027409-BE87-47B9-A750-19F6899FE7D1}" type="presParOf" srcId="{722BC44C-47E6-4D03-96FA-E01261A73B4D}" destId="{1125FE5E-7D69-497B-A51D-2EBBA447C0A2}" srcOrd="5" destOrd="0" presId="urn:microsoft.com/office/officeart/2005/8/layout/cycle8"/>
    <dgm:cxn modelId="{AE986538-8919-4A18-BAB5-36419E911D20}" type="presParOf" srcId="{722BC44C-47E6-4D03-96FA-E01261A73B4D}" destId="{721DD80E-AA7C-441F-A3A3-B6EB606C81C7}" srcOrd="6" destOrd="0" presId="urn:microsoft.com/office/officeart/2005/8/layout/cycle8"/>
    <dgm:cxn modelId="{8921758A-6925-4885-A4EA-9CD2D9EFD4FE}" type="presParOf" srcId="{722BC44C-47E6-4D03-96FA-E01261A73B4D}" destId="{8618D54A-3C21-4752-B32E-46D0839BCD11}" srcOrd="7" destOrd="0" presId="urn:microsoft.com/office/officeart/2005/8/layout/cycle8"/>
    <dgm:cxn modelId="{125764E2-A0DE-49AA-9163-8CD682B3AB54}" type="presParOf" srcId="{722BC44C-47E6-4D03-96FA-E01261A73B4D}" destId="{FDA346F2-0641-45AD-B8ED-3908F5F5A82F}" srcOrd="8" destOrd="0" presId="urn:microsoft.com/office/officeart/2005/8/layout/cycle8"/>
    <dgm:cxn modelId="{13515064-8422-4177-9DC2-A23A48301263}" type="presParOf" srcId="{722BC44C-47E6-4D03-96FA-E01261A73B4D}" destId="{3F902D9B-CE55-4887-9F21-E2866422C0F9}" srcOrd="9" destOrd="0" presId="urn:microsoft.com/office/officeart/2005/8/layout/cycle8"/>
    <dgm:cxn modelId="{CEA321DF-9E7D-47FD-8D4B-3D485E170A56}" type="presParOf" srcId="{722BC44C-47E6-4D03-96FA-E01261A73B4D}" destId="{677526C3-A954-4A99-A48F-5C8AB6E5CA94}" srcOrd="10" destOrd="0" presId="urn:microsoft.com/office/officeart/2005/8/layout/cycle8"/>
    <dgm:cxn modelId="{71F1C8A1-B944-48A8-A996-DD028A7CC317}" type="presParOf" srcId="{722BC44C-47E6-4D03-96FA-E01261A73B4D}" destId="{A6B7E0D1-EC03-41F0-AF6C-05AD74CDEB99}" srcOrd="11" destOrd="0" presId="urn:microsoft.com/office/officeart/2005/8/layout/cycle8"/>
    <dgm:cxn modelId="{DAC993CF-F698-42A1-8C9D-710E8DA4A0B7}" type="presParOf" srcId="{722BC44C-47E6-4D03-96FA-E01261A73B4D}" destId="{B327CF0D-EDA8-4B89-9907-CD0D2081C205}" srcOrd="12" destOrd="0" presId="urn:microsoft.com/office/officeart/2005/8/layout/cycle8"/>
    <dgm:cxn modelId="{9CAA32CC-83AD-4BBB-8808-195853C1E97D}" type="presParOf" srcId="{722BC44C-47E6-4D03-96FA-E01261A73B4D}" destId="{1EAD25A4-F479-4F41-831D-B85E66489C39}" srcOrd="13" destOrd="0" presId="urn:microsoft.com/office/officeart/2005/8/layout/cycle8"/>
    <dgm:cxn modelId="{96D126AA-1C60-4EC5-A539-AB44719E8E07}" type="presParOf" srcId="{722BC44C-47E6-4D03-96FA-E01261A73B4D}" destId="{614A7BF3-DFEE-41AE-8C42-AB6AC022DC4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1225C-F6A4-4699-9110-951BF4322D6A}">
      <dsp:nvSpPr>
        <dsp:cNvPr id="0" name=""/>
        <dsp:cNvSpPr/>
      </dsp:nvSpPr>
      <dsp:spPr>
        <a:xfrm>
          <a:off x="2843009" y="0"/>
          <a:ext cx="3457980" cy="2593485"/>
        </a:xfrm>
        <a:prstGeom prst="trapezoid">
          <a:avLst>
            <a:gd name="adj" fmla="val 666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Statistics</a:t>
          </a:r>
          <a:endParaRPr lang="en-GB" sz="4000" kern="1200" dirty="0"/>
        </a:p>
      </dsp:txBody>
      <dsp:txXfrm>
        <a:off x="2843009" y="0"/>
        <a:ext cx="3457980" cy="2593485"/>
      </dsp:txXfrm>
    </dsp:sp>
    <dsp:sp modelId="{7D7A1A0F-96BD-41CD-BCA4-D0E60B3E2F46}">
      <dsp:nvSpPr>
        <dsp:cNvPr id="0" name=""/>
        <dsp:cNvSpPr/>
      </dsp:nvSpPr>
      <dsp:spPr>
        <a:xfrm>
          <a:off x="1421504" y="2593485"/>
          <a:ext cx="6300990" cy="2132257"/>
        </a:xfrm>
        <a:prstGeom prst="trapezoid">
          <a:avLst>
            <a:gd name="adj" fmla="val 666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600" kern="1200" dirty="0" smtClean="0"/>
            <a:t>Data Attributes</a:t>
          </a:r>
          <a:endParaRPr lang="en-GB" sz="5600" kern="1200" dirty="0"/>
        </a:p>
      </dsp:txBody>
      <dsp:txXfrm>
        <a:off x="2524178" y="2593485"/>
        <a:ext cx="4095643" cy="2132257"/>
      </dsp:txXfrm>
    </dsp:sp>
    <dsp:sp modelId="{4BE8EAD2-7CEC-4C40-8460-9673D76F9170}">
      <dsp:nvSpPr>
        <dsp:cNvPr id="0" name=""/>
        <dsp:cNvSpPr/>
      </dsp:nvSpPr>
      <dsp:spPr>
        <a:xfrm>
          <a:off x="0" y="4725742"/>
          <a:ext cx="9144000" cy="2132257"/>
        </a:xfrm>
        <a:prstGeom prst="trapezoid">
          <a:avLst>
            <a:gd name="adj" fmla="val 666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600" kern="1200" dirty="0" smtClean="0"/>
            <a:t>Understanding Data through graphs</a:t>
          </a:r>
          <a:endParaRPr lang="en-GB" sz="5600" kern="1200" dirty="0"/>
        </a:p>
      </dsp:txBody>
      <dsp:txXfrm>
        <a:off x="1600199" y="4725742"/>
        <a:ext cx="5943600" cy="2132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56E3F-8D9E-43BD-940C-60452E2BEE6F}">
      <dsp:nvSpPr>
        <dsp:cNvPr id="0" name=""/>
        <dsp:cNvSpPr/>
      </dsp:nvSpPr>
      <dsp:spPr>
        <a:xfrm>
          <a:off x="1760137" y="391383"/>
          <a:ext cx="4902604" cy="505788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Distributions</a:t>
          </a:r>
          <a:endParaRPr lang="en-GB" sz="2500" kern="1200" dirty="0"/>
        </a:p>
      </dsp:txBody>
      <dsp:txXfrm>
        <a:off x="4343926" y="1463172"/>
        <a:ext cx="1750930" cy="1505322"/>
      </dsp:txXfrm>
    </dsp:sp>
    <dsp:sp modelId="{583E0861-88E6-4AEC-9E1C-DDDC512A98ED}">
      <dsp:nvSpPr>
        <dsp:cNvPr id="0" name=""/>
        <dsp:cNvSpPr/>
      </dsp:nvSpPr>
      <dsp:spPr>
        <a:xfrm>
          <a:off x="1578330" y="572022"/>
          <a:ext cx="5057881" cy="5057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Measures of Spread and Central Tendency</a:t>
          </a:r>
          <a:endParaRPr lang="en-GB" sz="2500" kern="1200" dirty="0"/>
        </a:p>
      </dsp:txBody>
      <dsp:txXfrm>
        <a:off x="2782587" y="3853624"/>
        <a:ext cx="2709579" cy="1324683"/>
      </dsp:txXfrm>
    </dsp:sp>
    <dsp:sp modelId="{FDA346F2-0641-45AD-B8ED-3908F5F5A82F}">
      <dsp:nvSpPr>
        <dsp:cNvPr id="0" name=""/>
        <dsp:cNvSpPr/>
      </dsp:nvSpPr>
      <dsp:spPr>
        <a:xfrm>
          <a:off x="1474162" y="391383"/>
          <a:ext cx="5057881" cy="505788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Descriptive Statistics</a:t>
          </a:r>
          <a:endParaRPr lang="en-GB" sz="2500" kern="1200" dirty="0"/>
        </a:p>
      </dsp:txBody>
      <dsp:txXfrm>
        <a:off x="2060033" y="1463172"/>
        <a:ext cx="1806386" cy="1505322"/>
      </dsp:txXfrm>
    </dsp:sp>
    <dsp:sp modelId="{B327CF0D-EDA8-4B89-9907-CD0D2081C205}">
      <dsp:nvSpPr>
        <dsp:cNvPr id="0" name=""/>
        <dsp:cNvSpPr/>
      </dsp:nvSpPr>
      <dsp:spPr>
        <a:xfrm>
          <a:off x="1370361" y="78276"/>
          <a:ext cx="5684095" cy="568409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25A4-F479-4F41-831D-B85E66489C39}">
      <dsp:nvSpPr>
        <dsp:cNvPr id="0" name=""/>
        <dsp:cNvSpPr/>
      </dsp:nvSpPr>
      <dsp:spPr>
        <a:xfrm>
          <a:off x="1265223" y="258595"/>
          <a:ext cx="5684095" cy="568409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A7BF3-DFEE-41AE-8C42-AB6AC022DC48}">
      <dsp:nvSpPr>
        <dsp:cNvPr id="0" name=""/>
        <dsp:cNvSpPr/>
      </dsp:nvSpPr>
      <dsp:spPr>
        <a:xfrm>
          <a:off x="1160637" y="78276"/>
          <a:ext cx="5684095" cy="568409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FC3D7-E3BA-49EA-8DEF-4F0A32CC91C3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15E15-B67F-4B9F-999F-D1A786ABD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29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5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2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2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2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1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9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4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A500-9A41-43D0-AD6B-5CDFE07C4E2D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7252-5DFE-4531-A238-3EA3CE21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7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48478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>SGA OO7 DATA SCIENCE</a:t>
            </a:r>
            <a:endParaRPr lang="en-GB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2852" y="2315781"/>
            <a:ext cx="5040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A Peer Presentation by Jindu Kwentua on Exploratory Data Analysis</a:t>
            </a: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9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8367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Pie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85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8478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 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22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3407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Scatter 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76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34076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Thank you!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0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05" y="188640"/>
            <a:ext cx="4752135" cy="26642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47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Exploratory Data </a:t>
            </a:r>
            <a:r>
              <a:rPr lang="en-GB" sz="2800" dirty="0" smtClean="0">
                <a:solidFill>
                  <a:schemeClr val="bg1"/>
                </a:solidFill>
              </a:rPr>
              <a:t>Analysis </a:t>
            </a:r>
            <a:r>
              <a:rPr lang="en-GB" sz="2800" dirty="0">
                <a:solidFill>
                  <a:schemeClr val="bg1"/>
                </a:solidFill>
              </a:rPr>
              <a:t>is an approach to </a:t>
            </a:r>
            <a:r>
              <a:rPr lang="en-GB" sz="2800" dirty="0" smtClean="0">
                <a:solidFill>
                  <a:schemeClr val="bg1"/>
                </a:solidFill>
              </a:rPr>
              <a:t>analysing data to </a:t>
            </a:r>
            <a:r>
              <a:rPr lang="en-GB" sz="2800" dirty="0">
                <a:solidFill>
                  <a:schemeClr val="bg1"/>
                </a:solidFill>
              </a:rPr>
              <a:t>summarize their main characteristics, often with visual methods. 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6384312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0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9711244"/>
              </p:ext>
            </p:extLst>
          </p:nvPr>
        </p:nvGraphicFramePr>
        <p:xfrm>
          <a:off x="467544" y="836712"/>
          <a:ext cx="8136904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5776" y="58599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Basic Statistics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6490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576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A d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ata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attribute is a characteristic of data that sets it apart from other 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data in a particular dataset,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such as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colour, location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, length,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size, etc.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7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3928" y="76470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Types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771800" y="1340768"/>
            <a:ext cx="17281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0"/>
          </p:cNvCxnSpPr>
          <p:nvPr/>
        </p:nvCxnSpPr>
        <p:spPr>
          <a:xfrm>
            <a:off x="4499992" y="1340768"/>
            <a:ext cx="230425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78899" y="206084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Categorical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012160" y="2060848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Numerical</a:t>
            </a:r>
            <a:endParaRPr lang="en-GB" dirty="0"/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 flipH="1">
            <a:off x="971600" y="2636912"/>
            <a:ext cx="1635391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2606991" y="2636912"/>
            <a:ext cx="1255326" cy="113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520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Nominal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2915816" y="3768667"/>
            <a:ext cx="1440160" cy="59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Ordina</a:t>
            </a:r>
            <a:r>
              <a:rPr lang="en-GB" dirty="0"/>
              <a:t>l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454156" y="2623202"/>
            <a:ext cx="1219724" cy="106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88024" y="3768667"/>
            <a:ext cx="1440160" cy="59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endCxn id="27" idx="0"/>
          </p:cNvCxnSpPr>
          <p:nvPr/>
        </p:nvCxnSpPr>
        <p:spPr>
          <a:xfrm>
            <a:off x="6660232" y="2636912"/>
            <a:ext cx="1224136" cy="113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64288" y="3768667"/>
            <a:ext cx="1440160" cy="59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46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494" y="380138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 visualization is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graphical representation of data.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It involves producing images that communicate relationships among the represented data to viewers of the images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0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9807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 Chart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63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6876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Histogram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85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73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kwentua</dc:creator>
  <cp:lastModifiedBy>kwentua</cp:lastModifiedBy>
  <cp:revision>17</cp:revision>
  <dcterms:created xsi:type="dcterms:W3CDTF">2020-01-30T14:56:44Z</dcterms:created>
  <dcterms:modified xsi:type="dcterms:W3CDTF">2020-01-30T18:16:03Z</dcterms:modified>
</cp:coreProperties>
</file>