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3" r:id="rId5"/>
    <p:sldId id="264" r:id="rId6"/>
    <p:sldId id="265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5" algn="l" defTabSz="914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0" algn="l" defTabSz="914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7" algn="l" defTabSz="914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5" algn="l" defTabSz="914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92" algn="l" defTabSz="914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20" algn="l" defTabSz="914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8" indent="0">
              <a:buNone/>
              <a:defRPr sz="2000" b="1"/>
            </a:lvl2pPr>
            <a:lvl3pPr marL="914255" indent="0">
              <a:buNone/>
              <a:defRPr sz="1800" b="1"/>
            </a:lvl3pPr>
            <a:lvl4pPr marL="1371383" indent="0">
              <a:buNone/>
              <a:defRPr sz="1600" b="1"/>
            </a:lvl4pPr>
            <a:lvl5pPr marL="1828510" indent="0">
              <a:buNone/>
              <a:defRPr sz="1600" b="1"/>
            </a:lvl5pPr>
            <a:lvl6pPr marL="2285637" indent="0">
              <a:buNone/>
              <a:defRPr sz="1600" b="1"/>
            </a:lvl6pPr>
            <a:lvl7pPr marL="2742765" indent="0">
              <a:buNone/>
              <a:defRPr sz="1600" b="1"/>
            </a:lvl7pPr>
            <a:lvl8pPr marL="3199892" indent="0">
              <a:buNone/>
              <a:defRPr sz="1600" b="1"/>
            </a:lvl8pPr>
            <a:lvl9pPr marL="36570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8" indent="0">
              <a:buNone/>
              <a:defRPr sz="2000" b="1"/>
            </a:lvl2pPr>
            <a:lvl3pPr marL="914255" indent="0">
              <a:buNone/>
              <a:defRPr sz="1800" b="1"/>
            </a:lvl3pPr>
            <a:lvl4pPr marL="1371383" indent="0">
              <a:buNone/>
              <a:defRPr sz="1600" b="1"/>
            </a:lvl4pPr>
            <a:lvl5pPr marL="1828510" indent="0">
              <a:buNone/>
              <a:defRPr sz="1600" b="1"/>
            </a:lvl5pPr>
            <a:lvl6pPr marL="2285637" indent="0">
              <a:buNone/>
              <a:defRPr sz="1600" b="1"/>
            </a:lvl6pPr>
            <a:lvl7pPr marL="2742765" indent="0">
              <a:buNone/>
              <a:defRPr sz="1600" b="1"/>
            </a:lvl7pPr>
            <a:lvl8pPr marL="3199892" indent="0">
              <a:buNone/>
              <a:defRPr sz="1600" b="1"/>
            </a:lvl8pPr>
            <a:lvl9pPr marL="36570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5" indent="0">
              <a:buNone/>
              <a:defRPr sz="1000"/>
            </a:lvl3pPr>
            <a:lvl4pPr marL="1371383" indent="0">
              <a:buNone/>
              <a:defRPr sz="900"/>
            </a:lvl4pPr>
            <a:lvl5pPr marL="1828510" indent="0">
              <a:buNone/>
              <a:defRPr sz="900"/>
            </a:lvl5pPr>
            <a:lvl6pPr marL="2285637" indent="0">
              <a:buNone/>
              <a:defRPr sz="900"/>
            </a:lvl6pPr>
            <a:lvl7pPr marL="2742765" indent="0">
              <a:buNone/>
              <a:defRPr sz="900"/>
            </a:lvl7pPr>
            <a:lvl8pPr marL="3199892" indent="0">
              <a:buNone/>
              <a:defRPr sz="900"/>
            </a:lvl8pPr>
            <a:lvl9pPr marL="36570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8" indent="0">
              <a:buNone/>
              <a:defRPr sz="2800"/>
            </a:lvl2pPr>
            <a:lvl3pPr marL="914255" indent="0">
              <a:buNone/>
              <a:defRPr sz="2400"/>
            </a:lvl3pPr>
            <a:lvl4pPr marL="1371383" indent="0">
              <a:buNone/>
              <a:defRPr sz="2000"/>
            </a:lvl4pPr>
            <a:lvl5pPr marL="1828510" indent="0">
              <a:buNone/>
              <a:defRPr sz="2000"/>
            </a:lvl5pPr>
            <a:lvl6pPr marL="2285637" indent="0">
              <a:buNone/>
              <a:defRPr sz="2000"/>
            </a:lvl6pPr>
            <a:lvl7pPr marL="2742765" indent="0">
              <a:buNone/>
              <a:defRPr sz="2000"/>
            </a:lvl7pPr>
            <a:lvl8pPr marL="3199892" indent="0">
              <a:buNone/>
              <a:defRPr sz="2000"/>
            </a:lvl8pPr>
            <a:lvl9pPr marL="365702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5" indent="0">
              <a:buNone/>
              <a:defRPr sz="1000"/>
            </a:lvl3pPr>
            <a:lvl4pPr marL="1371383" indent="0">
              <a:buNone/>
              <a:defRPr sz="900"/>
            </a:lvl4pPr>
            <a:lvl5pPr marL="1828510" indent="0">
              <a:buNone/>
              <a:defRPr sz="900"/>
            </a:lvl5pPr>
            <a:lvl6pPr marL="2285637" indent="0">
              <a:buNone/>
              <a:defRPr sz="900"/>
            </a:lvl6pPr>
            <a:lvl7pPr marL="2742765" indent="0">
              <a:buNone/>
              <a:defRPr sz="900"/>
            </a:lvl7pPr>
            <a:lvl8pPr marL="3199892" indent="0">
              <a:buNone/>
              <a:defRPr sz="900"/>
            </a:lvl8pPr>
            <a:lvl9pPr marL="36570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5" indent="-342845" algn="l" defTabSz="9142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2" indent="-285705" algn="l" defTabSz="9142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6" indent="-228564" algn="l" defTabSz="9142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1" indent="-228564" algn="l" defTabSz="9142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8" indent="-228564" algn="l" defTabSz="9142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6" indent="-228564" algn="l" defTabSz="9142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5" algn="l" defTabSz="914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7" algn="l" defTabSz="914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5" algn="l" defTabSz="914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2" algn="l" defTabSz="914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0" algn="l" defTabSz="914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s_773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999" y="1904999"/>
            <a:ext cx="6248401" cy="2514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 1200 Lines of code</a:t>
            </a:r>
          </a:p>
          <a:p>
            <a:r>
              <a:rPr lang="en-US" dirty="0" smtClean="0"/>
              <a:t>No Widgets</a:t>
            </a:r>
          </a:p>
          <a:p>
            <a:r>
              <a:rPr lang="en-US" dirty="0" smtClean="0"/>
              <a:t>Pre-requisites ( HTML , </a:t>
            </a:r>
            <a:r>
              <a:rPr lang="en-US" dirty="0" err="1" smtClean="0"/>
              <a:t>Css</a:t>
            </a:r>
            <a:r>
              <a:rPr lang="en-US" dirty="0" smtClean="0"/>
              <a:t>  and Basic JavaScript)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Jquery</a:t>
            </a:r>
            <a:r>
              <a:rPr lang="en-US" dirty="0" smtClean="0"/>
              <a:t> and </a:t>
            </a:r>
            <a:r>
              <a:rPr lang="en-US" dirty="0" err="1" smtClean="0"/>
              <a:t>underscorejs</a:t>
            </a:r>
            <a:r>
              <a:rPr lang="en-US" dirty="0" smtClean="0"/>
              <a:t> Internally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MVC-R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Collection</a:t>
            </a:r>
          </a:p>
          <a:p>
            <a:r>
              <a:rPr lang="en-US" smtClean="0"/>
              <a:t>Router</a:t>
            </a:r>
          </a:p>
          <a:p>
            <a:pPr>
              <a:buNone/>
            </a:pP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sz="2000" dirty="0" err="1" smtClean="0"/>
              <a:t>GridModel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Backbone.Model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84582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What do they do?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Store Data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Fire Events when data is changed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Provide get/set </a:t>
            </a:r>
            <a:r>
              <a:rPr lang="en-US" dirty="0" err="1" smtClean="0"/>
              <a:t>Accessors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Does the data </a:t>
            </a:r>
            <a:r>
              <a:rPr lang="en-US" dirty="0" err="1" smtClean="0"/>
              <a:t>persistance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sz="2000" dirty="0" smtClean="0"/>
          </a:p>
          <a:p>
            <a:pPr algn="l"/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eg:Model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err="1" smtClean="0"/>
              <a:t>GridModel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= </a:t>
            </a:r>
            <a:r>
              <a:rPr lang="en-US" sz="2800" dirty="0" err="1" smtClean="0"/>
              <a:t>Backbone.Model.extend</a:t>
            </a:r>
            <a:r>
              <a:rPr lang="en-US" sz="2800" dirty="0" smtClean="0"/>
              <a:t>();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Or</a:t>
            </a:r>
          </a:p>
          <a:p>
            <a:pPr>
              <a:buNone/>
            </a:pPr>
            <a:r>
              <a:rPr lang="en-US" sz="2800" dirty="0" err="1" smtClean="0"/>
              <a:t>GridModel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=</a:t>
            </a:r>
            <a:r>
              <a:rPr lang="en-US" sz="2800" dirty="0" smtClean="0"/>
              <a:t> </a:t>
            </a:r>
            <a:r>
              <a:rPr lang="en-US" sz="2800" dirty="0" err="1" smtClean="0"/>
              <a:t>Backbone.Model.extend</a:t>
            </a:r>
            <a:r>
              <a:rPr lang="en-US" sz="2800" dirty="0" smtClean="0"/>
              <a:t>({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defaults:{</a:t>
            </a:r>
          </a:p>
          <a:p>
            <a:pPr>
              <a:buNone/>
            </a:pPr>
            <a:r>
              <a:rPr lang="en-US" sz="2800" dirty="0" smtClean="0"/>
              <a:t>		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>
              <a:buNone/>
            </a:pPr>
            <a:r>
              <a:rPr lang="en-US" sz="2800" dirty="0" smtClean="0"/>
              <a:t>});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var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/>
              <a:t>gridModel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= new</a:t>
            </a:r>
            <a:r>
              <a:rPr lang="en-US" sz="2800" dirty="0" smtClean="0"/>
              <a:t> </a:t>
            </a:r>
            <a:r>
              <a:rPr lang="en-US" sz="2800" dirty="0" err="1" smtClean="0"/>
              <a:t>GridModel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err="1" smtClean="0"/>
              <a:t>gridModel.get</a:t>
            </a:r>
            <a:r>
              <a:rPr lang="en-US" sz="2800" dirty="0" smtClean="0"/>
              <a:t>(“key”);  </a:t>
            </a:r>
            <a:r>
              <a:rPr lang="en-US" sz="2800" dirty="0" smtClean="0">
                <a:solidFill>
                  <a:srgbClr val="00B050"/>
                </a:solidFill>
              </a:rPr>
              <a:t>// does the reading</a:t>
            </a:r>
          </a:p>
          <a:p>
            <a:pPr>
              <a:buNone/>
            </a:pPr>
            <a:r>
              <a:rPr lang="en-US" sz="2800" dirty="0" err="1" smtClean="0"/>
              <a:t>gridModel.set</a:t>
            </a:r>
            <a:r>
              <a:rPr lang="en-US" sz="2800" dirty="0" smtClean="0"/>
              <a:t>({“</a:t>
            </a:r>
            <a:r>
              <a:rPr lang="en-US" sz="2800" dirty="0" smtClean="0"/>
              <a:t>key</a:t>
            </a:r>
            <a:r>
              <a:rPr lang="en-US" sz="2800" dirty="0" smtClean="0"/>
              <a:t>”:”value”}); </a:t>
            </a:r>
            <a:r>
              <a:rPr lang="en-US" sz="2800" dirty="0" smtClean="0">
                <a:solidFill>
                  <a:srgbClr val="00B050"/>
                </a:solidFill>
              </a:rPr>
              <a:t>//does the writing</a:t>
            </a:r>
            <a:endParaRPr lang="en-IN" sz="28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GridView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Backbone.View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do they do?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Display data</a:t>
            </a:r>
          </a:p>
          <a:p>
            <a:r>
              <a:rPr lang="en-US" dirty="0" smtClean="0"/>
              <a:t>Render data with template</a:t>
            </a:r>
          </a:p>
          <a:p>
            <a:r>
              <a:rPr lang="en-US" dirty="0" smtClean="0"/>
              <a:t>Respond to model data changes</a:t>
            </a:r>
          </a:p>
          <a:p>
            <a:r>
              <a:rPr lang="en-US" dirty="0" smtClean="0"/>
              <a:t>Act on user input entries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eg:View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err="1" smtClean="0"/>
              <a:t>GridView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= </a:t>
            </a:r>
            <a:r>
              <a:rPr lang="en-US" sz="2800" dirty="0" err="1" smtClean="0"/>
              <a:t>Backbone.View.extend</a:t>
            </a:r>
            <a:r>
              <a:rPr lang="en-US" sz="2800" dirty="0" smtClean="0"/>
              <a:t>({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initialize:function</a:t>
            </a:r>
            <a:r>
              <a:rPr lang="en-US" sz="2800" dirty="0" smtClean="0"/>
              <a:t>(){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this.template</a:t>
            </a:r>
            <a:r>
              <a:rPr lang="en-US" sz="2800" dirty="0" smtClean="0"/>
              <a:t> = _.template( $(“#grid-template”).html());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},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render:function</a:t>
            </a:r>
            <a:r>
              <a:rPr lang="en-US" sz="2800" dirty="0" smtClean="0"/>
              <a:t>(){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rc</a:t>
            </a:r>
            <a:r>
              <a:rPr lang="en-US" sz="2800" dirty="0" smtClean="0"/>
              <a:t> = </a:t>
            </a:r>
            <a:r>
              <a:rPr lang="en-US" sz="2800" dirty="0" err="1" smtClean="0"/>
              <a:t>this.template</a:t>
            </a:r>
            <a:r>
              <a:rPr lang="en-US" sz="2800" dirty="0" smtClean="0"/>
              <a:t>( </a:t>
            </a:r>
            <a:r>
              <a:rPr lang="en-US" sz="2800" dirty="0" err="1" smtClean="0"/>
              <a:t>this.model.toJSON</a:t>
            </a:r>
            <a:r>
              <a:rPr lang="en-US" sz="2800" dirty="0" smtClean="0"/>
              <a:t>());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$(</a:t>
            </a:r>
            <a:r>
              <a:rPr lang="en-US" sz="2800" dirty="0" err="1" smtClean="0"/>
              <a:t>this.el</a:t>
            </a:r>
            <a:r>
              <a:rPr lang="en-US" sz="2800" dirty="0" smtClean="0"/>
              <a:t>).html( </a:t>
            </a:r>
            <a:r>
              <a:rPr lang="en-US" sz="2800" dirty="0" err="1" smtClean="0"/>
              <a:t>rc</a:t>
            </a:r>
            <a:r>
              <a:rPr lang="en-US" sz="2800" dirty="0" smtClean="0"/>
              <a:t> );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return this;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});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gridView</a:t>
            </a:r>
            <a:r>
              <a:rPr lang="en-US" sz="2800" dirty="0" smtClean="0"/>
              <a:t> = new </a:t>
            </a:r>
            <a:r>
              <a:rPr lang="en-US" sz="2800" dirty="0" err="1" smtClean="0"/>
              <a:t>GridView</a:t>
            </a:r>
            <a:r>
              <a:rPr lang="en-US" sz="2800" dirty="0" smtClean="0"/>
              <a:t>( {</a:t>
            </a:r>
            <a:r>
              <a:rPr lang="en-US" sz="2800" dirty="0" err="1" smtClean="0"/>
              <a:t>model:gridModel</a:t>
            </a:r>
            <a:r>
              <a:rPr lang="en-US" sz="2800" smtClean="0"/>
              <a:t>});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endParaRPr lang="en-IN" sz="28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4001" cy="6683940"/>
          </a:xfrm>
          <a:custGeom>
            <a:avLst/>
            <a:gdLst/>
            <a:ahLst/>
            <a:cxnLst/>
            <a:rect l="0" t="0" r="0" b="0"/>
            <a:pathLst>
              <a:path w="13004801" h="9753601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78" tIns="31789" rIns="63578" bIns="31789"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9144001" cy="6683940"/>
          </a:xfrm>
          <a:custGeom>
            <a:avLst/>
            <a:gdLst/>
            <a:ahLst/>
            <a:cxnLst/>
            <a:rect l="0" t="0" r="0" b="0"/>
            <a:pathLst>
              <a:path w="13004801" h="9753601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78" tIns="31789" rIns="63578" bIns="31789"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1" cy="6683940"/>
          </a:xfrm>
          <a:custGeom>
            <a:avLst/>
            <a:gdLst/>
            <a:ahLst/>
            <a:cxnLst/>
            <a:rect l="0" t="0" r="0" b="0"/>
            <a:pathLst>
              <a:path w="13004801" h="9753601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4C4C4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78" tIns="31789" rIns="63578" bIns="31789" rtlCol="0" anchor="ctr"/>
          <a:lstStyle/>
          <a:p>
            <a:pPr algn="ctr"/>
            <a:endParaRPr lang="en-IN"/>
          </a:p>
        </p:txBody>
      </p:sp>
      <p:pic>
        <p:nvPicPr>
          <p:cNvPr id="5" name="Picture 4" descr="ws_773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0711" y="426449"/>
            <a:ext cx="3455789" cy="1113990"/>
          </a:xfrm>
          <a:prstGeom prst="rect">
            <a:avLst/>
          </a:prstGeom>
        </p:spPr>
      </p:pic>
      <p:pic>
        <p:nvPicPr>
          <p:cNvPr id="6" name="Picture 5" descr="ws_778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1781" y="1992998"/>
            <a:ext cx="3500438" cy="26979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85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Lightweight</vt:lpstr>
      <vt:lpstr>MVC-R</vt:lpstr>
      <vt:lpstr>GridModel Backbone.Model</vt:lpstr>
      <vt:lpstr>eg:Model </vt:lpstr>
      <vt:lpstr>GridView Backbone.View</vt:lpstr>
      <vt:lpstr>eg:View 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BackboneJs</dc:title>
  <dc:creator>Jineesh</dc:creator>
  <cp:lastModifiedBy>Jineesh</cp:lastModifiedBy>
  <cp:revision>15</cp:revision>
  <dcterms:created xsi:type="dcterms:W3CDTF">2006-08-16T00:00:00Z</dcterms:created>
  <dcterms:modified xsi:type="dcterms:W3CDTF">2011-12-18T18:29:34Z</dcterms:modified>
</cp:coreProperties>
</file>