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9" r:id="rId4"/>
    <p:sldId id="282" r:id="rId5"/>
    <p:sldId id="262" r:id="rId6"/>
    <p:sldId id="26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B20C9-94C4-49DE-8593-DBD8D9CF7C9A}" v="6" dt="2021-06-16T23:28:40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llian Nemec" userId="9be72cc2-ed37-40f8-878b-3fe65e8b0fe2" providerId="ADAL" clId="{2A9B20C9-94C4-49DE-8593-DBD8D9CF7C9A}"/>
    <pc:docChg chg="undo redo custSel addSld delSld modSld sldOrd">
      <pc:chgData name="Jillian Nemec" userId="9be72cc2-ed37-40f8-878b-3fe65e8b0fe2" providerId="ADAL" clId="{2A9B20C9-94C4-49DE-8593-DBD8D9CF7C9A}" dt="2021-06-16T23:41:45.081" v="1514" actId="20577"/>
      <pc:docMkLst>
        <pc:docMk/>
      </pc:docMkLst>
      <pc:sldChg chg="modSp mod">
        <pc:chgData name="Jillian Nemec" userId="9be72cc2-ed37-40f8-878b-3fe65e8b0fe2" providerId="ADAL" clId="{2A9B20C9-94C4-49DE-8593-DBD8D9CF7C9A}" dt="2021-06-16T23:41:45.081" v="1514" actId="20577"/>
        <pc:sldMkLst>
          <pc:docMk/>
          <pc:sldMk cId="2489803991" sldId="256"/>
        </pc:sldMkLst>
        <pc:spChg chg="mod">
          <ac:chgData name="Jillian Nemec" userId="9be72cc2-ed37-40f8-878b-3fe65e8b0fe2" providerId="ADAL" clId="{2A9B20C9-94C4-49DE-8593-DBD8D9CF7C9A}" dt="2021-06-16T23:41:45.081" v="1514" actId="20577"/>
          <ac:spMkLst>
            <pc:docMk/>
            <pc:sldMk cId="2489803991" sldId="256"/>
            <ac:spMk id="2" creationId="{0ECB1B2B-5134-4CFB-B93B-11B13D41BCE7}"/>
          </ac:spMkLst>
        </pc:spChg>
        <pc:spChg chg="mod">
          <ac:chgData name="Jillian Nemec" userId="9be72cc2-ed37-40f8-878b-3fe65e8b0fe2" providerId="ADAL" clId="{2A9B20C9-94C4-49DE-8593-DBD8D9CF7C9A}" dt="2021-06-16T23:41:27.159" v="1472" actId="20577"/>
          <ac:spMkLst>
            <pc:docMk/>
            <pc:sldMk cId="2489803991" sldId="256"/>
            <ac:spMk id="3" creationId="{90EDDCC3-5B6E-41C4-8A5D-5C81827FCA04}"/>
          </ac:spMkLst>
        </pc:spChg>
      </pc:sldChg>
      <pc:sldChg chg="addSp delSp modSp mod">
        <pc:chgData name="Jillian Nemec" userId="9be72cc2-ed37-40f8-878b-3fe65e8b0fe2" providerId="ADAL" clId="{2A9B20C9-94C4-49DE-8593-DBD8D9CF7C9A}" dt="2021-06-16T23:34:56.351" v="767" actId="26606"/>
        <pc:sldMkLst>
          <pc:docMk/>
          <pc:sldMk cId="1915261933" sldId="257"/>
        </pc:sldMkLst>
        <pc:spChg chg="mod">
          <ac:chgData name="Jillian Nemec" userId="9be72cc2-ed37-40f8-878b-3fe65e8b0fe2" providerId="ADAL" clId="{2A9B20C9-94C4-49DE-8593-DBD8D9CF7C9A}" dt="2021-06-16T23:23:55.726" v="26" actId="20577"/>
          <ac:spMkLst>
            <pc:docMk/>
            <pc:sldMk cId="1915261933" sldId="257"/>
            <ac:spMk id="2" creationId="{DA2DFF75-A868-44AD-883D-1AA3BAE6C394}"/>
          </ac:spMkLst>
        </pc:spChg>
        <pc:spChg chg="del mod">
          <ac:chgData name="Jillian Nemec" userId="9be72cc2-ed37-40f8-878b-3fe65e8b0fe2" providerId="ADAL" clId="{2A9B20C9-94C4-49DE-8593-DBD8D9CF7C9A}" dt="2021-06-16T23:34:56.351" v="767" actId="26606"/>
          <ac:spMkLst>
            <pc:docMk/>
            <pc:sldMk cId="1915261933" sldId="257"/>
            <ac:spMk id="3" creationId="{FB1E48A7-1E78-47A8-BB20-FB0E921521F3}"/>
          </ac:spMkLst>
        </pc:spChg>
        <pc:graphicFrameChg chg="add">
          <ac:chgData name="Jillian Nemec" userId="9be72cc2-ed37-40f8-878b-3fe65e8b0fe2" providerId="ADAL" clId="{2A9B20C9-94C4-49DE-8593-DBD8D9CF7C9A}" dt="2021-06-16T23:34:56.351" v="767" actId="26606"/>
          <ac:graphicFrameMkLst>
            <pc:docMk/>
            <pc:sldMk cId="1915261933" sldId="257"/>
            <ac:graphicFrameMk id="12" creationId="{EB65D1A1-69D5-469B-ADA2-DAF442211DEA}"/>
          </ac:graphicFrameMkLst>
        </pc:graphicFrameChg>
      </pc:sldChg>
      <pc:sldChg chg="del">
        <pc:chgData name="Jillian Nemec" userId="9be72cc2-ed37-40f8-878b-3fe65e8b0fe2" providerId="ADAL" clId="{2A9B20C9-94C4-49DE-8593-DBD8D9CF7C9A}" dt="2021-06-16T23:24:36.953" v="183" actId="47"/>
        <pc:sldMkLst>
          <pc:docMk/>
          <pc:sldMk cId="1240085794" sldId="258"/>
        </pc:sldMkLst>
      </pc:sldChg>
      <pc:sldChg chg="addSp delSp modSp mod">
        <pc:chgData name="Jillian Nemec" userId="9be72cc2-ed37-40f8-878b-3fe65e8b0fe2" providerId="ADAL" clId="{2A9B20C9-94C4-49DE-8593-DBD8D9CF7C9A}" dt="2021-06-16T23:28:45.609" v="286" actId="1076"/>
        <pc:sldMkLst>
          <pc:docMk/>
          <pc:sldMk cId="3560977657" sldId="260"/>
        </pc:sldMkLst>
        <pc:spChg chg="mod">
          <ac:chgData name="Jillian Nemec" userId="9be72cc2-ed37-40f8-878b-3fe65e8b0fe2" providerId="ADAL" clId="{2A9B20C9-94C4-49DE-8593-DBD8D9CF7C9A}" dt="2021-06-16T23:28:14.082" v="273" actId="20577"/>
          <ac:spMkLst>
            <pc:docMk/>
            <pc:sldMk cId="3560977657" sldId="260"/>
            <ac:spMk id="11" creationId="{94FCF3E8-C821-48A1-AE10-8B89F0CB36E1}"/>
          </ac:spMkLst>
        </pc:spChg>
        <pc:picChg chg="add mod">
          <ac:chgData name="Jillian Nemec" userId="9be72cc2-ed37-40f8-878b-3fe65e8b0fe2" providerId="ADAL" clId="{2A9B20C9-94C4-49DE-8593-DBD8D9CF7C9A}" dt="2021-06-16T23:28:32.781" v="280" actId="14100"/>
          <ac:picMkLst>
            <pc:docMk/>
            <pc:sldMk cId="3560977657" sldId="260"/>
            <ac:picMk id="3" creationId="{DA1FE2B1-C521-4E3F-B84F-E98786ACDD1C}"/>
          </ac:picMkLst>
        </pc:picChg>
        <pc:picChg chg="add mod">
          <ac:chgData name="Jillian Nemec" userId="9be72cc2-ed37-40f8-878b-3fe65e8b0fe2" providerId="ADAL" clId="{2A9B20C9-94C4-49DE-8593-DBD8D9CF7C9A}" dt="2021-06-16T23:28:45.609" v="286" actId="1076"/>
          <ac:picMkLst>
            <pc:docMk/>
            <pc:sldMk cId="3560977657" sldId="260"/>
            <ac:picMk id="5" creationId="{4EBC33D6-3464-4D74-8970-D228DA10B377}"/>
          </ac:picMkLst>
        </pc:picChg>
        <pc:picChg chg="del">
          <ac:chgData name="Jillian Nemec" userId="9be72cc2-ed37-40f8-878b-3fe65e8b0fe2" providerId="ADAL" clId="{2A9B20C9-94C4-49DE-8593-DBD8D9CF7C9A}" dt="2021-06-16T23:28:20.029" v="275" actId="478"/>
          <ac:picMkLst>
            <pc:docMk/>
            <pc:sldMk cId="3560977657" sldId="260"/>
            <ac:picMk id="15" creationId="{DB9CC1A2-0C08-4025-B363-09D2172CB4DA}"/>
          </ac:picMkLst>
        </pc:picChg>
        <pc:picChg chg="del">
          <ac:chgData name="Jillian Nemec" userId="9be72cc2-ed37-40f8-878b-3fe65e8b0fe2" providerId="ADAL" clId="{2A9B20C9-94C4-49DE-8593-DBD8D9CF7C9A}" dt="2021-06-16T23:28:18.312" v="274" actId="478"/>
          <ac:picMkLst>
            <pc:docMk/>
            <pc:sldMk cId="3560977657" sldId="260"/>
            <ac:picMk id="21" creationId="{ABEE6CAE-C48A-4BD2-9782-4E0D7F420004}"/>
          </ac:picMkLst>
        </pc:picChg>
      </pc:sldChg>
      <pc:sldChg chg="del">
        <pc:chgData name="Jillian Nemec" userId="9be72cc2-ed37-40f8-878b-3fe65e8b0fe2" providerId="ADAL" clId="{2A9B20C9-94C4-49DE-8593-DBD8D9CF7C9A}" dt="2021-06-16T23:24:36.012" v="182" actId="47"/>
        <pc:sldMkLst>
          <pc:docMk/>
          <pc:sldMk cId="3989363699" sldId="261"/>
        </pc:sldMkLst>
      </pc:sldChg>
      <pc:sldChg chg="addSp delSp modSp mod">
        <pc:chgData name="Jillian Nemec" userId="9be72cc2-ed37-40f8-878b-3fe65e8b0fe2" providerId="ADAL" clId="{2A9B20C9-94C4-49DE-8593-DBD8D9CF7C9A}" dt="2021-06-16T23:28:03.665" v="253" actId="20577"/>
        <pc:sldMkLst>
          <pc:docMk/>
          <pc:sldMk cId="1397366007" sldId="262"/>
        </pc:sldMkLst>
        <pc:spChg chg="add del">
          <ac:chgData name="Jillian Nemec" userId="9be72cc2-ed37-40f8-878b-3fe65e8b0fe2" providerId="ADAL" clId="{2A9B20C9-94C4-49DE-8593-DBD8D9CF7C9A}" dt="2021-06-16T23:26:10.998" v="185" actId="22"/>
          <ac:spMkLst>
            <pc:docMk/>
            <pc:sldMk cId="1397366007" sldId="262"/>
            <ac:spMk id="9" creationId="{4A855BFD-6533-4058-A2A0-14ED5B22DC5C}"/>
          </ac:spMkLst>
        </pc:spChg>
        <pc:spChg chg="add mod">
          <ac:chgData name="Jillian Nemec" userId="9be72cc2-ed37-40f8-878b-3fe65e8b0fe2" providerId="ADAL" clId="{2A9B20C9-94C4-49DE-8593-DBD8D9CF7C9A}" dt="2021-06-16T23:27:20.952" v="202" actId="122"/>
          <ac:spMkLst>
            <pc:docMk/>
            <pc:sldMk cId="1397366007" sldId="262"/>
            <ac:spMk id="10" creationId="{6F5BFA27-5D5A-4F0F-A5CF-57C29271B7C3}"/>
          </ac:spMkLst>
        </pc:spChg>
        <pc:spChg chg="mod">
          <ac:chgData name="Jillian Nemec" userId="9be72cc2-ed37-40f8-878b-3fe65e8b0fe2" providerId="ADAL" clId="{2A9B20C9-94C4-49DE-8593-DBD8D9CF7C9A}" dt="2021-06-16T23:28:03.665" v="253" actId="20577"/>
          <ac:spMkLst>
            <pc:docMk/>
            <pc:sldMk cId="1397366007" sldId="262"/>
            <ac:spMk id="11" creationId="{94FCF3E8-C821-48A1-AE10-8B89F0CB36E1}"/>
          </ac:spMkLst>
        </pc:spChg>
        <pc:spChg chg="add del mod">
          <ac:chgData name="Jillian Nemec" userId="9be72cc2-ed37-40f8-878b-3fe65e8b0fe2" providerId="ADAL" clId="{2A9B20C9-94C4-49DE-8593-DBD8D9CF7C9A}" dt="2021-06-16T23:27:29.743" v="205" actId="478"/>
          <ac:spMkLst>
            <pc:docMk/>
            <pc:sldMk cId="1397366007" sldId="262"/>
            <ac:spMk id="17" creationId="{5CEFF5E5-D7E7-451A-BBBD-4621CD934D25}"/>
          </ac:spMkLst>
        </pc:spChg>
        <pc:spChg chg="add mod">
          <ac:chgData name="Jillian Nemec" userId="9be72cc2-ed37-40f8-878b-3fe65e8b0fe2" providerId="ADAL" clId="{2A9B20C9-94C4-49DE-8593-DBD8D9CF7C9A}" dt="2021-06-16T23:27:46.431" v="211" actId="1076"/>
          <ac:spMkLst>
            <pc:docMk/>
            <pc:sldMk cId="1397366007" sldId="262"/>
            <ac:spMk id="19" creationId="{869C111A-E014-4B19-91BB-CD705D639A93}"/>
          </ac:spMkLst>
        </pc:spChg>
        <pc:picChg chg="add mod">
          <ac:chgData name="Jillian Nemec" userId="9be72cc2-ed37-40f8-878b-3fe65e8b0fe2" providerId="ADAL" clId="{2A9B20C9-94C4-49DE-8593-DBD8D9CF7C9A}" dt="2021-06-16T23:27:09.870" v="196" actId="1076"/>
          <ac:picMkLst>
            <pc:docMk/>
            <pc:sldMk cId="1397366007" sldId="262"/>
            <ac:picMk id="4" creationId="{0ECC52F6-E8F4-4AA9-BBB5-8140CD358E0C}"/>
          </ac:picMkLst>
        </pc:picChg>
        <pc:picChg chg="del">
          <ac:chgData name="Jillian Nemec" userId="9be72cc2-ed37-40f8-878b-3fe65e8b0fe2" providerId="ADAL" clId="{2A9B20C9-94C4-49DE-8593-DBD8D9CF7C9A}" dt="2021-06-16T23:26:49.552" v="187" actId="478"/>
          <ac:picMkLst>
            <pc:docMk/>
            <pc:sldMk cId="1397366007" sldId="262"/>
            <ac:picMk id="5" creationId="{9C3F8172-172B-49FA-8DC9-E6B5D732F803}"/>
          </ac:picMkLst>
        </pc:picChg>
        <pc:picChg chg="del">
          <ac:chgData name="Jillian Nemec" userId="9be72cc2-ed37-40f8-878b-3fe65e8b0fe2" providerId="ADAL" clId="{2A9B20C9-94C4-49DE-8593-DBD8D9CF7C9A}" dt="2021-06-16T23:27:03.045" v="193" actId="478"/>
          <ac:picMkLst>
            <pc:docMk/>
            <pc:sldMk cId="1397366007" sldId="262"/>
            <ac:picMk id="6" creationId="{8E20E58A-4334-4EA9-A8DD-C8C4ABB63690}"/>
          </ac:picMkLst>
        </pc:picChg>
        <pc:picChg chg="add mod">
          <ac:chgData name="Jillian Nemec" userId="9be72cc2-ed37-40f8-878b-3fe65e8b0fe2" providerId="ADAL" clId="{2A9B20C9-94C4-49DE-8593-DBD8D9CF7C9A}" dt="2021-06-16T23:27:05.651" v="195" actId="1076"/>
          <ac:picMkLst>
            <pc:docMk/>
            <pc:sldMk cId="1397366007" sldId="262"/>
            <ac:picMk id="8" creationId="{C77AEEA7-832A-4146-BBEB-D7A1F176337B}"/>
          </ac:picMkLst>
        </pc:picChg>
      </pc:sldChg>
      <pc:sldChg chg="del">
        <pc:chgData name="Jillian Nemec" userId="9be72cc2-ed37-40f8-878b-3fe65e8b0fe2" providerId="ADAL" clId="{2A9B20C9-94C4-49DE-8593-DBD8D9CF7C9A}" dt="2021-06-16T23:28:57.384" v="287" actId="47"/>
        <pc:sldMkLst>
          <pc:docMk/>
          <pc:sldMk cId="518108763" sldId="263"/>
        </pc:sldMkLst>
      </pc:sldChg>
      <pc:sldChg chg="del">
        <pc:chgData name="Jillian Nemec" userId="9be72cc2-ed37-40f8-878b-3fe65e8b0fe2" providerId="ADAL" clId="{2A9B20C9-94C4-49DE-8593-DBD8D9CF7C9A}" dt="2021-06-16T23:28:58.769" v="288" actId="47"/>
        <pc:sldMkLst>
          <pc:docMk/>
          <pc:sldMk cId="0" sldId="264"/>
        </pc:sldMkLst>
      </pc:sldChg>
      <pc:sldChg chg="del">
        <pc:chgData name="Jillian Nemec" userId="9be72cc2-ed37-40f8-878b-3fe65e8b0fe2" providerId="ADAL" clId="{2A9B20C9-94C4-49DE-8593-DBD8D9CF7C9A}" dt="2021-06-16T23:29:01.109" v="290" actId="47"/>
        <pc:sldMkLst>
          <pc:docMk/>
          <pc:sldMk cId="0" sldId="265"/>
        </pc:sldMkLst>
      </pc:sldChg>
      <pc:sldChg chg="del">
        <pc:chgData name="Jillian Nemec" userId="9be72cc2-ed37-40f8-878b-3fe65e8b0fe2" providerId="ADAL" clId="{2A9B20C9-94C4-49DE-8593-DBD8D9CF7C9A}" dt="2021-06-16T23:29:00.436" v="289" actId="47"/>
        <pc:sldMkLst>
          <pc:docMk/>
          <pc:sldMk cId="0" sldId="266"/>
        </pc:sldMkLst>
      </pc:sldChg>
      <pc:sldChg chg="del">
        <pc:chgData name="Jillian Nemec" userId="9be72cc2-ed37-40f8-878b-3fe65e8b0fe2" providerId="ADAL" clId="{2A9B20C9-94C4-49DE-8593-DBD8D9CF7C9A}" dt="2021-06-16T23:29:01.627" v="291" actId="47"/>
        <pc:sldMkLst>
          <pc:docMk/>
          <pc:sldMk cId="0" sldId="267"/>
        </pc:sldMkLst>
      </pc:sldChg>
      <pc:sldChg chg="del">
        <pc:chgData name="Jillian Nemec" userId="9be72cc2-ed37-40f8-878b-3fe65e8b0fe2" providerId="ADAL" clId="{2A9B20C9-94C4-49DE-8593-DBD8D9CF7C9A}" dt="2021-06-16T23:29:02.052" v="292" actId="47"/>
        <pc:sldMkLst>
          <pc:docMk/>
          <pc:sldMk cId="0" sldId="268"/>
        </pc:sldMkLst>
      </pc:sldChg>
      <pc:sldChg chg="del">
        <pc:chgData name="Jillian Nemec" userId="9be72cc2-ed37-40f8-878b-3fe65e8b0fe2" providerId="ADAL" clId="{2A9B20C9-94C4-49DE-8593-DBD8D9CF7C9A}" dt="2021-06-16T23:29:02.485" v="293" actId="47"/>
        <pc:sldMkLst>
          <pc:docMk/>
          <pc:sldMk cId="0" sldId="269"/>
        </pc:sldMkLst>
      </pc:sldChg>
      <pc:sldChg chg="add del">
        <pc:chgData name="Jillian Nemec" userId="9be72cc2-ed37-40f8-878b-3fe65e8b0fe2" providerId="ADAL" clId="{2A9B20C9-94C4-49DE-8593-DBD8D9CF7C9A}" dt="2021-06-16T23:29:22.259" v="308" actId="47"/>
        <pc:sldMkLst>
          <pc:docMk/>
          <pc:sldMk cId="0" sldId="271"/>
        </pc:sldMkLst>
      </pc:sldChg>
      <pc:sldChg chg="del">
        <pc:chgData name="Jillian Nemec" userId="9be72cc2-ed37-40f8-878b-3fe65e8b0fe2" providerId="ADAL" clId="{2A9B20C9-94C4-49DE-8593-DBD8D9CF7C9A}" dt="2021-06-16T23:38:31.720" v="1408" actId="47"/>
        <pc:sldMkLst>
          <pc:docMk/>
          <pc:sldMk cId="0" sldId="272"/>
        </pc:sldMkLst>
      </pc:sldChg>
      <pc:sldChg chg="del">
        <pc:chgData name="Jillian Nemec" userId="9be72cc2-ed37-40f8-878b-3fe65e8b0fe2" providerId="ADAL" clId="{2A9B20C9-94C4-49DE-8593-DBD8D9CF7C9A}" dt="2021-06-16T23:38:33.917" v="1409" actId="47"/>
        <pc:sldMkLst>
          <pc:docMk/>
          <pc:sldMk cId="0" sldId="273"/>
        </pc:sldMkLst>
      </pc:sldChg>
      <pc:sldChg chg="add del">
        <pc:chgData name="Jillian Nemec" userId="9be72cc2-ed37-40f8-878b-3fe65e8b0fe2" providerId="ADAL" clId="{2A9B20C9-94C4-49DE-8593-DBD8D9CF7C9A}" dt="2021-06-16T23:29:23.863" v="309" actId="47"/>
        <pc:sldMkLst>
          <pc:docMk/>
          <pc:sldMk cId="1871410404" sldId="276"/>
        </pc:sldMkLst>
      </pc:sldChg>
      <pc:sldChg chg="add del">
        <pc:chgData name="Jillian Nemec" userId="9be72cc2-ed37-40f8-878b-3fe65e8b0fe2" providerId="ADAL" clId="{2A9B20C9-94C4-49DE-8593-DBD8D9CF7C9A}" dt="2021-06-16T23:29:40.797" v="325" actId="47"/>
        <pc:sldMkLst>
          <pc:docMk/>
          <pc:sldMk cId="678328524" sldId="277"/>
        </pc:sldMkLst>
      </pc:sldChg>
      <pc:sldChg chg="add del">
        <pc:chgData name="Jillian Nemec" userId="9be72cc2-ed37-40f8-878b-3fe65e8b0fe2" providerId="ADAL" clId="{2A9B20C9-94C4-49DE-8593-DBD8D9CF7C9A}" dt="2021-06-16T23:29:41.594" v="326" actId="47"/>
        <pc:sldMkLst>
          <pc:docMk/>
          <pc:sldMk cId="743469839" sldId="278"/>
        </pc:sldMkLst>
      </pc:sldChg>
      <pc:sldChg chg="addSp delSp modSp add del mod ord">
        <pc:chgData name="Jillian Nemec" userId="9be72cc2-ed37-40f8-878b-3fe65e8b0fe2" providerId="ADAL" clId="{2A9B20C9-94C4-49DE-8593-DBD8D9CF7C9A}" dt="2021-06-16T23:33:06.556" v="670" actId="26606"/>
        <pc:sldMkLst>
          <pc:docMk/>
          <pc:sldMk cId="2634024631" sldId="279"/>
        </pc:sldMkLst>
        <pc:spChg chg="mod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2" creationId="{301E7E0D-9D3E-411C-84BB-45A8F6F5BA35}"/>
          </ac:spMkLst>
        </pc:spChg>
        <pc:spChg chg="add mod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4" creationId="{3824078D-0161-41BE-B3F6-DF32B568341F}"/>
          </ac:spMkLst>
        </pc:spChg>
        <pc:spChg chg="add del mod">
          <ac:chgData name="Jillian Nemec" userId="9be72cc2-ed37-40f8-878b-3fe65e8b0fe2" providerId="ADAL" clId="{2A9B20C9-94C4-49DE-8593-DBD8D9CF7C9A}" dt="2021-06-16T23:32:13.036" v="666" actId="22"/>
          <ac:spMkLst>
            <pc:docMk/>
            <pc:sldMk cId="2634024631" sldId="279"/>
            <ac:spMk id="8" creationId="{6A331243-7F4D-4E01-9B1D-A8A2629E20B5}"/>
          </ac:spMkLst>
        </pc:spChg>
        <pc:spChg chg="del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11" creationId="{823AC064-BC96-4F32-8AE1-B2FD38754823}"/>
          </ac:spMkLst>
        </pc:spChg>
        <pc:spChg chg="add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20" creationId="{904DCDEA-60EE-4FBF-B515-F83D82F966F7}"/>
          </ac:spMkLst>
        </pc:spChg>
        <pc:spChg chg="add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22" creationId="{34D94F3A-BF39-47F6-9AAA-3C61AF7E05B1}"/>
          </ac:spMkLst>
        </pc:spChg>
        <pc:spChg chg="add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24" creationId="{11BAB570-FF10-4E96-8A3F-FA9804702B89}"/>
          </ac:spMkLst>
        </pc:spChg>
        <pc:picChg chg="del">
          <ac:chgData name="Jillian Nemec" userId="9be72cc2-ed37-40f8-878b-3fe65e8b0fe2" providerId="ADAL" clId="{2A9B20C9-94C4-49DE-8593-DBD8D9CF7C9A}" dt="2021-06-16T23:29:46.466" v="328" actId="478"/>
          <ac:picMkLst>
            <pc:docMk/>
            <pc:sldMk cId="2634024631" sldId="279"/>
            <ac:picMk id="5" creationId="{22CF183E-9299-483E-AC92-8DFF0FCDB513}"/>
          </ac:picMkLst>
        </pc:picChg>
        <pc:picChg chg="del">
          <ac:chgData name="Jillian Nemec" userId="9be72cc2-ed37-40f8-878b-3fe65e8b0fe2" providerId="ADAL" clId="{2A9B20C9-94C4-49DE-8593-DBD8D9CF7C9A}" dt="2021-06-16T23:29:48.882" v="329" actId="478"/>
          <ac:picMkLst>
            <pc:docMk/>
            <pc:sldMk cId="2634024631" sldId="279"/>
            <ac:picMk id="6" creationId="{16E8688B-025F-410A-AC1D-8102709BD4E4}"/>
          </ac:picMkLst>
        </pc:picChg>
        <pc:picChg chg="add mod ord">
          <ac:chgData name="Jillian Nemec" userId="9be72cc2-ed37-40f8-878b-3fe65e8b0fe2" providerId="ADAL" clId="{2A9B20C9-94C4-49DE-8593-DBD8D9CF7C9A}" dt="2021-06-16T23:33:06.556" v="670" actId="26606"/>
          <ac:picMkLst>
            <pc:docMk/>
            <pc:sldMk cId="2634024631" sldId="279"/>
            <ac:picMk id="10" creationId="{C1DEC334-8EB3-4A5C-86EA-BAA77A327D77}"/>
          </ac:picMkLst>
        </pc:picChg>
        <pc:picChg chg="add mod ord">
          <ac:chgData name="Jillian Nemec" userId="9be72cc2-ed37-40f8-878b-3fe65e8b0fe2" providerId="ADAL" clId="{2A9B20C9-94C4-49DE-8593-DBD8D9CF7C9A}" dt="2021-06-16T23:33:06.556" v="670" actId="26606"/>
          <ac:picMkLst>
            <pc:docMk/>
            <pc:sldMk cId="2634024631" sldId="279"/>
            <ac:picMk id="14" creationId="{77221ADD-B192-4BC6-BC7F-B7267E5247A0}"/>
          </ac:picMkLst>
        </pc:picChg>
        <pc:cxnChg chg="del">
          <ac:chgData name="Jillian Nemec" userId="9be72cc2-ed37-40f8-878b-3fe65e8b0fe2" providerId="ADAL" clId="{2A9B20C9-94C4-49DE-8593-DBD8D9CF7C9A}" dt="2021-06-16T23:33:06.556" v="670" actId="26606"/>
          <ac:cxnSpMkLst>
            <pc:docMk/>
            <pc:sldMk cId="2634024631" sldId="279"/>
            <ac:cxnSpMk id="13" creationId="{7E7C77BC-7138-40B1-A15B-20F57A494629}"/>
          </ac:cxnSpMkLst>
        </pc:cxnChg>
        <pc:cxnChg chg="del">
          <ac:chgData name="Jillian Nemec" userId="9be72cc2-ed37-40f8-878b-3fe65e8b0fe2" providerId="ADAL" clId="{2A9B20C9-94C4-49DE-8593-DBD8D9CF7C9A}" dt="2021-06-16T23:33:06.556" v="670" actId="26606"/>
          <ac:cxnSpMkLst>
            <pc:docMk/>
            <pc:sldMk cId="2634024631" sldId="279"/>
            <ac:cxnSpMk id="15" creationId="{DB146403-F3D6-484B-B2ED-97F9565D0370}"/>
          </ac:cxnSpMkLst>
        </pc:cxnChg>
      </pc:sldChg>
      <pc:sldChg chg="add del">
        <pc:chgData name="Jillian Nemec" userId="9be72cc2-ed37-40f8-878b-3fe65e8b0fe2" providerId="ADAL" clId="{2A9B20C9-94C4-49DE-8593-DBD8D9CF7C9A}" dt="2021-06-16T23:29:42.151" v="327" actId="47"/>
        <pc:sldMkLst>
          <pc:docMk/>
          <pc:sldMk cId="1562694435" sldId="280"/>
        </pc:sldMkLst>
      </pc:sldChg>
      <pc:sldChg chg="addSp delSp modSp add del mod">
        <pc:chgData name="Jillian Nemec" userId="9be72cc2-ed37-40f8-878b-3fe65e8b0fe2" providerId="ADAL" clId="{2A9B20C9-94C4-49DE-8593-DBD8D9CF7C9A}" dt="2021-06-16T23:39:19.815" v="1471" actId="20577"/>
        <pc:sldMkLst>
          <pc:docMk/>
          <pc:sldMk cId="1786465522" sldId="281"/>
        </pc:sldMkLst>
        <pc:spChg chg="mod">
          <ac:chgData name="Jillian Nemec" userId="9be72cc2-ed37-40f8-878b-3fe65e8b0fe2" providerId="ADAL" clId="{2A9B20C9-94C4-49DE-8593-DBD8D9CF7C9A}" dt="2021-06-16T23:38:46.266" v="1414" actId="26606"/>
          <ac:spMkLst>
            <pc:docMk/>
            <pc:sldMk cId="1786465522" sldId="281"/>
            <ac:spMk id="2" creationId="{9923E8BA-C250-4021-9ACA-0B6B687D80B5}"/>
          </ac:spMkLst>
        </pc:spChg>
        <pc:spChg chg="mod">
          <ac:chgData name="Jillian Nemec" userId="9be72cc2-ed37-40f8-878b-3fe65e8b0fe2" providerId="ADAL" clId="{2A9B20C9-94C4-49DE-8593-DBD8D9CF7C9A}" dt="2021-06-16T23:39:19.815" v="1471" actId="20577"/>
          <ac:spMkLst>
            <pc:docMk/>
            <pc:sldMk cId="1786465522" sldId="281"/>
            <ac:spMk id="3" creationId="{49A9CD2B-5685-41B9-921F-5E937ADEB8E4}"/>
          </ac:spMkLst>
        </pc:spChg>
        <pc:spChg chg="add del">
          <ac:chgData name="Jillian Nemec" userId="9be72cc2-ed37-40f8-878b-3fe65e8b0fe2" providerId="ADAL" clId="{2A9B20C9-94C4-49DE-8593-DBD8D9CF7C9A}" dt="2021-06-16T23:38:46.266" v="1414" actId="26606"/>
          <ac:spMkLst>
            <pc:docMk/>
            <pc:sldMk cId="1786465522" sldId="281"/>
            <ac:spMk id="8" creationId="{B95B9BA8-1D69-4796-85F5-B6D0BD52354B}"/>
          </ac:spMkLst>
        </pc:spChg>
        <pc:spChg chg="add del">
          <ac:chgData name="Jillian Nemec" userId="9be72cc2-ed37-40f8-878b-3fe65e8b0fe2" providerId="ADAL" clId="{2A9B20C9-94C4-49DE-8593-DBD8D9CF7C9A}" dt="2021-06-16T23:38:46.261" v="1413" actId="26606"/>
          <ac:spMkLst>
            <pc:docMk/>
            <pc:sldMk cId="1786465522" sldId="281"/>
            <ac:spMk id="25" creationId="{7464957B-1F8B-46F1-9073-D940769FC3AC}"/>
          </ac:spMkLst>
        </pc:spChg>
        <pc:spChg chg="add del">
          <ac:chgData name="Jillian Nemec" userId="9be72cc2-ed37-40f8-878b-3fe65e8b0fe2" providerId="ADAL" clId="{2A9B20C9-94C4-49DE-8593-DBD8D9CF7C9A}" dt="2021-06-16T23:38:42.412" v="1411" actId="26606"/>
          <ac:spMkLst>
            <pc:docMk/>
            <pc:sldMk cId="1786465522" sldId="281"/>
            <ac:spMk id="27" creationId="{8E139F69-90DB-4363-99C1-CDD094EED905}"/>
          </ac:spMkLst>
        </pc:spChg>
        <pc:spChg chg="add">
          <ac:chgData name="Jillian Nemec" userId="9be72cc2-ed37-40f8-878b-3fe65e8b0fe2" providerId="ADAL" clId="{2A9B20C9-94C4-49DE-8593-DBD8D9CF7C9A}" dt="2021-06-16T23:38:46.266" v="1414" actId="26606"/>
          <ac:spMkLst>
            <pc:docMk/>
            <pc:sldMk cId="1786465522" sldId="281"/>
            <ac:spMk id="37" creationId="{23A58148-D452-4F6F-A2FE-EED968DE1970}"/>
          </ac:spMkLst>
        </pc:spChg>
        <pc:grpChg chg="add del">
          <ac:chgData name="Jillian Nemec" userId="9be72cc2-ed37-40f8-878b-3fe65e8b0fe2" providerId="ADAL" clId="{2A9B20C9-94C4-49DE-8593-DBD8D9CF7C9A}" dt="2021-06-16T23:38:46.266" v="1414" actId="26606"/>
          <ac:grpSpMkLst>
            <pc:docMk/>
            <pc:sldMk cId="1786465522" sldId="281"/>
            <ac:grpSpMk id="10" creationId="{5F892E19-92E7-4BB2-8C3F-DBDFE8D9D324}"/>
          </ac:grpSpMkLst>
        </pc:grpChg>
        <pc:grpChg chg="add del">
          <ac:chgData name="Jillian Nemec" userId="9be72cc2-ed37-40f8-878b-3fe65e8b0fe2" providerId="ADAL" clId="{2A9B20C9-94C4-49DE-8593-DBD8D9CF7C9A}" dt="2021-06-16T23:38:42.412" v="1411" actId="26606"/>
          <ac:grpSpMkLst>
            <pc:docMk/>
            <pc:sldMk cId="1786465522" sldId="281"/>
            <ac:grpSpMk id="29" creationId="{EF5608BC-985E-44AE-8C56-1C7990286587}"/>
          </ac:grpSpMkLst>
        </pc:grpChg>
        <pc:grpChg chg="add del">
          <ac:chgData name="Jillian Nemec" userId="9be72cc2-ed37-40f8-878b-3fe65e8b0fe2" providerId="ADAL" clId="{2A9B20C9-94C4-49DE-8593-DBD8D9CF7C9A}" dt="2021-06-16T23:38:46.261" v="1413" actId="26606"/>
          <ac:grpSpMkLst>
            <pc:docMk/>
            <pc:sldMk cId="1786465522" sldId="281"/>
            <ac:grpSpMk id="31" creationId="{FC80B9DE-94F0-4316-BC8A-C6ADA7FF0249}"/>
          </ac:grpSpMkLst>
        </pc:grpChg>
        <pc:grpChg chg="add del">
          <ac:chgData name="Jillian Nemec" userId="9be72cc2-ed37-40f8-878b-3fe65e8b0fe2" providerId="ADAL" clId="{2A9B20C9-94C4-49DE-8593-DBD8D9CF7C9A}" dt="2021-06-16T23:38:46.261" v="1413" actId="26606"/>
          <ac:grpSpMkLst>
            <pc:docMk/>
            <pc:sldMk cId="1786465522" sldId="281"/>
            <ac:grpSpMk id="34" creationId="{FC91084A-84B2-4C3A-99F0-DF6110353F5E}"/>
          </ac:grpSpMkLst>
        </pc:grpChg>
        <pc:picChg chg="add del">
          <ac:chgData name="Jillian Nemec" userId="9be72cc2-ed37-40f8-878b-3fe65e8b0fe2" providerId="ADAL" clId="{2A9B20C9-94C4-49DE-8593-DBD8D9CF7C9A}" dt="2021-06-16T23:38:42.412" v="1411" actId="26606"/>
          <ac:picMkLst>
            <pc:docMk/>
            <pc:sldMk cId="1786465522" sldId="281"/>
            <ac:picMk id="24" creationId="{CCA0DBD2-D106-4624-BC93-0022DFAC34D1}"/>
          </ac:picMkLst>
        </pc:picChg>
        <pc:picChg chg="add">
          <ac:chgData name="Jillian Nemec" userId="9be72cc2-ed37-40f8-878b-3fe65e8b0fe2" providerId="ADAL" clId="{2A9B20C9-94C4-49DE-8593-DBD8D9CF7C9A}" dt="2021-06-16T23:38:46.266" v="1414" actId="26606"/>
          <ac:picMkLst>
            <pc:docMk/>
            <pc:sldMk cId="1786465522" sldId="281"/>
            <ac:picMk id="38" creationId="{58A173F9-88B7-4605-BD41-6232385A6CF5}"/>
          </ac:picMkLst>
        </pc:picChg>
      </pc:sldChg>
      <pc:sldChg chg="modSp new mod ord">
        <pc:chgData name="Jillian Nemec" userId="9be72cc2-ed37-40f8-878b-3fe65e8b0fe2" providerId="ADAL" clId="{2A9B20C9-94C4-49DE-8593-DBD8D9CF7C9A}" dt="2021-06-16T23:36:51.087" v="1121" actId="20577"/>
        <pc:sldMkLst>
          <pc:docMk/>
          <pc:sldMk cId="3328837407" sldId="282"/>
        </pc:sldMkLst>
        <pc:spChg chg="mod">
          <ac:chgData name="Jillian Nemec" userId="9be72cc2-ed37-40f8-878b-3fe65e8b0fe2" providerId="ADAL" clId="{2A9B20C9-94C4-49DE-8593-DBD8D9CF7C9A}" dt="2021-06-16T23:35:16.557" v="798" actId="20577"/>
          <ac:spMkLst>
            <pc:docMk/>
            <pc:sldMk cId="3328837407" sldId="282"/>
            <ac:spMk id="2" creationId="{3690CA42-102A-4F6A-9105-B92C95B30173}"/>
          </ac:spMkLst>
        </pc:spChg>
        <pc:spChg chg="mod">
          <ac:chgData name="Jillian Nemec" userId="9be72cc2-ed37-40f8-878b-3fe65e8b0fe2" providerId="ADAL" clId="{2A9B20C9-94C4-49DE-8593-DBD8D9CF7C9A}" dt="2021-06-16T23:36:51.087" v="1121" actId="20577"/>
          <ac:spMkLst>
            <pc:docMk/>
            <pc:sldMk cId="3328837407" sldId="282"/>
            <ac:spMk id="3" creationId="{A6B72EC7-5758-4819-99D2-BB23912EF8A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277ED-FC07-4099-B320-F00079C5FDB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C5A284-6476-4270-A97A-DEEE6900CB0B}">
      <dgm:prSet/>
      <dgm:spPr/>
      <dgm:t>
        <a:bodyPr/>
        <a:lstStyle/>
        <a:p>
          <a:r>
            <a:rPr lang="en-US"/>
            <a:t>Automate the tracking of incoming freight costs while identifying outliers</a:t>
          </a:r>
        </a:p>
      </dgm:t>
    </dgm:pt>
    <dgm:pt modelId="{D3401B91-E3CD-4CB9-872A-9502F4933A81}" type="parTrans" cxnId="{C772B10E-C2EB-4288-9708-85D659515DCE}">
      <dgm:prSet/>
      <dgm:spPr/>
      <dgm:t>
        <a:bodyPr/>
        <a:lstStyle/>
        <a:p>
          <a:endParaRPr lang="en-US"/>
        </a:p>
      </dgm:t>
    </dgm:pt>
    <dgm:pt modelId="{DE390DED-B69C-455B-BACB-4B634CA3CD66}" type="sibTrans" cxnId="{C772B10E-C2EB-4288-9708-85D659515DCE}">
      <dgm:prSet/>
      <dgm:spPr/>
      <dgm:t>
        <a:bodyPr/>
        <a:lstStyle/>
        <a:p>
          <a:endParaRPr lang="en-US"/>
        </a:p>
      </dgm:t>
    </dgm:pt>
    <dgm:pt modelId="{DCC6FEA8-7199-401F-9FE3-D3B43CAF405D}">
      <dgm:prSet/>
      <dgm:spPr/>
      <dgm:t>
        <a:bodyPr/>
        <a:lstStyle/>
        <a:p>
          <a:r>
            <a:rPr lang="en-US"/>
            <a:t>Set up linear regressions to track the current and future freight cost patterns</a:t>
          </a:r>
        </a:p>
      </dgm:t>
    </dgm:pt>
    <dgm:pt modelId="{F50F62F5-C0BC-4D6D-A730-A59E363E0985}" type="parTrans" cxnId="{283E1AA0-E98D-4999-AA3F-36AA76316E9F}">
      <dgm:prSet/>
      <dgm:spPr/>
      <dgm:t>
        <a:bodyPr/>
        <a:lstStyle/>
        <a:p>
          <a:endParaRPr lang="en-US"/>
        </a:p>
      </dgm:t>
    </dgm:pt>
    <dgm:pt modelId="{FDBAF6BB-9FAC-4332-B0AF-B1DCA9C46291}" type="sibTrans" cxnId="{283E1AA0-E98D-4999-AA3F-36AA76316E9F}">
      <dgm:prSet/>
      <dgm:spPr/>
      <dgm:t>
        <a:bodyPr/>
        <a:lstStyle/>
        <a:p>
          <a:endParaRPr lang="en-US"/>
        </a:p>
      </dgm:t>
    </dgm:pt>
    <dgm:pt modelId="{636E9309-CCF4-4B11-BFF5-6E782B523473}" type="pres">
      <dgm:prSet presAssocID="{5FA277ED-FC07-4099-B320-F00079C5FD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6F3AC5-E4AA-44D0-A1B2-B27722F8331C}" type="pres">
      <dgm:prSet presAssocID="{B4C5A284-6476-4270-A97A-DEEE6900CB0B}" presName="root" presStyleCnt="0"/>
      <dgm:spPr/>
    </dgm:pt>
    <dgm:pt modelId="{A448E3F8-74DD-4B57-A4B8-7C7EF3606B23}" type="pres">
      <dgm:prSet presAssocID="{B4C5A284-6476-4270-A97A-DEEE6900CB0B}" presName="rootComposite" presStyleCnt="0"/>
      <dgm:spPr/>
    </dgm:pt>
    <dgm:pt modelId="{56CA63A2-5399-4415-B273-0CCB30824BF0}" type="pres">
      <dgm:prSet presAssocID="{B4C5A284-6476-4270-A97A-DEEE6900CB0B}" presName="rootText" presStyleLbl="node1" presStyleIdx="0" presStyleCnt="2"/>
      <dgm:spPr/>
    </dgm:pt>
    <dgm:pt modelId="{01A1F57B-8C42-4FA6-A4EC-EFFE83723762}" type="pres">
      <dgm:prSet presAssocID="{B4C5A284-6476-4270-A97A-DEEE6900CB0B}" presName="rootConnector" presStyleLbl="node1" presStyleIdx="0" presStyleCnt="2"/>
      <dgm:spPr/>
    </dgm:pt>
    <dgm:pt modelId="{7519BB38-EF2E-46B6-9017-F801F208D30E}" type="pres">
      <dgm:prSet presAssocID="{B4C5A284-6476-4270-A97A-DEEE6900CB0B}" presName="childShape" presStyleCnt="0"/>
      <dgm:spPr/>
    </dgm:pt>
    <dgm:pt modelId="{F718663B-B4E0-4311-9DC0-117949F66F25}" type="pres">
      <dgm:prSet presAssocID="{DCC6FEA8-7199-401F-9FE3-D3B43CAF405D}" presName="root" presStyleCnt="0"/>
      <dgm:spPr/>
    </dgm:pt>
    <dgm:pt modelId="{55952199-2375-4732-92FC-832952E7647E}" type="pres">
      <dgm:prSet presAssocID="{DCC6FEA8-7199-401F-9FE3-D3B43CAF405D}" presName="rootComposite" presStyleCnt="0"/>
      <dgm:spPr/>
    </dgm:pt>
    <dgm:pt modelId="{1E3EFF9B-CB57-467D-8567-E3D09CC58D8F}" type="pres">
      <dgm:prSet presAssocID="{DCC6FEA8-7199-401F-9FE3-D3B43CAF405D}" presName="rootText" presStyleLbl="node1" presStyleIdx="1" presStyleCnt="2"/>
      <dgm:spPr/>
    </dgm:pt>
    <dgm:pt modelId="{5EEC4EC6-D88D-40DD-93B2-FFB5B0858B70}" type="pres">
      <dgm:prSet presAssocID="{DCC6FEA8-7199-401F-9FE3-D3B43CAF405D}" presName="rootConnector" presStyleLbl="node1" presStyleIdx="1" presStyleCnt="2"/>
      <dgm:spPr/>
    </dgm:pt>
    <dgm:pt modelId="{A87FD80A-E915-4930-B463-49A390B0B4EB}" type="pres">
      <dgm:prSet presAssocID="{DCC6FEA8-7199-401F-9FE3-D3B43CAF405D}" presName="childShape" presStyleCnt="0"/>
      <dgm:spPr/>
    </dgm:pt>
  </dgm:ptLst>
  <dgm:cxnLst>
    <dgm:cxn modelId="{C772B10E-C2EB-4288-9708-85D659515DCE}" srcId="{5FA277ED-FC07-4099-B320-F00079C5FDBF}" destId="{B4C5A284-6476-4270-A97A-DEEE6900CB0B}" srcOrd="0" destOrd="0" parTransId="{D3401B91-E3CD-4CB9-872A-9502F4933A81}" sibTransId="{DE390DED-B69C-455B-BACB-4B634CA3CD66}"/>
    <dgm:cxn modelId="{A711C03D-3938-47A0-9DC0-045317332E29}" type="presOf" srcId="{B4C5A284-6476-4270-A97A-DEEE6900CB0B}" destId="{01A1F57B-8C42-4FA6-A4EC-EFFE83723762}" srcOrd="1" destOrd="0" presId="urn:microsoft.com/office/officeart/2005/8/layout/hierarchy3"/>
    <dgm:cxn modelId="{48C33F88-C4E0-43B1-90A0-B2759DED090C}" type="presOf" srcId="{DCC6FEA8-7199-401F-9FE3-D3B43CAF405D}" destId="{5EEC4EC6-D88D-40DD-93B2-FFB5B0858B70}" srcOrd="1" destOrd="0" presId="urn:microsoft.com/office/officeart/2005/8/layout/hierarchy3"/>
    <dgm:cxn modelId="{283E1AA0-E98D-4999-AA3F-36AA76316E9F}" srcId="{5FA277ED-FC07-4099-B320-F00079C5FDBF}" destId="{DCC6FEA8-7199-401F-9FE3-D3B43CAF405D}" srcOrd="1" destOrd="0" parTransId="{F50F62F5-C0BC-4D6D-A730-A59E363E0985}" sibTransId="{FDBAF6BB-9FAC-4332-B0AF-B1DCA9C46291}"/>
    <dgm:cxn modelId="{2CB358BC-6F58-43FF-A3AE-7B2AA51F7941}" type="presOf" srcId="{B4C5A284-6476-4270-A97A-DEEE6900CB0B}" destId="{56CA63A2-5399-4415-B273-0CCB30824BF0}" srcOrd="0" destOrd="0" presId="urn:microsoft.com/office/officeart/2005/8/layout/hierarchy3"/>
    <dgm:cxn modelId="{4FFB75CA-8110-4DA9-8D77-C1B676A8A16C}" type="presOf" srcId="{DCC6FEA8-7199-401F-9FE3-D3B43CAF405D}" destId="{1E3EFF9B-CB57-467D-8567-E3D09CC58D8F}" srcOrd="0" destOrd="0" presId="urn:microsoft.com/office/officeart/2005/8/layout/hierarchy3"/>
    <dgm:cxn modelId="{50C4E0F4-499A-46DA-A377-6FCFCABF2551}" type="presOf" srcId="{5FA277ED-FC07-4099-B320-F00079C5FDBF}" destId="{636E9309-CCF4-4B11-BFF5-6E782B523473}" srcOrd="0" destOrd="0" presId="urn:microsoft.com/office/officeart/2005/8/layout/hierarchy3"/>
    <dgm:cxn modelId="{6D042CB3-0DB5-492A-BE70-477CFAF07C28}" type="presParOf" srcId="{636E9309-CCF4-4B11-BFF5-6E782B523473}" destId="{5B6F3AC5-E4AA-44D0-A1B2-B27722F8331C}" srcOrd="0" destOrd="0" presId="urn:microsoft.com/office/officeart/2005/8/layout/hierarchy3"/>
    <dgm:cxn modelId="{321D1362-90E6-4352-B8AE-3C04F10AAACC}" type="presParOf" srcId="{5B6F3AC5-E4AA-44D0-A1B2-B27722F8331C}" destId="{A448E3F8-74DD-4B57-A4B8-7C7EF3606B23}" srcOrd="0" destOrd="0" presId="urn:microsoft.com/office/officeart/2005/8/layout/hierarchy3"/>
    <dgm:cxn modelId="{586FFA0E-BBEF-4963-9B18-14DD6BC047DC}" type="presParOf" srcId="{A448E3F8-74DD-4B57-A4B8-7C7EF3606B23}" destId="{56CA63A2-5399-4415-B273-0CCB30824BF0}" srcOrd="0" destOrd="0" presId="urn:microsoft.com/office/officeart/2005/8/layout/hierarchy3"/>
    <dgm:cxn modelId="{45ECE908-4237-47A6-988C-EF8C45920620}" type="presParOf" srcId="{A448E3F8-74DD-4B57-A4B8-7C7EF3606B23}" destId="{01A1F57B-8C42-4FA6-A4EC-EFFE83723762}" srcOrd="1" destOrd="0" presId="urn:microsoft.com/office/officeart/2005/8/layout/hierarchy3"/>
    <dgm:cxn modelId="{FDE1D678-48BB-4439-BEAB-90EFEE00BE7D}" type="presParOf" srcId="{5B6F3AC5-E4AA-44D0-A1B2-B27722F8331C}" destId="{7519BB38-EF2E-46B6-9017-F801F208D30E}" srcOrd="1" destOrd="0" presId="urn:microsoft.com/office/officeart/2005/8/layout/hierarchy3"/>
    <dgm:cxn modelId="{CD86A596-0F4F-4470-86F0-AA3D116F7A8C}" type="presParOf" srcId="{636E9309-CCF4-4B11-BFF5-6E782B523473}" destId="{F718663B-B4E0-4311-9DC0-117949F66F25}" srcOrd="1" destOrd="0" presId="urn:microsoft.com/office/officeart/2005/8/layout/hierarchy3"/>
    <dgm:cxn modelId="{499D5511-9B3B-43B7-B357-3713F380F742}" type="presParOf" srcId="{F718663B-B4E0-4311-9DC0-117949F66F25}" destId="{55952199-2375-4732-92FC-832952E7647E}" srcOrd="0" destOrd="0" presId="urn:microsoft.com/office/officeart/2005/8/layout/hierarchy3"/>
    <dgm:cxn modelId="{7AD38C99-40FA-49D6-9BE5-CB671B538782}" type="presParOf" srcId="{55952199-2375-4732-92FC-832952E7647E}" destId="{1E3EFF9B-CB57-467D-8567-E3D09CC58D8F}" srcOrd="0" destOrd="0" presId="urn:microsoft.com/office/officeart/2005/8/layout/hierarchy3"/>
    <dgm:cxn modelId="{15182B97-F948-42A1-A561-0677A1BF9439}" type="presParOf" srcId="{55952199-2375-4732-92FC-832952E7647E}" destId="{5EEC4EC6-D88D-40DD-93B2-FFB5B0858B70}" srcOrd="1" destOrd="0" presId="urn:microsoft.com/office/officeart/2005/8/layout/hierarchy3"/>
    <dgm:cxn modelId="{4010382D-4280-4301-BB0A-A398D1E82D4B}" type="presParOf" srcId="{F718663B-B4E0-4311-9DC0-117949F66F25}" destId="{A87FD80A-E915-4930-B463-49A390B0B4E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A63A2-5399-4415-B273-0CCB30824BF0}">
      <dsp:nvSpPr>
        <dsp:cNvPr id="0" name=""/>
        <dsp:cNvSpPr/>
      </dsp:nvSpPr>
      <dsp:spPr>
        <a:xfrm>
          <a:off x="1283" y="661879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Automate the tracking of incoming freight costs while identifying outliers</a:t>
          </a:r>
        </a:p>
      </dsp:txBody>
      <dsp:txXfrm>
        <a:off x="69709" y="730305"/>
        <a:ext cx="4535606" cy="2199377"/>
      </dsp:txXfrm>
    </dsp:sp>
    <dsp:sp modelId="{1E3EFF9B-CB57-467D-8567-E3D09CC58D8F}">
      <dsp:nvSpPr>
        <dsp:cNvPr id="0" name=""/>
        <dsp:cNvSpPr/>
      </dsp:nvSpPr>
      <dsp:spPr>
        <a:xfrm>
          <a:off x="5841857" y="661879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Set up linear regressions to track the current and future freight cost patterns</a:t>
          </a:r>
        </a:p>
      </dsp:txBody>
      <dsp:txXfrm>
        <a:off x="5910283" y="730305"/>
        <a:ext cx="4535606" cy="2199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B3E1D-1384-456C-B3CA-1B4BBB6F8C8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C8F51-589E-4692-9DFC-F87DEF59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2B1C-6DB6-445B-90C9-04CD93EDF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E6DA4-4C8E-422C-AF2F-B5B92F5A4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133A-6CDC-4D1A-94DD-F3F6B887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2F41-F3F1-4E04-BE77-517B1ABA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36A9-8D1C-49F0-A136-3499FD1F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2CB1-DDB8-411A-A315-3454DA7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B4156-45CC-43CB-B5DF-AB6148CB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9F2D-DC3A-4532-BCCD-E027B7BC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456E-C91B-4E8D-A651-2AC69221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8A170-4FE6-4C14-8598-6255E9DD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1C943-965A-4C7A-B429-7A2A28186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D458-07B3-4556-9A3E-6E66EE6B7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24620-B7E3-4259-9BC3-937D1B46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3182-52CB-4018-AECB-7F5DE686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DA7F-DF62-432D-B39E-669C87BC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3038-00AC-4AE7-8438-DC25568B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252D-8575-4615-8760-8556B658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C8E3-51FA-415D-8409-A4E9F607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AEAA-1A5A-45C4-844B-4A46D936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BBB73-3E2C-4B23-9217-8DB6F57B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0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C2F-B23B-49B3-ADD8-C5F342EE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97B08-C21A-4F54-A5DB-EC8D363B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B626-6321-4E58-BBD9-46246E1A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781E0-1618-48F8-AF68-65D8ADD7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25A-64B5-42A9-A85A-1F64CE84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6498-D855-4906-A418-BB2F102B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D392-0CA2-47BA-9697-A23DD829D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709F8-6ECE-4BAB-9BD2-8F9452EDD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99B64-8559-4B46-BEFC-B9DDC9A3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EDA02-94EC-4274-AD19-015ABB90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3B88-7A59-47B9-B333-EAD9D74C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2545-858B-44FC-BE9B-95628199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1F10-6221-4725-821B-EA2C1838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C0EC7-370D-4098-9A30-C69EA9F2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C68C3-CB6C-49E6-ADA9-94C4F555A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85286-EA18-43A4-A9C8-690859BE5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3D7B0-5AD4-43BB-A914-28DEC2DD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139D7-D136-45F7-A285-C4B322C2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C0A39-1B27-46BB-AD26-87A39670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7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FDA8-759A-462E-A90E-143CF749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D18B2-273C-4616-AEDC-B6FFB75C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04902-59E9-45A4-AD78-644B94C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C2C38-260E-4235-834D-C0CCBE8F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C08EC-CFC2-4FF4-8A9C-7C422B77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461C4-9D87-4A82-A33D-E581865B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1FBD-525C-48C0-89BF-E1B69742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DE52-AF8D-4A70-921A-E3F18CC9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D2DD-3405-4F7B-934B-212E8BA1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1FDB5-1825-40C8-BB6E-1737E5802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548AC-0730-4F34-82B6-641AE7CC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6902-9B50-4257-86E1-2138CCF1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C6661-AF85-4F05-BCC4-0DBFA435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095A-49AE-4B10-9996-08E88EC4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5140C-83DD-4675-89BD-F611392E8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43160-2609-4436-89AC-08A03D1B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BD957-A6E0-48E3-86F4-1431220C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722FC-18C4-4B80-80AD-C8BFF2EB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53AAB-D8F6-4D9C-85F6-62845E89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B84C5-744E-4A83-9720-4C3D9C5D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7A2F-ED44-457D-9F35-D8E178B4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B1564-5F50-4DC4-8E96-9D6A4AC73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7E96-0C9C-40D8-A6C4-2655CE66F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6E4A-CDCE-406A-84C4-CA2DA703E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2440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1">
            <a:extLst>
              <a:ext uri="{FF2B5EF4-FFF2-40B4-BE49-F238E27FC236}">
                <a16:creationId xmlns:a16="http://schemas.microsoft.com/office/drawing/2014/main" id="{0B2CF6DF-D582-4515-90DF-54CCDBBC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3848" y="449263"/>
            <a:ext cx="11107154" cy="2425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CB1B2B-5134-4CFB-B93B-11B13D41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4791456"/>
            <a:ext cx="7178040" cy="1508760"/>
          </a:xfrm>
        </p:spPr>
        <p:txBody>
          <a:bodyPr anchor="ctr">
            <a:normAutofit/>
          </a:bodyPr>
          <a:lstStyle/>
          <a:p>
            <a:pPr algn="r"/>
            <a:r>
              <a:rPr lang="en-US" sz="3400">
                <a:solidFill>
                  <a:schemeClr val="bg1"/>
                </a:solidFill>
              </a:rPr>
              <a:t>INCOMING FREIGHT </a:t>
            </a:r>
            <a:br>
              <a:rPr lang="en-US" sz="3400">
                <a:solidFill>
                  <a:schemeClr val="bg1"/>
                </a:solidFill>
              </a:rPr>
            </a:br>
            <a:r>
              <a:rPr lang="en-US" sz="3400">
                <a:solidFill>
                  <a:schemeClr val="bg1"/>
                </a:solidFill>
              </a:rPr>
              <a:t>ADMACHINE LEARNING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DCC3-5B6E-41C4-8A5D-5C81827FC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7616" y="4792077"/>
            <a:ext cx="3191256" cy="1507413"/>
          </a:xfrm>
        </p:spPr>
        <p:txBody>
          <a:bodyPr anchor="ctr">
            <a:normAutofit/>
          </a:bodyPr>
          <a:lstStyle/>
          <a:p>
            <a:pPr algn="l">
              <a:lnSpc>
                <a:spcPct val="60000"/>
              </a:lnSpc>
            </a:pPr>
            <a:r>
              <a:rPr lang="en-US" sz="2200" dirty="0">
                <a:solidFill>
                  <a:schemeClr val="accent5"/>
                </a:solidFill>
              </a:rPr>
              <a:t>JILLIAN NEMEC 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69B438-3D07-426B-949F-37AA881A8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9" y="2990893"/>
            <a:ext cx="3187682" cy="120459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1B11AA8-27E8-419F-AE33-2119BF94A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74" y="2926463"/>
            <a:ext cx="3412503" cy="84900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36B17BD-8585-4DAE-A32C-DB54ADBD7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23" y="3347671"/>
            <a:ext cx="3630039" cy="4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DFF75-A868-44AD-883D-1AA3BAE6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PROBLEM WORTH SOLVING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65D1A1-69D5-469B-ADA2-DAF442211D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69173"/>
          <a:ext cx="10515600" cy="365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26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221ADD-B192-4BC6-BC7F-B7267E524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035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DEC334-8EB3-4A5C-86EA-BAA77A327D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775" b="-2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E7E0D-9D3E-411C-84BB-45A8F6F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ETL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4078D-0161-41BE-B3F6-DF32B568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SQL queries to identify and join the necessary data from several tables including: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Accounts Payable Distribution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PO Line Invoice History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Item Base data for stock to purchase ratios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Cost table for current standard costs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Data cleaning to get the intended results</a:t>
            </a:r>
          </a:p>
          <a:p>
            <a:pPr lvl="1"/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CA42-102A-4F6A-9105-B92C95B3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GATHERING MY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EC7-5758-4819-99D2-BB23912E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Saved data into csv files</a:t>
            </a:r>
          </a:p>
          <a:p>
            <a:r>
              <a:rPr lang="en-US" dirty="0"/>
              <a:t>Pushed data files to Postgres</a:t>
            </a:r>
          </a:p>
          <a:p>
            <a:r>
              <a:rPr lang="en-US" dirty="0"/>
              <a:t>Connected to Postgres database to analyze the data and push to machine learning models</a:t>
            </a:r>
          </a:p>
          <a:p>
            <a:r>
              <a:rPr lang="en-US" dirty="0"/>
              <a:t>Set up linear regressions to analyze data</a:t>
            </a:r>
          </a:p>
        </p:txBody>
      </p:sp>
    </p:spTree>
    <p:extLst>
      <p:ext uri="{BB962C8B-B14F-4D97-AF65-F5344CB8AC3E}">
        <p14:creationId xmlns:p14="http://schemas.microsoft.com/office/powerpoint/2010/main" val="332883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4FCF3E8-C821-48A1-AE10-8B89F0C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Comparison of Current vs System Freight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ECC52F6-E8F4-4AA9-BBB5-8140CD358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1" y="434295"/>
            <a:ext cx="5485714" cy="365714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77AEEA7-832A-4146-BBEB-D7A1F1763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31" y="434295"/>
            <a:ext cx="5485714" cy="3657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5BFA27-5D5A-4F0F-A5CF-57C29271B7C3}"/>
              </a:ext>
            </a:extLst>
          </p:cNvPr>
          <p:cNvSpPr txBox="1"/>
          <p:nvPr/>
        </p:nvSpPr>
        <p:spPr>
          <a:xfrm>
            <a:off x="1214438" y="14287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C111A-E014-4B19-91BB-CD705D639A93}"/>
              </a:ext>
            </a:extLst>
          </p:cNvPr>
          <p:cNvSpPr txBox="1"/>
          <p:nvPr/>
        </p:nvSpPr>
        <p:spPr>
          <a:xfrm>
            <a:off x="7100888" y="16767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39736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4FCF3E8-C821-48A1-AE10-8B89F0C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Linear Regressions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A1FE2B1-C521-4E3F-B84F-E98786ACD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36" y="-74417"/>
            <a:ext cx="5533732" cy="368915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EBC33D6-3464-4D74-8970-D228DA10B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72" y="3534003"/>
            <a:ext cx="4571659" cy="30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7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3E8BA-C250-4021-9ACA-0B6B687D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cs typeface="Calibri Light"/>
              </a:rPr>
              <a:t>Challenges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38" name="Graphic 23" descr="Briefcase">
            <a:extLst>
              <a:ext uri="{FF2B5EF4-FFF2-40B4-BE49-F238E27FC236}">
                <a16:creationId xmlns:a16="http://schemas.microsoft.com/office/drawing/2014/main" id="{58A173F9-88B7-4605-BD41-6232385A6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CD2B-5685-41B9-921F-5E937ADE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alibri" panose="020F0502020204030204"/>
              </a:rPr>
              <a:t>It was a lot more difficult to use the data I needed to analyze in real life for the project than I thought would be. I was able to produce a few linear regressions with Machine Learning but didn’t get to the point of a Heroku app because I spent too much time trying to clean the data from our SQL database.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646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189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INCOMING FREIGHT  ADMACHINE LEARNING</vt:lpstr>
      <vt:lpstr>A PROBLEM WORTH SOLVING</vt:lpstr>
      <vt:lpstr>ETL PROCESS</vt:lpstr>
      <vt:lpstr>AFTER GATHERING MY DATA </vt:lpstr>
      <vt:lpstr>Comparison of Current vs System Freight</vt:lpstr>
      <vt:lpstr>Linear Regressions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TEAM NUANCE NORTHWESTERN DATA SCIENCE BOOTCAMP – PROJECT 1</dc:title>
  <dc:creator>Jillian Nemec</dc:creator>
  <cp:lastModifiedBy>Jillian Nemec</cp:lastModifiedBy>
  <cp:revision>2</cp:revision>
  <dcterms:created xsi:type="dcterms:W3CDTF">2021-02-19T22:21:00Z</dcterms:created>
  <dcterms:modified xsi:type="dcterms:W3CDTF">2021-06-16T23:41:55Z</dcterms:modified>
</cp:coreProperties>
</file>