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12192000" cy="6858000"/>
  <p:notesSz cx="6858000" cy="9144000"/>
  <p:embeddedFontLst>
    <p:embeddedFont>
      <p:font typeface="Calibri" panose="020F0502020204030204" pitchFamily="34" charset="0"/>
      <p:regular r:id="rId35"/>
      <p:bold r:id="rId36"/>
      <p:italic r:id="rId37"/>
      <p:boldItalic r:id="rId38"/>
    </p:embeddedFont>
    <p:embeddedFont>
      <p:font typeface="Cabin" panose="020B060402020202020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7B88DBD-687E-48A2-A9E4-9DCBB7BBA524}">
  <a:tblStyle styleId="{D7B88DBD-687E-48A2-A9E4-9DCBB7BBA524}"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64" d="100"/>
          <a:sy n="64" d="100"/>
        </p:scale>
        <p:origin x="724" y="3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6" name="Shape 15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Clr>
                <a:schemeClr val="dk1"/>
              </a:buClr>
              <a:buSzPct val="100000"/>
              <a:buFont typeface="Arial"/>
              <a:buNone/>
            </a:pPr>
            <a:endParaRPr/>
          </a:p>
          <a:p>
            <a:pPr lvl="0">
              <a:spcBef>
                <a:spcPts val="0"/>
              </a:spcBef>
              <a:buClr>
                <a:schemeClr val="dk1"/>
              </a:buClr>
              <a:buSzPct val="100000"/>
              <a:buFont typeface="Arial"/>
              <a:buNone/>
            </a:pPr>
            <a:r>
              <a:rPr lang="en-US"/>
              <a:t>To understand this first let us see what is knowledge: Knowledge are formal facts, rules, policies or procedures.</a:t>
            </a:r>
          </a:p>
          <a:p>
            <a:pPr lvl="0">
              <a:spcBef>
                <a:spcPts val="0"/>
              </a:spcBef>
              <a:buNone/>
            </a:pPr>
            <a:r>
              <a:rPr lang="en-US"/>
              <a:t>Knowledge work processes includes activities such as research and product development, advertising, education, professional services like law, accounting, consulting.</a:t>
            </a:r>
          </a:p>
          <a:p>
            <a:pPr lvl="0">
              <a:spcBef>
                <a:spcPts val="0"/>
              </a:spcBef>
              <a:buNone/>
            </a:pPr>
            <a:r>
              <a:rPr lang="en-US"/>
              <a:t>The process approach allows an end to end view of how best to structure, sequence and measure work activities to reach targeted outcomes. The process approach promotes an examination of what, how things are done from a viewpoint of producing value for a customer.</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Shape 1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2" name="Shape 16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Clr>
                <a:schemeClr val="dk1"/>
              </a:buClr>
              <a:buSzPct val="100000"/>
              <a:buFont typeface="Arial"/>
              <a:buNone/>
            </a:pPr>
            <a:r>
              <a:rPr lang="en-US">
                <a:solidFill>
                  <a:schemeClr val="dk1"/>
                </a:solidFill>
              </a:rPr>
              <a:t>1.</a:t>
            </a:r>
            <a:r>
              <a:rPr lang="en-US" sz="700">
                <a:solidFill>
                  <a:schemeClr val="dk1"/>
                </a:solidFill>
              </a:rPr>
              <a:t>       </a:t>
            </a:r>
            <a:r>
              <a:rPr lang="en-US">
                <a:solidFill>
                  <a:schemeClr val="dk1"/>
                </a:solidFill>
              </a:rPr>
              <a:t>Finding existing knowledge: Understanding knowledge requirements, searching for it among multiple sources and passing it along to the requester or user. Eg: Insurance company.</a:t>
            </a:r>
          </a:p>
          <a:p>
            <a:pPr lvl="0">
              <a:spcBef>
                <a:spcPts val="0"/>
              </a:spcBef>
              <a:buClr>
                <a:schemeClr val="dk1"/>
              </a:buClr>
              <a:buSzPct val="100000"/>
              <a:buFont typeface="Arial"/>
              <a:buNone/>
            </a:pPr>
            <a:r>
              <a:rPr lang="en-US">
                <a:solidFill>
                  <a:schemeClr val="dk1"/>
                </a:solidFill>
              </a:rPr>
              <a:t>2.</a:t>
            </a:r>
            <a:r>
              <a:rPr lang="en-US" sz="700">
                <a:solidFill>
                  <a:schemeClr val="dk1"/>
                </a:solidFill>
              </a:rPr>
              <a:t>       </a:t>
            </a:r>
            <a:r>
              <a:rPr lang="en-US">
                <a:solidFill>
                  <a:schemeClr val="dk1"/>
                </a:solidFill>
              </a:rPr>
              <a:t>Creating new knowledge: eg: Research activities in pharmaceutical firms.</a:t>
            </a:r>
          </a:p>
          <a:p>
            <a:pPr lvl="0">
              <a:spcBef>
                <a:spcPts val="0"/>
              </a:spcBef>
              <a:buClr>
                <a:schemeClr val="dk1"/>
              </a:buClr>
              <a:buSzPct val="100000"/>
              <a:buFont typeface="Arial"/>
              <a:buNone/>
            </a:pPr>
            <a:r>
              <a:rPr lang="en-US">
                <a:solidFill>
                  <a:schemeClr val="dk1"/>
                </a:solidFill>
              </a:rPr>
              <a:t>3.</a:t>
            </a:r>
            <a:r>
              <a:rPr lang="en-US" sz="700">
                <a:solidFill>
                  <a:schemeClr val="dk1"/>
                </a:solidFill>
              </a:rPr>
              <a:t>       </a:t>
            </a:r>
            <a:r>
              <a:rPr lang="en-US">
                <a:solidFill>
                  <a:schemeClr val="dk1"/>
                </a:solidFill>
              </a:rPr>
              <a:t>Knowledge packaging: Publishing is a prime example of knowledge packaging.</a:t>
            </a:r>
          </a:p>
          <a:p>
            <a:pPr lvl="0">
              <a:spcBef>
                <a:spcPts val="0"/>
              </a:spcBef>
              <a:buClr>
                <a:schemeClr val="dk1"/>
              </a:buClr>
              <a:buSzPct val="100000"/>
              <a:buFont typeface="Arial"/>
              <a:buNone/>
            </a:pPr>
            <a:r>
              <a:rPr lang="en-US">
                <a:solidFill>
                  <a:schemeClr val="dk1"/>
                </a:solidFill>
              </a:rPr>
              <a:t>4.</a:t>
            </a:r>
            <a:r>
              <a:rPr lang="en-US" sz="700">
                <a:solidFill>
                  <a:schemeClr val="dk1"/>
                </a:solidFill>
              </a:rPr>
              <a:t>       </a:t>
            </a:r>
            <a:r>
              <a:rPr lang="en-US">
                <a:solidFill>
                  <a:schemeClr val="dk1"/>
                </a:solidFill>
              </a:rPr>
              <a:t>Use of existing knowledge: eg: a physician is normally expected to experiment on a patient to create new knowledge but rather to apply existing medical knowledge. (by applying existing medical knowledge, a physician is expected to cure a patient and create new knowledge of experience)</a:t>
            </a:r>
          </a:p>
          <a:p>
            <a:pPr lvl="0">
              <a:spcBef>
                <a:spcPts val="0"/>
              </a:spcBef>
              <a:buNone/>
            </a:pPr>
            <a:r>
              <a:rPr lang="en-US">
                <a:solidFill>
                  <a:schemeClr val="dk1"/>
                </a:solidFill>
              </a:rPr>
              <a:t>5.</a:t>
            </a:r>
            <a:r>
              <a:rPr lang="en-US" sz="700">
                <a:solidFill>
                  <a:schemeClr val="dk1"/>
                </a:solidFill>
              </a:rPr>
              <a:t>       </a:t>
            </a:r>
            <a:r>
              <a:rPr lang="en-US">
                <a:solidFill>
                  <a:schemeClr val="dk1"/>
                </a:solidFill>
              </a:rPr>
              <a:t>Reuse of knowledge: eg: product development process, in which engineers were encouraged to reuse existing components in software development process. Using object oriented technology.</a:t>
            </a:r>
          </a:p>
          <a:p>
            <a:pPr lvl="0">
              <a:spcBef>
                <a:spcPts val="0"/>
              </a:spcBef>
              <a:buNone/>
            </a:pPr>
            <a:endParaRPr/>
          </a:p>
          <a:p>
            <a:pPr lvl="0">
              <a:spcBef>
                <a:spcPts val="0"/>
              </a:spcBef>
              <a:buNone/>
            </a:pPr>
            <a:r>
              <a:rPr lang="en-US"/>
              <a:t>Example of product development organization. </a:t>
            </a:r>
          </a:p>
          <a:p>
            <a:pPr lvl="0">
              <a:spcBef>
                <a:spcPts val="0"/>
              </a:spcBef>
              <a:buNone/>
            </a:pPr>
            <a:r>
              <a:rPr lang="en-US"/>
              <a:t>Separate information distribution from approval.</a:t>
            </a:r>
          </a:p>
          <a:p>
            <a:pPr lvl="0">
              <a:spcBef>
                <a:spcPts val="0"/>
              </a:spcBef>
              <a:buNone/>
            </a:pPr>
            <a:r>
              <a:rPr lang="en-US"/>
              <a:t>Process improvement consists of eliminating outputs that customer no longer deemed useful or worth the cost.</a:t>
            </a:r>
          </a:p>
          <a:p>
            <a:pPr lvl="0">
              <a:spcBef>
                <a:spcPts val="0"/>
              </a:spcBef>
              <a:buNone/>
            </a:pPr>
            <a:r>
              <a:rPr lang="en-US"/>
              <a:t>The improvement depends on orientation of work, culture, risk of project etc.</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Shape 1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8" name="Shape 16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a:t>The framework proposed by us is an example of reengineering</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4" name="Shape 17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457200" lvl="0" indent="-298450" rtl="0">
              <a:lnSpc>
                <a:spcPct val="120000"/>
              </a:lnSpc>
              <a:spcBef>
                <a:spcPts val="1000"/>
              </a:spcBef>
              <a:buClr>
                <a:schemeClr val="accent1"/>
              </a:buClr>
              <a:buSzPct val="100000"/>
              <a:buChar char="•"/>
            </a:pPr>
            <a:r>
              <a:rPr lang="en-US">
                <a:solidFill>
                  <a:schemeClr val="dk1"/>
                </a:solidFill>
              </a:rPr>
              <a:t>Eg: Stored electronically, different authors idea modules can be combined and recombined in customized configurations, enabling college professors, for eg, to construct a text book to precisely meet their course requirements. The same content can also be used across multiple media, eg, magazine, article, book, online database and CD-ROM. Making the unit of knowledge smaller, it can be reused and leveraged to a much greater degree.</a:t>
            </a:r>
          </a:p>
          <a:p>
            <a:pPr marL="457200" lvl="0" indent="-298450" rtl="0">
              <a:lnSpc>
                <a:spcPct val="120000"/>
              </a:lnSpc>
              <a:spcBef>
                <a:spcPts val="1000"/>
              </a:spcBef>
              <a:buClr>
                <a:schemeClr val="dk1"/>
              </a:buClr>
              <a:buSzPct val="100000"/>
              <a:buChar char="•"/>
            </a:pPr>
            <a:r>
              <a:rPr lang="en-US">
                <a:solidFill>
                  <a:schemeClr val="dk1"/>
                </a:solidFill>
              </a:rPr>
              <a:t>It undertook a project to capture the knowledge of its managers, financial analysts and engineers about how to analyze, implement and manage capital projects. The projects ultimate goal was to create a computer-based expert system; in the short run, the knowledge was captured in a series of documents. The company wanted not only to streamline its own activities when facing a capital project but also to sell this knowledge to other utilities facing similar situations.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0" name="Shape 18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Shape 1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6" name="Shape 18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Shape 1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2" name="Shape 19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8" name="Shape 19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Shape 2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4" name="Shape 20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1" name="Shape 21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04" name="Shape 1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Shape 2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7" name="Shape 21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Shape 2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3" name="Shape 22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Shape 2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9" name="Shape 22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Shape 2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7" name="Shape 23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Shape 24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44" name="Shape 2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Shape 2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0" name="Shape 25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a:t>Requirement gathering : We will understand the current business scenario , and identify the problem statement </a:t>
            </a:r>
          </a:p>
          <a:p>
            <a:pPr lvl="0">
              <a:spcBef>
                <a:spcPts val="0"/>
              </a:spcBef>
              <a:buNone/>
            </a:pPr>
            <a:r>
              <a:rPr lang="en-US"/>
              <a:t>Interviewing People : We will interview workers about their jobs and daily tasks performed by them.</a:t>
            </a:r>
          </a:p>
          <a:p>
            <a:pPr lvl="0">
              <a:spcBef>
                <a:spcPts val="0"/>
              </a:spcBef>
              <a:buNone/>
            </a:pPr>
            <a:r>
              <a:rPr lang="en-US"/>
              <a:t>Modeling : After the key players are identified , and process is identified , Workflow agents tasks, security level and Approval Authorities are identified.</a:t>
            </a:r>
          </a:p>
          <a:p>
            <a:pPr lvl="0">
              <a:spcBef>
                <a:spcPts val="0"/>
              </a:spcBef>
              <a:buNone/>
            </a:pPr>
            <a:r>
              <a:rPr lang="en-US"/>
              <a:t>Business Rules : Business rules are formed over the workflow process , for transitions between different actors</a:t>
            </a:r>
          </a:p>
          <a:p>
            <a:pPr lvl="0">
              <a:spcBef>
                <a:spcPts val="0"/>
              </a:spcBef>
              <a:buNone/>
            </a:pPr>
            <a:r>
              <a:rPr lang="en-US"/>
              <a:t>Implementation : The System is designed , applying the workflow routes, Information , Events and Association and rules.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Shape 2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4" name="Shape 2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b="1"/>
              <a:t>Retailers</a:t>
            </a:r>
            <a:r>
              <a:rPr lang="en-US"/>
              <a:t>: Hypermarkets and SuperMarkets</a:t>
            </a:r>
          </a:p>
          <a:p>
            <a:pPr lvl="0">
              <a:spcBef>
                <a:spcPts val="0"/>
              </a:spcBef>
              <a:buNone/>
            </a:pPr>
            <a:r>
              <a:rPr lang="en-US" b="1"/>
              <a:t>Sales Officer</a:t>
            </a:r>
            <a:r>
              <a:rPr lang="en-US"/>
              <a:t>: An Actor who would visit retail shops and collect orders, Surveys, Shelf Checks, and carry out business processes.</a:t>
            </a:r>
          </a:p>
          <a:p>
            <a:pPr lvl="0">
              <a:spcBef>
                <a:spcPts val="0"/>
              </a:spcBef>
              <a:buNone/>
            </a:pPr>
            <a:r>
              <a:rPr lang="en-US" b="1"/>
              <a:t>iPad</a:t>
            </a:r>
            <a:r>
              <a:rPr lang="en-US"/>
              <a:t>: ipad will have the application which would collect all the surveys, check products via inbuilt barcode scanner, take photographs from the shelfs, and all the business processes.</a:t>
            </a:r>
          </a:p>
          <a:p>
            <a:pPr lvl="0">
              <a:spcBef>
                <a:spcPts val="0"/>
              </a:spcBef>
              <a:buNone/>
            </a:pPr>
            <a:r>
              <a:rPr lang="en-US" b="1"/>
              <a:t>MiddleWare Cloud:</a:t>
            </a:r>
            <a:r>
              <a:rPr lang="en-US"/>
              <a:t> will be a temporary storage for the data that would be received from the iPad’s, and a job would run which would sync the data to the respective Back End systems.</a:t>
            </a:r>
          </a:p>
          <a:p>
            <a:pPr lvl="0">
              <a:spcBef>
                <a:spcPts val="0"/>
              </a:spcBef>
              <a:buNone/>
            </a:pPr>
            <a:r>
              <a:rPr lang="en-US" b="1"/>
              <a:t>CRM</a:t>
            </a:r>
            <a:r>
              <a:rPr lang="en-US"/>
              <a:t>: Customer Relations Management will have an Admin which would assign products and customer to respective Sales officers</a:t>
            </a:r>
          </a:p>
          <a:p>
            <a:pPr lvl="0">
              <a:spcBef>
                <a:spcPts val="0"/>
              </a:spcBef>
              <a:buNone/>
            </a:pPr>
            <a:r>
              <a:rPr lang="en-US" b="1"/>
              <a:t>ERP</a:t>
            </a:r>
            <a:r>
              <a:rPr lang="en-US"/>
              <a:t>: Enterprise Resource Planning has all the products and customer data.</a:t>
            </a:r>
          </a:p>
          <a:p>
            <a:pPr lvl="0">
              <a:spcBef>
                <a:spcPts val="0"/>
              </a:spcBef>
              <a:buNone/>
            </a:pPr>
            <a:endParaRPr b="1"/>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Shape 2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5" name="Shape 29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a:t>Previously: Sales Officers had to manually do the data entry and were restricted to a small territory, and the time taken to complete these visits was huge.</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Shape 3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2" name="Shape 32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a:t>Now: now with the process automatized the sales officer would take less time to complete their respective territory and cn cover a bigger ground. Once there visits for the day are complete they can connect to a good wifi network and sync all their data with the BackEnd systems to commit the changes.</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Shape 34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50" name="Shape 3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a:t>Material Process : These are processes which relate to human tasks that are rooted to physical world </a:t>
            </a:r>
          </a:p>
          <a:p>
            <a:pPr lvl="0">
              <a:spcBef>
                <a:spcPts val="0"/>
              </a:spcBef>
              <a:buNone/>
            </a:pPr>
            <a:r>
              <a:rPr lang="en-US"/>
              <a:t>Information Process : these relate to automated tasks , i.e tasks performed by human interacting with computers or these can be totally done by computers.</a:t>
            </a:r>
          </a:p>
          <a:p>
            <a:pPr lvl="0">
              <a:spcBef>
                <a:spcPts val="0"/>
              </a:spcBef>
              <a:buNone/>
            </a:pPr>
            <a:r>
              <a:rPr lang="en-US"/>
              <a:t>Business Process : These are market centered descriptions of an organization’s activities , implemented as information process and/or material process.</a:t>
            </a:r>
          </a:p>
          <a:p>
            <a:pPr lvl="0">
              <a:spcBef>
                <a:spcPts val="0"/>
              </a:spcBef>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Shape 35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r>
              <a:rPr lang="en-US"/>
              <a:t>Business Process Automation Dilemma </a:t>
            </a:r>
          </a:p>
          <a:p>
            <a:pPr lvl="0">
              <a:spcBef>
                <a:spcPts val="0"/>
              </a:spcBef>
              <a:buNone/>
            </a:pPr>
            <a:endParaRPr/>
          </a:p>
          <a:p>
            <a:pPr lvl="0">
              <a:spcBef>
                <a:spcPts val="0"/>
              </a:spcBef>
              <a:buNone/>
            </a:pPr>
            <a:r>
              <a:rPr lang="en-US"/>
              <a:t>The vision of workflow proponents, in which almost all work is communicated and executed electronically, promises great benefits in the form of reduced cost and cycle times, and increases processing accuracy. On the other hand it raises issues concerning acceptance by users, adaptability to change organizational needs, excessive control by the management, and the need to provide a work environment that nurtures human energy, initiative and creativity. Using these systems, we can direct automate and monitor work as never before. however going too deep into this new form of “Scientific Management”, we are likely to run into trouble.</a:t>
            </a:r>
          </a:p>
          <a:p>
            <a:pPr lvl="0">
              <a:spcBef>
                <a:spcPts val="0"/>
              </a:spcBef>
              <a:buNone/>
            </a:pPr>
            <a:r>
              <a:rPr lang="en-US"/>
              <a:t>We call this potential clash of “Business Process Automation Dilemma”</a:t>
            </a:r>
          </a:p>
        </p:txBody>
      </p:sp>
      <p:sp>
        <p:nvSpPr>
          <p:cNvPr id="356" name="Shape 3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Shape 36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62" name="Shape 3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Shape 36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68" name="Shape 3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a:t>In Health claim workflow , a claim is first manually scanned and stored into an object database. Then claim is manually indexed in a relational database.This information is subsequently analyzed by an eligibility database to determine if payment should be made.If claim is rejected , a claim representative discusses the claim with customer and either agrees to make some payment , or to reject the claim.If payment is made , the make payment take accesses the finance database and the records the payment.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3" name="Shape 12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a:t>This characterization was first given by McCready.</a:t>
            </a:r>
          </a:p>
          <a:p>
            <a:pPr lvl="0">
              <a:spcBef>
                <a:spcPts val="0"/>
              </a:spcBef>
              <a:buNone/>
            </a:pPr>
            <a:r>
              <a:rPr lang="en-US"/>
              <a:t>These are based on :</a:t>
            </a:r>
          </a:p>
          <a:p>
            <a:pPr lvl="0">
              <a:spcBef>
                <a:spcPts val="0"/>
              </a:spcBef>
              <a:buNone/>
            </a:pPr>
            <a:r>
              <a:rPr lang="en-US"/>
              <a:t>1 Repetitiveness and predictability of workflows and tasks</a:t>
            </a:r>
          </a:p>
          <a:p>
            <a:pPr lvl="0">
              <a:spcBef>
                <a:spcPts val="0"/>
              </a:spcBef>
              <a:buNone/>
            </a:pPr>
            <a:r>
              <a:rPr lang="en-US"/>
              <a:t>2. How the Workflow is Initiated and controlled </a:t>
            </a:r>
          </a:p>
          <a:p>
            <a:pPr lvl="0">
              <a:spcBef>
                <a:spcPts val="0"/>
              </a:spcBef>
              <a:buNone/>
            </a:pPr>
            <a:r>
              <a:rPr lang="en-US"/>
              <a:t>3. requirements WFM functionality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0" name="Shape 13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a:t>Organizational Scheme: Hierarchy Structure : Organizational objects and relationships, Who reports to whom.</a:t>
            </a:r>
          </a:p>
          <a:p>
            <a:pPr lvl="0">
              <a:spcBef>
                <a:spcPts val="0"/>
              </a:spcBef>
              <a:buNone/>
            </a:pPr>
            <a:r>
              <a:rPr lang="en-US"/>
              <a:t>Roles: A role is a collection of tasks and responsibilities that can be assigned to an agent.</a:t>
            </a:r>
          </a:p>
          <a:p>
            <a:pPr lvl="0">
              <a:spcBef>
                <a:spcPts val="0"/>
              </a:spcBef>
              <a:buNone/>
            </a:pPr>
            <a:r>
              <a:rPr lang="en-US"/>
              <a:t>Agents: Human and software agents have capabilities that allow them to play certain roles.</a:t>
            </a:r>
          </a:p>
          <a:p>
            <a:pPr lvl="0">
              <a:spcBef>
                <a:spcPts val="0"/>
              </a:spcBef>
              <a:buNone/>
            </a:pPr>
            <a:r>
              <a:rPr lang="en-US"/>
              <a:t>Security Levels : Who can access which data and software and perform which processes.</a:t>
            </a:r>
          </a:p>
          <a:p>
            <a:pPr lvl="0">
              <a:spcBef>
                <a:spcPts val="0"/>
              </a:spcBef>
              <a:buNone/>
            </a:pPr>
            <a:r>
              <a:rPr lang="en-US"/>
              <a:t>Approval Authorities : Which roles are authorized to approve which activities , forms , etc .</a:t>
            </a:r>
          </a:p>
          <a:p>
            <a:pPr lvl="0">
              <a:spcBef>
                <a:spcPts val="0"/>
              </a:spcBef>
              <a:buNone/>
            </a:pPr>
            <a:endParaRPr/>
          </a:p>
          <a:p>
            <a:pPr lvl="0">
              <a:spcBef>
                <a:spcPts val="0"/>
              </a:spcBef>
              <a:buNone/>
            </a:pPr>
            <a:r>
              <a:rPr lang="en-US"/>
              <a:t>Process Specification :</a:t>
            </a:r>
          </a:p>
          <a:p>
            <a:pPr lvl="0">
              <a:spcBef>
                <a:spcPts val="0"/>
              </a:spcBef>
              <a:buNone/>
            </a:pPr>
            <a:r>
              <a:rPr lang="en-US"/>
              <a:t>Workflow routes : The time precedence of Workflow tasks </a:t>
            </a:r>
          </a:p>
          <a:p>
            <a:pPr lvl="0">
              <a:spcBef>
                <a:spcPts val="0"/>
              </a:spcBef>
              <a:buNone/>
            </a:pPr>
            <a:r>
              <a:rPr lang="en-US"/>
              <a:t>Information : Forms , documents , files and database used in the performance of work,</a:t>
            </a:r>
          </a:p>
          <a:p>
            <a:pPr lvl="0">
              <a:spcBef>
                <a:spcPts val="0"/>
              </a:spcBef>
              <a:buNone/>
            </a:pPr>
            <a:r>
              <a:rPr lang="en-US"/>
              <a:t>Associations : Agents with roles , roles with tasks , tasks with data and software etc.</a:t>
            </a:r>
          </a:p>
          <a:p>
            <a:pPr lvl="0">
              <a:spcBef>
                <a:spcPts val="0"/>
              </a:spcBef>
              <a:buNone/>
            </a:pPr>
            <a:r>
              <a:rPr lang="en-US"/>
              <a:t>Events: Time based occurrence trigger , suspend or terminate workflow activities</a:t>
            </a:r>
          </a:p>
          <a:p>
            <a:pPr lvl="0">
              <a:spcBef>
                <a:spcPts val="0"/>
              </a:spcBef>
              <a:buNone/>
            </a:pPr>
            <a:r>
              <a:rPr lang="en-US"/>
              <a:t>Rules : The conditions under which the workflow can start , be processed and terminate; how tasks are assigned to agents.</a:t>
            </a:r>
          </a:p>
          <a:p>
            <a:pPr lvl="0">
              <a:spcBef>
                <a:spcPts val="0"/>
              </a:spcBef>
              <a:buNone/>
            </a:pPr>
            <a:endParaRPr/>
          </a:p>
          <a:p>
            <a:pPr lvl="0">
              <a:lnSpc>
                <a:spcPct val="90000"/>
              </a:lnSpc>
              <a:spcBef>
                <a:spcPts val="1000"/>
              </a:spcBef>
              <a:buClr>
                <a:schemeClr val="dk1"/>
              </a:buClr>
              <a:buSzPct val="61111"/>
              <a:buFont typeface="Arial"/>
              <a:buNone/>
            </a:pPr>
            <a:r>
              <a:rPr lang="en-US" sz="1800">
                <a:solidFill>
                  <a:schemeClr val="dk1"/>
                </a:solidFill>
              </a:rPr>
              <a:t>•</a:t>
            </a:r>
            <a:r>
              <a:rPr lang="en-US" sz="1800">
                <a:solidFill>
                  <a:schemeClr val="dk1"/>
                </a:solidFill>
                <a:latin typeface="Calibri"/>
                <a:ea typeface="Calibri"/>
                <a:cs typeface="Calibri"/>
                <a:sym typeface="Calibri"/>
              </a:rPr>
              <a:t>BPA tech should support processes in context of total organization, its strategies and people.</a:t>
            </a:r>
          </a:p>
          <a:p>
            <a:pPr lvl="0">
              <a:lnSpc>
                <a:spcPct val="90000"/>
              </a:lnSpc>
              <a:spcBef>
                <a:spcPts val="1000"/>
              </a:spcBef>
              <a:buClr>
                <a:schemeClr val="dk1"/>
              </a:buClr>
              <a:buSzPct val="61111"/>
              <a:buFont typeface="Arial"/>
              <a:buNone/>
            </a:pPr>
            <a:r>
              <a:rPr lang="en-US" sz="1800">
                <a:solidFill>
                  <a:schemeClr val="dk1"/>
                </a:solidFill>
              </a:rPr>
              <a:t>•</a:t>
            </a:r>
            <a:r>
              <a:rPr lang="en-US" sz="1800">
                <a:solidFill>
                  <a:schemeClr val="dk1"/>
                </a:solidFill>
                <a:latin typeface="Calibri"/>
                <a:ea typeface="Calibri"/>
                <a:cs typeface="Calibri"/>
                <a:sym typeface="Calibri"/>
              </a:rPr>
              <a:t>Process Oriented WFMS – sophisticated models, routing and task management facilities.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7" name="Shape 13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3" name="Shape 14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a:t>Business Process - Consists os sequence of activities. Has distinct inputs and outputs and serves a meaningful purpose within and between organizations.</a:t>
            </a:r>
          </a:p>
          <a:p>
            <a:pPr lvl="0">
              <a:spcBef>
                <a:spcPts val="0"/>
              </a:spcBef>
              <a:buNone/>
            </a:pPr>
            <a:r>
              <a:rPr lang="en-US"/>
              <a:t>Activity - Discrete process steps performed by machine/human agent and has 1 or more tasks.</a:t>
            </a:r>
          </a:p>
          <a:p>
            <a:pPr lvl="0">
              <a:spcBef>
                <a:spcPts val="0"/>
              </a:spcBef>
              <a:buNone/>
            </a:pPr>
            <a:r>
              <a:rPr lang="en-US"/>
              <a:t>Worklist - Set of tasks to be performed by a user in a workflow system. Prepared by WFMS and displayed to user on his/her screen.</a:t>
            </a:r>
          </a:p>
          <a:p>
            <a:pPr lvl="0">
              <a:spcBef>
                <a:spcPts val="0"/>
              </a:spcBef>
              <a:buNone/>
            </a:pPr>
            <a:r>
              <a:rPr lang="en-US"/>
              <a:t>Work Items - Individual tasks on a worklist.</a:t>
            </a:r>
          </a:p>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Shape 1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0" name="Shape 15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a:t>Production Architecture supports complex workflows and communicates with corporate databases, mainframe systems etc.</a:t>
            </a:r>
          </a:p>
          <a:p>
            <a:pPr lvl="0">
              <a:spcBef>
                <a:spcPts val="0"/>
              </a:spcBef>
              <a:buNone/>
            </a:pPr>
            <a:r>
              <a:rPr lang="en-US"/>
              <a:t>Messaging WFMS Architecture supports less demanding throughput requirements and often implemented by adding workflow features.</a:t>
            </a:r>
          </a:p>
          <a:p>
            <a:pPr lvl="0">
              <a:spcBef>
                <a:spcPts val="0"/>
              </a:spcBef>
              <a:buNone/>
            </a:pPr>
            <a:r>
              <a:rPr lang="en-US"/>
              <a:t>Document centric Architecture adds workflow capabilities to document management systems.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4"/>
        <p:cNvGrpSpPr/>
        <p:nvPr/>
      </p:nvGrpSpPr>
      <p:grpSpPr>
        <a:xfrm>
          <a:off x="0" y="0"/>
          <a:ext cx="0" cy="0"/>
          <a:chOff x="0" y="0"/>
          <a:chExt cx="0" cy="0"/>
        </a:xfrm>
      </p:grpSpPr>
      <p:sp>
        <p:nvSpPr>
          <p:cNvPr id="15" name="Shape 15"/>
          <p:cNvSpPr txBox="1">
            <a:spLocks noGrp="1"/>
          </p:cNvSpPr>
          <p:nvPr>
            <p:ph type="ctrTitle"/>
          </p:nvPr>
        </p:nvSpPr>
        <p:spPr>
          <a:xfrm>
            <a:off x="2417778" y="802297"/>
            <a:ext cx="8637072" cy="2541430"/>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bin"/>
              <a:buNone/>
              <a:defRPr sz="6600" b="0" i="0" u="none" strike="noStrike" cap="none">
                <a:solidFill>
                  <a:schemeClr val="dk1"/>
                </a:solidFill>
                <a:latin typeface="Cabin"/>
                <a:ea typeface="Cabin"/>
                <a:cs typeface="Cabin"/>
                <a:sym typeface="Cabi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6" name="Shape 16"/>
          <p:cNvSpPr txBox="1">
            <a:spLocks noGrp="1"/>
          </p:cNvSpPr>
          <p:nvPr>
            <p:ph type="subTitle" idx="1"/>
          </p:nvPr>
        </p:nvSpPr>
        <p:spPr>
          <a:xfrm>
            <a:off x="2417780" y="3531203"/>
            <a:ext cx="8637072" cy="977621"/>
          </a:xfrm>
          <a:prstGeom prst="rect">
            <a:avLst/>
          </a:prstGeom>
          <a:noFill/>
          <a:ln>
            <a:noFill/>
          </a:ln>
        </p:spPr>
        <p:txBody>
          <a:bodyPr lIns="91425" tIns="91425" rIns="91425" bIns="91425" anchor="t" anchorCtr="0"/>
          <a:lstStyle>
            <a:lvl1pPr marL="0" marR="0" lvl="0" indent="0" algn="l" rtl="0">
              <a:lnSpc>
                <a:spcPct val="120000"/>
              </a:lnSpc>
              <a:spcBef>
                <a:spcPts val="1000"/>
              </a:spcBef>
              <a:buClr>
                <a:schemeClr val="accent1"/>
              </a:buClr>
              <a:buFont typeface="Arial"/>
              <a:buNone/>
              <a:defRPr sz="1800" b="0" i="0" u="none" strike="noStrike" cap="none">
                <a:solidFill>
                  <a:schemeClr val="dk1"/>
                </a:solidFill>
                <a:latin typeface="Cabin"/>
                <a:ea typeface="Cabin"/>
                <a:cs typeface="Cabin"/>
                <a:sym typeface="Cabin"/>
              </a:defRPr>
            </a:lvl1pPr>
            <a:lvl2pPr marL="457200" marR="0" lvl="1" indent="0" algn="ctr" rtl="0">
              <a:lnSpc>
                <a:spcPct val="120000"/>
              </a:lnSpc>
              <a:spcBef>
                <a:spcPts val="500"/>
              </a:spcBef>
              <a:buClr>
                <a:schemeClr val="accent1"/>
              </a:buClr>
              <a:buFont typeface="Arial"/>
              <a:buNone/>
              <a:defRPr sz="1800" b="0" i="0" u="none" strike="noStrike" cap="none">
                <a:solidFill>
                  <a:schemeClr val="dk1"/>
                </a:solidFill>
                <a:latin typeface="Cabin"/>
                <a:ea typeface="Cabin"/>
                <a:cs typeface="Cabin"/>
                <a:sym typeface="Cabin"/>
              </a:defRPr>
            </a:lvl2pPr>
            <a:lvl3pPr marL="914400" marR="0" lvl="2" indent="0" algn="ctr" rtl="0">
              <a:lnSpc>
                <a:spcPct val="120000"/>
              </a:lnSpc>
              <a:spcBef>
                <a:spcPts val="500"/>
              </a:spcBef>
              <a:buClr>
                <a:schemeClr val="accent1"/>
              </a:buClr>
              <a:buFont typeface="Arial"/>
              <a:buNone/>
              <a:defRPr sz="1800" b="0" i="0" u="none" strike="noStrike" cap="none">
                <a:solidFill>
                  <a:schemeClr val="dk1"/>
                </a:solidFill>
                <a:latin typeface="Cabin"/>
                <a:ea typeface="Cabin"/>
                <a:cs typeface="Cabin"/>
                <a:sym typeface="Cabin"/>
              </a:defRPr>
            </a:lvl3pPr>
            <a:lvl4pPr marL="1371600" marR="0" lvl="3" indent="0" algn="ctr" rtl="0">
              <a:lnSpc>
                <a:spcPct val="120000"/>
              </a:lnSpc>
              <a:spcBef>
                <a:spcPts val="500"/>
              </a:spcBef>
              <a:buClr>
                <a:schemeClr val="accent1"/>
              </a:buClr>
              <a:buFont typeface="Arial"/>
              <a:buNone/>
              <a:defRPr sz="1600" b="0" i="0" u="none" strike="noStrike" cap="none">
                <a:solidFill>
                  <a:schemeClr val="dk1"/>
                </a:solidFill>
                <a:latin typeface="Cabin"/>
                <a:ea typeface="Cabin"/>
                <a:cs typeface="Cabin"/>
                <a:sym typeface="Cabin"/>
              </a:defRPr>
            </a:lvl4pPr>
            <a:lvl5pPr marL="1828800" marR="0" lvl="4" indent="0" algn="ctr" rtl="0">
              <a:lnSpc>
                <a:spcPct val="120000"/>
              </a:lnSpc>
              <a:spcBef>
                <a:spcPts val="500"/>
              </a:spcBef>
              <a:buClr>
                <a:schemeClr val="accent1"/>
              </a:buClr>
              <a:buFont typeface="Arial"/>
              <a:buNone/>
              <a:defRPr sz="1600" b="0" i="0" u="none" strike="noStrike" cap="none">
                <a:solidFill>
                  <a:schemeClr val="dk1"/>
                </a:solidFill>
                <a:latin typeface="Cabin"/>
                <a:ea typeface="Cabin"/>
                <a:cs typeface="Cabin"/>
                <a:sym typeface="Cabin"/>
              </a:defRPr>
            </a:lvl5pPr>
            <a:lvl6pPr marL="2286000" marR="0" lvl="5" indent="0" algn="ctr" rtl="0">
              <a:lnSpc>
                <a:spcPct val="120000"/>
              </a:lnSpc>
              <a:spcBef>
                <a:spcPts val="500"/>
              </a:spcBef>
              <a:buClr>
                <a:schemeClr val="accent1"/>
              </a:buClr>
              <a:buFont typeface="Arial"/>
              <a:buNone/>
              <a:defRPr sz="1600" b="0" i="0" u="none" strike="noStrike" cap="none">
                <a:solidFill>
                  <a:schemeClr val="dk1"/>
                </a:solidFill>
                <a:latin typeface="Cabin"/>
                <a:ea typeface="Cabin"/>
                <a:cs typeface="Cabin"/>
                <a:sym typeface="Cabin"/>
              </a:defRPr>
            </a:lvl6pPr>
            <a:lvl7pPr marL="2743200" marR="0" lvl="6" indent="0" algn="ctr" rtl="0">
              <a:lnSpc>
                <a:spcPct val="120000"/>
              </a:lnSpc>
              <a:spcBef>
                <a:spcPts val="500"/>
              </a:spcBef>
              <a:buClr>
                <a:schemeClr val="accent1"/>
              </a:buClr>
              <a:buFont typeface="Arial"/>
              <a:buNone/>
              <a:defRPr sz="1600" b="0" i="0" u="none" strike="noStrike" cap="none">
                <a:solidFill>
                  <a:schemeClr val="dk1"/>
                </a:solidFill>
                <a:latin typeface="Cabin"/>
                <a:ea typeface="Cabin"/>
                <a:cs typeface="Cabin"/>
                <a:sym typeface="Cabin"/>
              </a:defRPr>
            </a:lvl7pPr>
            <a:lvl8pPr marL="3200400" marR="0" lvl="7" indent="0" algn="ctr" rtl="0">
              <a:lnSpc>
                <a:spcPct val="120000"/>
              </a:lnSpc>
              <a:spcBef>
                <a:spcPts val="500"/>
              </a:spcBef>
              <a:buClr>
                <a:schemeClr val="accent1"/>
              </a:buClr>
              <a:buFont typeface="Arial"/>
              <a:buNone/>
              <a:defRPr sz="1600" b="0" i="0" u="none" strike="noStrike" cap="none">
                <a:solidFill>
                  <a:schemeClr val="dk1"/>
                </a:solidFill>
                <a:latin typeface="Cabin"/>
                <a:ea typeface="Cabin"/>
                <a:cs typeface="Cabin"/>
                <a:sym typeface="Cabin"/>
              </a:defRPr>
            </a:lvl8pPr>
            <a:lvl9pPr marL="3657600" marR="0" lvl="8" indent="0" algn="ctr" rtl="0">
              <a:lnSpc>
                <a:spcPct val="120000"/>
              </a:lnSpc>
              <a:spcBef>
                <a:spcPts val="500"/>
              </a:spcBef>
              <a:buClr>
                <a:schemeClr val="accent1"/>
              </a:buClr>
              <a:buFont typeface="Arial"/>
              <a:buNone/>
              <a:defRPr sz="1600" b="0" i="0" u="none" strike="noStrike" cap="none">
                <a:solidFill>
                  <a:schemeClr val="dk1"/>
                </a:solidFill>
                <a:latin typeface="Cabin"/>
                <a:ea typeface="Cabin"/>
                <a:cs typeface="Cabin"/>
                <a:sym typeface="Cabin"/>
              </a:defRPr>
            </a:lvl9pPr>
          </a:lstStyle>
          <a:p>
            <a:endParaRPr/>
          </a:p>
        </p:txBody>
      </p:sp>
      <p:sp>
        <p:nvSpPr>
          <p:cNvPr id="17" name="Shape 17"/>
          <p:cNvSpPr txBox="1">
            <a:spLocks noGrp="1"/>
          </p:cNvSpPr>
          <p:nvPr>
            <p:ph type="dt" idx="10"/>
          </p:nvPr>
        </p:nvSpPr>
        <p:spPr>
          <a:xfrm>
            <a:off x="7554138" y="330369"/>
            <a:ext cx="3500715" cy="309201"/>
          </a:xfrm>
          <a:prstGeom prst="rect">
            <a:avLst/>
          </a:prstGeom>
          <a:noFill/>
          <a:ln>
            <a:noFill/>
          </a:ln>
        </p:spPr>
        <p:txBody>
          <a:bodyPr lIns="91425" tIns="91425" rIns="91425" bIns="91425" anchor="ctr" anchorCtr="0"/>
          <a:lstStyle>
            <a:lvl1pPr marL="0" marR="0" lvl="0" indent="0" algn="r" rtl="0">
              <a:spcBef>
                <a:spcPts val="0"/>
              </a:spcBef>
              <a:buNone/>
              <a:defRPr sz="1000" b="0" i="0" u="none" strike="noStrike" cap="none">
                <a:solidFill>
                  <a:srgbClr val="888888"/>
                </a:solidFill>
                <a:latin typeface="Cabin"/>
                <a:ea typeface="Cabin"/>
                <a:cs typeface="Cabin"/>
                <a:sym typeface="Cabin"/>
              </a:defRPr>
            </a:lvl1pPr>
            <a:lvl2pPr marL="457200" marR="0" lvl="1" indent="0" algn="l" rtl="0">
              <a:spcBef>
                <a:spcPts val="0"/>
              </a:spcBef>
              <a:buNone/>
              <a:defRPr sz="1800" b="0" i="0" u="none" strike="noStrike" cap="none">
                <a:solidFill>
                  <a:schemeClr val="dk1"/>
                </a:solidFill>
                <a:latin typeface="Cabin"/>
                <a:ea typeface="Cabin"/>
                <a:cs typeface="Cabin"/>
                <a:sym typeface="Cabin"/>
              </a:defRPr>
            </a:lvl2pPr>
            <a:lvl3pPr marL="914400" marR="0" lvl="2" indent="0" algn="l" rtl="0">
              <a:spcBef>
                <a:spcPts val="0"/>
              </a:spcBef>
              <a:buNone/>
              <a:defRPr sz="1800" b="0" i="0" u="none" strike="noStrike" cap="none">
                <a:solidFill>
                  <a:schemeClr val="dk1"/>
                </a:solidFill>
                <a:latin typeface="Cabin"/>
                <a:ea typeface="Cabin"/>
                <a:cs typeface="Cabin"/>
                <a:sym typeface="Cabin"/>
              </a:defRPr>
            </a:lvl3pPr>
            <a:lvl4pPr marL="1371600" marR="0" lvl="3" indent="0" algn="l" rtl="0">
              <a:spcBef>
                <a:spcPts val="0"/>
              </a:spcBef>
              <a:buNone/>
              <a:defRPr sz="1800" b="0" i="0" u="none" strike="noStrike" cap="none">
                <a:solidFill>
                  <a:schemeClr val="dk1"/>
                </a:solidFill>
                <a:latin typeface="Cabin"/>
                <a:ea typeface="Cabin"/>
                <a:cs typeface="Cabin"/>
                <a:sym typeface="Cabin"/>
              </a:defRPr>
            </a:lvl4pPr>
            <a:lvl5pPr marL="1828800" marR="0" lvl="4" indent="0" algn="l" rtl="0">
              <a:spcBef>
                <a:spcPts val="0"/>
              </a:spcBef>
              <a:buNone/>
              <a:defRPr sz="1800" b="0" i="0" u="none" strike="noStrike" cap="none">
                <a:solidFill>
                  <a:schemeClr val="dk1"/>
                </a:solidFill>
                <a:latin typeface="Cabin"/>
                <a:ea typeface="Cabin"/>
                <a:cs typeface="Cabin"/>
                <a:sym typeface="Cabin"/>
              </a:defRPr>
            </a:lvl5pPr>
            <a:lvl6pPr marL="2286000" marR="0" lvl="5" indent="0" algn="l" rtl="0">
              <a:spcBef>
                <a:spcPts val="0"/>
              </a:spcBef>
              <a:buNone/>
              <a:defRPr sz="1800" b="0" i="0" u="none" strike="noStrike" cap="none">
                <a:solidFill>
                  <a:schemeClr val="dk1"/>
                </a:solidFill>
                <a:latin typeface="Cabin"/>
                <a:ea typeface="Cabin"/>
                <a:cs typeface="Cabin"/>
                <a:sym typeface="Cabin"/>
              </a:defRPr>
            </a:lvl6pPr>
            <a:lvl7pPr marL="2743200" marR="0" lvl="6" indent="0" algn="l" rtl="0">
              <a:spcBef>
                <a:spcPts val="0"/>
              </a:spcBef>
              <a:buNone/>
              <a:defRPr sz="1800" b="0" i="0" u="none" strike="noStrike" cap="none">
                <a:solidFill>
                  <a:schemeClr val="dk1"/>
                </a:solidFill>
                <a:latin typeface="Cabin"/>
                <a:ea typeface="Cabin"/>
                <a:cs typeface="Cabin"/>
                <a:sym typeface="Cabin"/>
              </a:defRPr>
            </a:lvl7pPr>
            <a:lvl8pPr marL="3200400" marR="0" lvl="7" indent="0" algn="l" rtl="0">
              <a:spcBef>
                <a:spcPts val="0"/>
              </a:spcBef>
              <a:buNone/>
              <a:defRPr sz="1800" b="0" i="0" u="none" strike="noStrike" cap="none">
                <a:solidFill>
                  <a:schemeClr val="dk1"/>
                </a:solidFill>
                <a:latin typeface="Cabin"/>
                <a:ea typeface="Cabin"/>
                <a:cs typeface="Cabin"/>
                <a:sym typeface="Cabin"/>
              </a:defRPr>
            </a:lvl8pPr>
            <a:lvl9pPr marL="3657600" marR="0" lvl="8" indent="0" algn="l" rtl="0">
              <a:spcBef>
                <a:spcPts val="0"/>
              </a:spcBef>
              <a:buNone/>
              <a:defRPr sz="1800" b="0" i="0" u="none" strike="noStrike" cap="none">
                <a:solidFill>
                  <a:schemeClr val="dk1"/>
                </a:solidFill>
                <a:latin typeface="Cabin"/>
                <a:ea typeface="Cabin"/>
                <a:cs typeface="Cabin"/>
                <a:sym typeface="Cabin"/>
              </a:defRPr>
            </a:lvl9pPr>
          </a:lstStyle>
          <a:p>
            <a:endParaRPr/>
          </a:p>
        </p:txBody>
      </p:sp>
      <p:sp>
        <p:nvSpPr>
          <p:cNvPr id="18" name="Shape 18"/>
          <p:cNvSpPr txBox="1">
            <a:spLocks noGrp="1"/>
          </p:cNvSpPr>
          <p:nvPr>
            <p:ph type="ftr" idx="11"/>
          </p:nvPr>
        </p:nvSpPr>
        <p:spPr>
          <a:xfrm>
            <a:off x="2416500" y="329307"/>
            <a:ext cx="4973914" cy="309201"/>
          </a:xfrm>
          <a:prstGeom prst="rect">
            <a:avLst/>
          </a:prstGeom>
          <a:noFill/>
          <a:ln>
            <a:noFill/>
          </a:ln>
        </p:spPr>
        <p:txBody>
          <a:bodyPr lIns="91425" tIns="91425" rIns="91425" bIns="91425" anchor="ctr" anchorCtr="0"/>
          <a:lstStyle>
            <a:lvl1pPr marL="0" marR="0" lvl="0" indent="0" algn="l" rtl="0">
              <a:spcBef>
                <a:spcPts val="0"/>
              </a:spcBef>
              <a:buNone/>
              <a:defRPr sz="1000" b="0" i="0" u="none" strike="noStrike" cap="none">
                <a:solidFill>
                  <a:srgbClr val="888888"/>
                </a:solidFill>
                <a:latin typeface="Cabin"/>
                <a:ea typeface="Cabin"/>
                <a:cs typeface="Cabin"/>
                <a:sym typeface="Cabin"/>
              </a:defRPr>
            </a:lvl1pPr>
            <a:lvl2pPr marL="457200" marR="0" lvl="1" indent="0" algn="l" rtl="0">
              <a:spcBef>
                <a:spcPts val="0"/>
              </a:spcBef>
              <a:buNone/>
              <a:defRPr sz="1800" b="0" i="0" u="none" strike="noStrike" cap="none">
                <a:solidFill>
                  <a:schemeClr val="dk1"/>
                </a:solidFill>
                <a:latin typeface="Cabin"/>
                <a:ea typeface="Cabin"/>
                <a:cs typeface="Cabin"/>
                <a:sym typeface="Cabin"/>
              </a:defRPr>
            </a:lvl2pPr>
            <a:lvl3pPr marL="914400" marR="0" lvl="2" indent="0" algn="l" rtl="0">
              <a:spcBef>
                <a:spcPts val="0"/>
              </a:spcBef>
              <a:buNone/>
              <a:defRPr sz="1800" b="0" i="0" u="none" strike="noStrike" cap="none">
                <a:solidFill>
                  <a:schemeClr val="dk1"/>
                </a:solidFill>
                <a:latin typeface="Cabin"/>
                <a:ea typeface="Cabin"/>
                <a:cs typeface="Cabin"/>
                <a:sym typeface="Cabin"/>
              </a:defRPr>
            </a:lvl3pPr>
            <a:lvl4pPr marL="1371600" marR="0" lvl="3" indent="0" algn="l" rtl="0">
              <a:spcBef>
                <a:spcPts val="0"/>
              </a:spcBef>
              <a:buNone/>
              <a:defRPr sz="1800" b="0" i="0" u="none" strike="noStrike" cap="none">
                <a:solidFill>
                  <a:schemeClr val="dk1"/>
                </a:solidFill>
                <a:latin typeface="Cabin"/>
                <a:ea typeface="Cabin"/>
                <a:cs typeface="Cabin"/>
                <a:sym typeface="Cabin"/>
              </a:defRPr>
            </a:lvl4pPr>
            <a:lvl5pPr marL="1828800" marR="0" lvl="4" indent="0" algn="l" rtl="0">
              <a:spcBef>
                <a:spcPts val="0"/>
              </a:spcBef>
              <a:buNone/>
              <a:defRPr sz="1800" b="0" i="0" u="none" strike="noStrike" cap="none">
                <a:solidFill>
                  <a:schemeClr val="dk1"/>
                </a:solidFill>
                <a:latin typeface="Cabin"/>
                <a:ea typeface="Cabin"/>
                <a:cs typeface="Cabin"/>
                <a:sym typeface="Cabin"/>
              </a:defRPr>
            </a:lvl5pPr>
            <a:lvl6pPr marL="2286000" marR="0" lvl="5" indent="0" algn="l" rtl="0">
              <a:spcBef>
                <a:spcPts val="0"/>
              </a:spcBef>
              <a:buNone/>
              <a:defRPr sz="1800" b="0" i="0" u="none" strike="noStrike" cap="none">
                <a:solidFill>
                  <a:schemeClr val="dk1"/>
                </a:solidFill>
                <a:latin typeface="Cabin"/>
                <a:ea typeface="Cabin"/>
                <a:cs typeface="Cabin"/>
                <a:sym typeface="Cabin"/>
              </a:defRPr>
            </a:lvl6pPr>
            <a:lvl7pPr marL="2743200" marR="0" lvl="6" indent="0" algn="l" rtl="0">
              <a:spcBef>
                <a:spcPts val="0"/>
              </a:spcBef>
              <a:buNone/>
              <a:defRPr sz="1800" b="0" i="0" u="none" strike="noStrike" cap="none">
                <a:solidFill>
                  <a:schemeClr val="dk1"/>
                </a:solidFill>
                <a:latin typeface="Cabin"/>
                <a:ea typeface="Cabin"/>
                <a:cs typeface="Cabin"/>
                <a:sym typeface="Cabin"/>
              </a:defRPr>
            </a:lvl7pPr>
            <a:lvl8pPr marL="3200400" marR="0" lvl="7" indent="0" algn="l" rtl="0">
              <a:spcBef>
                <a:spcPts val="0"/>
              </a:spcBef>
              <a:buNone/>
              <a:defRPr sz="1800" b="0" i="0" u="none" strike="noStrike" cap="none">
                <a:solidFill>
                  <a:schemeClr val="dk1"/>
                </a:solidFill>
                <a:latin typeface="Cabin"/>
                <a:ea typeface="Cabin"/>
                <a:cs typeface="Cabin"/>
                <a:sym typeface="Cabin"/>
              </a:defRPr>
            </a:lvl8pPr>
            <a:lvl9pPr marL="3657600" marR="0" lvl="8" indent="0" algn="l" rtl="0">
              <a:spcBef>
                <a:spcPts val="0"/>
              </a:spcBef>
              <a:buNone/>
              <a:defRPr sz="1800" b="0" i="0" u="none" strike="noStrike" cap="none">
                <a:solidFill>
                  <a:schemeClr val="dk1"/>
                </a:solidFill>
                <a:latin typeface="Cabin"/>
                <a:ea typeface="Cabin"/>
                <a:cs typeface="Cabin"/>
                <a:sym typeface="Cabin"/>
              </a:defRPr>
            </a:lvl9pPr>
          </a:lstStyle>
          <a:p>
            <a:endParaRPr/>
          </a:p>
        </p:txBody>
      </p:sp>
      <p:sp>
        <p:nvSpPr>
          <p:cNvPr id="19" name="Shape 19"/>
          <p:cNvSpPr txBox="1">
            <a:spLocks noGrp="1"/>
          </p:cNvSpPr>
          <p:nvPr>
            <p:ph type="sldNum" idx="12"/>
          </p:nvPr>
        </p:nvSpPr>
        <p:spPr>
          <a:xfrm>
            <a:off x="1437663" y="798972"/>
            <a:ext cx="811019" cy="503577"/>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fld id="{00000000-1234-1234-1234-123412341234}" type="slidenum">
              <a:rPr lang="en-US" sz="2800" b="0" i="0" u="none" strike="noStrike" cap="none">
                <a:solidFill>
                  <a:schemeClr val="accent1"/>
                </a:solidFill>
                <a:latin typeface="Cabin"/>
                <a:ea typeface="Cabin"/>
                <a:cs typeface="Cabin"/>
                <a:sym typeface="Cabin"/>
              </a:rPr>
              <a:t>‹#›</a:t>
            </a:fld>
            <a:endParaRPr lang="en-US" sz="2800" b="0" i="0" u="none" strike="noStrike" cap="none">
              <a:solidFill>
                <a:schemeClr val="accent1"/>
              </a:solidFill>
              <a:latin typeface="Cabin"/>
              <a:ea typeface="Cabin"/>
              <a:cs typeface="Cabin"/>
              <a:sym typeface="Cabin"/>
            </a:endParaRPr>
          </a:p>
        </p:txBody>
      </p:sp>
      <p:cxnSp>
        <p:nvCxnSpPr>
          <p:cNvPr id="20" name="Shape 20"/>
          <p:cNvCxnSpPr/>
          <p:nvPr/>
        </p:nvCxnSpPr>
        <p:spPr>
          <a:xfrm>
            <a:off x="2417780" y="3528542"/>
            <a:ext cx="8637072" cy="0"/>
          </a:xfrm>
          <a:prstGeom prst="straightConnector1">
            <a:avLst/>
          </a:prstGeom>
          <a:noFill/>
          <a:ln w="31750" cap="flat" cmpd="sng">
            <a:solidFill>
              <a:schemeClr val="accent1"/>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1451579" y="804518"/>
            <a:ext cx="9603275" cy="1049235"/>
          </a:xfrm>
          <a:prstGeom prst="rect">
            <a:avLst/>
          </a:prstGeom>
          <a:noFill/>
          <a:ln>
            <a:noFill/>
          </a:ln>
        </p:spPr>
        <p:txBody>
          <a:bodyPr lIns="91425" tIns="91425" rIns="91425" bIns="91425" anchor="t" anchorCtr="0"/>
          <a:lstStyle>
            <a:lvl1pPr marL="0" marR="0" lvl="0" indent="0" algn="l" rtl="0">
              <a:lnSpc>
                <a:spcPct val="90000"/>
              </a:lnSpc>
              <a:spcBef>
                <a:spcPts val="0"/>
              </a:spcBef>
              <a:buClr>
                <a:schemeClr val="dk1"/>
              </a:buClr>
              <a:buFont typeface="Cabin"/>
              <a:buNone/>
              <a:defRPr sz="3200" b="0" i="0" u="none" strike="noStrike" cap="none">
                <a:solidFill>
                  <a:schemeClr val="dk1"/>
                </a:solidFill>
                <a:latin typeface="Cabin"/>
                <a:ea typeface="Cabin"/>
                <a:cs typeface="Cabin"/>
                <a:sym typeface="Cabi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84" name="Shape 84"/>
          <p:cNvSpPr txBox="1">
            <a:spLocks noGrp="1"/>
          </p:cNvSpPr>
          <p:nvPr>
            <p:ph type="body" idx="1"/>
          </p:nvPr>
        </p:nvSpPr>
        <p:spPr>
          <a:xfrm rot="5400000">
            <a:off x="4527909" y="-1060599"/>
            <a:ext cx="3450612" cy="9603275"/>
          </a:xfrm>
          <a:prstGeom prst="rect">
            <a:avLst/>
          </a:prstGeom>
          <a:noFill/>
          <a:ln>
            <a:noFill/>
          </a:ln>
        </p:spPr>
        <p:txBody>
          <a:bodyPr lIns="91425" tIns="91425" rIns="91425" bIns="91425" anchor="t" anchorCtr="0"/>
          <a:lstStyle>
            <a:lvl1pPr marL="228600" marR="0" lvl="0" indent="-101600" algn="l" rtl="0">
              <a:lnSpc>
                <a:spcPct val="120000"/>
              </a:lnSpc>
              <a:spcBef>
                <a:spcPts val="1000"/>
              </a:spcBef>
              <a:buClr>
                <a:schemeClr val="accent1"/>
              </a:buClr>
              <a:buSzPct val="100000"/>
              <a:buFont typeface="Arial"/>
              <a:buChar char="•"/>
              <a:defRPr sz="2000" b="0" i="0" u="none" strike="noStrike" cap="none">
                <a:solidFill>
                  <a:schemeClr val="dk1"/>
                </a:solidFill>
                <a:latin typeface="Cabin"/>
                <a:ea typeface="Cabin"/>
                <a:cs typeface="Cabin"/>
                <a:sym typeface="Cabin"/>
              </a:defRPr>
            </a:lvl1pPr>
            <a:lvl2pPr marL="685800" marR="0" lvl="1" indent="-114300" algn="l" rtl="0">
              <a:lnSpc>
                <a:spcPct val="120000"/>
              </a:lnSpc>
              <a:spcBef>
                <a:spcPts val="500"/>
              </a:spcBef>
              <a:buClr>
                <a:schemeClr val="accent1"/>
              </a:buClr>
              <a:buSzPct val="100000"/>
              <a:buFont typeface="Arial"/>
              <a:buChar char="•"/>
              <a:defRPr sz="1800" b="0" i="0" u="none" strike="noStrike" cap="none">
                <a:solidFill>
                  <a:schemeClr val="dk1"/>
                </a:solidFill>
                <a:latin typeface="Cabin"/>
                <a:ea typeface="Cabin"/>
                <a:cs typeface="Cabin"/>
                <a:sym typeface="Cabin"/>
              </a:defRPr>
            </a:lvl2pPr>
            <a:lvl3pPr marL="1143000" marR="0" lvl="2" indent="-127000" algn="l" rtl="0">
              <a:lnSpc>
                <a:spcPct val="120000"/>
              </a:lnSpc>
              <a:spcBef>
                <a:spcPts val="500"/>
              </a:spcBef>
              <a:buClr>
                <a:schemeClr val="accent1"/>
              </a:buClr>
              <a:buSzPct val="100000"/>
              <a:buFont typeface="Arial"/>
              <a:buChar char="•"/>
              <a:defRPr sz="1600" b="0" i="0" u="none" strike="noStrike" cap="none">
                <a:solidFill>
                  <a:schemeClr val="dk1"/>
                </a:solidFill>
                <a:latin typeface="Cabin"/>
                <a:ea typeface="Cabin"/>
                <a:cs typeface="Cabin"/>
                <a:sym typeface="Cabin"/>
              </a:defRPr>
            </a:lvl3pPr>
            <a:lvl4pPr marL="1600200" marR="0" lvl="3" indent="-139700" algn="l" rtl="0">
              <a:lnSpc>
                <a:spcPct val="120000"/>
              </a:lnSpc>
              <a:spcBef>
                <a:spcPts val="500"/>
              </a:spcBef>
              <a:buClr>
                <a:schemeClr val="accent1"/>
              </a:buClr>
              <a:buSzPct val="100000"/>
              <a:buFont typeface="Arial"/>
              <a:buChar char="•"/>
              <a:defRPr sz="1400" b="0" i="0" u="none" strike="noStrike" cap="none">
                <a:solidFill>
                  <a:schemeClr val="dk1"/>
                </a:solidFill>
                <a:latin typeface="Cabin"/>
                <a:ea typeface="Cabin"/>
                <a:cs typeface="Cabin"/>
                <a:sym typeface="Cabin"/>
              </a:defRPr>
            </a:lvl4pPr>
            <a:lvl5pPr marL="2057400" marR="0" lvl="4" indent="-152400" algn="l" rtl="0">
              <a:lnSpc>
                <a:spcPct val="120000"/>
              </a:lnSpc>
              <a:spcBef>
                <a:spcPts val="500"/>
              </a:spcBef>
              <a:buClr>
                <a:schemeClr val="accent1"/>
              </a:buClr>
              <a:buSzPct val="100000"/>
              <a:buFont typeface="Arial"/>
              <a:buChar char="•"/>
              <a:defRPr sz="1200" b="0" i="0" u="none" strike="noStrike" cap="none">
                <a:solidFill>
                  <a:schemeClr val="dk1"/>
                </a:solidFill>
                <a:latin typeface="Cabin"/>
                <a:ea typeface="Cabin"/>
                <a:cs typeface="Cabin"/>
                <a:sym typeface="Cabin"/>
              </a:defRPr>
            </a:lvl5pPr>
            <a:lvl6pPr marL="2514600" marR="0" lvl="5" indent="-152400" algn="l" rtl="0">
              <a:lnSpc>
                <a:spcPct val="120000"/>
              </a:lnSpc>
              <a:spcBef>
                <a:spcPts val="500"/>
              </a:spcBef>
              <a:buClr>
                <a:schemeClr val="accent1"/>
              </a:buClr>
              <a:buSzPct val="100000"/>
              <a:buFont typeface="Arial"/>
              <a:buChar char="•"/>
              <a:defRPr sz="1200" b="0" i="0" u="none" strike="noStrike" cap="none">
                <a:solidFill>
                  <a:schemeClr val="dk1"/>
                </a:solidFill>
                <a:latin typeface="Cabin"/>
                <a:ea typeface="Cabin"/>
                <a:cs typeface="Cabin"/>
                <a:sym typeface="Cabin"/>
              </a:defRPr>
            </a:lvl6pPr>
            <a:lvl7pPr marL="2971800" marR="0" lvl="6" indent="-152400" algn="l" rtl="0">
              <a:lnSpc>
                <a:spcPct val="120000"/>
              </a:lnSpc>
              <a:spcBef>
                <a:spcPts val="500"/>
              </a:spcBef>
              <a:buClr>
                <a:schemeClr val="accent1"/>
              </a:buClr>
              <a:buSzPct val="100000"/>
              <a:buFont typeface="Arial"/>
              <a:buChar char="•"/>
              <a:defRPr sz="1200" b="0" i="0" u="none" strike="noStrike" cap="none">
                <a:solidFill>
                  <a:schemeClr val="dk1"/>
                </a:solidFill>
                <a:latin typeface="Cabin"/>
                <a:ea typeface="Cabin"/>
                <a:cs typeface="Cabin"/>
                <a:sym typeface="Cabin"/>
              </a:defRPr>
            </a:lvl7pPr>
            <a:lvl8pPr marL="3429000" marR="0" lvl="7" indent="-152400" algn="l" rtl="0">
              <a:lnSpc>
                <a:spcPct val="120000"/>
              </a:lnSpc>
              <a:spcBef>
                <a:spcPts val="500"/>
              </a:spcBef>
              <a:buClr>
                <a:schemeClr val="accent1"/>
              </a:buClr>
              <a:buSzPct val="100000"/>
              <a:buFont typeface="Arial"/>
              <a:buChar char="•"/>
              <a:defRPr sz="1200" b="0" i="0" u="none" strike="noStrike" cap="none">
                <a:solidFill>
                  <a:schemeClr val="dk1"/>
                </a:solidFill>
                <a:latin typeface="Cabin"/>
                <a:ea typeface="Cabin"/>
                <a:cs typeface="Cabin"/>
                <a:sym typeface="Cabin"/>
              </a:defRPr>
            </a:lvl8pPr>
            <a:lvl9pPr marL="3886200" marR="0" lvl="8" indent="-152400" algn="l" rtl="0">
              <a:lnSpc>
                <a:spcPct val="120000"/>
              </a:lnSpc>
              <a:spcBef>
                <a:spcPts val="500"/>
              </a:spcBef>
              <a:buClr>
                <a:schemeClr val="accent1"/>
              </a:buClr>
              <a:buSzPct val="100000"/>
              <a:buFont typeface="Arial"/>
              <a:buChar char="•"/>
              <a:defRPr sz="1200" b="0" i="0" u="none" strike="noStrike" cap="none">
                <a:solidFill>
                  <a:schemeClr val="dk1"/>
                </a:solidFill>
                <a:latin typeface="Cabin"/>
                <a:ea typeface="Cabin"/>
                <a:cs typeface="Cabin"/>
                <a:sym typeface="Cabin"/>
              </a:defRPr>
            </a:lvl9pPr>
          </a:lstStyle>
          <a:p>
            <a:endParaRPr/>
          </a:p>
        </p:txBody>
      </p:sp>
      <p:sp>
        <p:nvSpPr>
          <p:cNvPr id="85" name="Shape 85"/>
          <p:cNvSpPr txBox="1">
            <a:spLocks noGrp="1"/>
          </p:cNvSpPr>
          <p:nvPr>
            <p:ph type="dt" idx="10"/>
          </p:nvPr>
        </p:nvSpPr>
        <p:spPr>
          <a:xfrm>
            <a:off x="7554138" y="330369"/>
            <a:ext cx="3500715" cy="309201"/>
          </a:xfrm>
          <a:prstGeom prst="rect">
            <a:avLst/>
          </a:prstGeom>
          <a:noFill/>
          <a:ln>
            <a:noFill/>
          </a:ln>
        </p:spPr>
        <p:txBody>
          <a:bodyPr lIns="91425" tIns="91425" rIns="91425" bIns="91425" anchor="ctr" anchorCtr="0"/>
          <a:lstStyle>
            <a:lvl1pPr marL="0" marR="0" lvl="0" indent="0" algn="r" rtl="0">
              <a:spcBef>
                <a:spcPts val="0"/>
              </a:spcBef>
              <a:buNone/>
              <a:defRPr sz="1000" b="0" i="0" u="none" strike="noStrike" cap="none">
                <a:solidFill>
                  <a:srgbClr val="888888"/>
                </a:solidFill>
                <a:latin typeface="Cabin"/>
                <a:ea typeface="Cabin"/>
                <a:cs typeface="Cabin"/>
                <a:sym typeface="Cabin"/>
              </a:defRPr>
            </a:lvl1pPr>
            <a:lvl2pPr marL="457200" marR="0" lvl="1" indent="0" algn="l" rtl="0">
              <a:spcBef>
                <a:spcPts val="0"/>
              </a:spcBef>
              <a:buNone/>
              <a:defRPr sz="1800" b="0" i="0" u="none" strike="noStrike" cap="none">
                <a:solidFill>
                  <a:schemeClr val="dk1"/>
                </a:solidFill>
                <a:latin typeface="Cabin"/>
                <a:ea typeface="Cabin"/>
                <a:cs typeface="Cabin"/>
                <a:sym typeface="Cabin"/>
              </a:defRPr>
            </a:lvl2pPr>
            <a:lvl3pPr marL="914400" marR="0" lvl="2" indent="0" algn="l" rtl="0">
              <a:spcBef>
                <a:spcPts val="0"/>
              </a:spcBef>
              <a:buNone/>
              <a:defRPr sz="1800" b="0" i="0" u="none" strike="noStrike" cap="none">
                <a:solidFill>
                  <a:schemeClr val="dk1"/>
                </a:solidFill>
                <a:latin typeface="Cabin"/>
                <a:ea typeface="Cabin"/>
                <a:cs typeface="Cabin"/>
                <a:sym typeface="Cabin"/>
              </a:defRPr>
            </a:lvl3pPr>
            <a:lvl4pPr marL="1371600" marR="0" lvl="3" indent="0" algn="l" rtl="0">
              <a:spcBef>
                <a:spcPts val="0"/>
              </a:spcBef>
              <a:buNone/>
              <a:defRPr sz="1800" b="0" i="0" u="none" strike="noStrike" cap="none">
                <a:solidFill>
                  <a:schemeClr val="dk1"/>
                </a:solidFill>
                <a:latin typeface="Cabin"/>
                <a:ea typeface="Cabin"/>
                <a:cs typeface="Cabin"/>
                <a:sym typeface="Cabin"/>
              </a:defRPr>
            </a:lvl4pPr>
            <a:lvl5pPr marL="1828800" marR="0" lvl="4" indent="0" algn="l" rtl="0">
              <a:spcBef>
                <a:spcPts val="0"/>
              </a:spcBef>
              <a:buNone/>
              <a:defRPr sz="1800" b="0" i="0" u="none" strike="noStrike" cap="none">
                <a:solidFill>
                  <a:schemeClr val="dk1"/>
                </a:solidFill>
                <a:latin typeface="Cabin"/>
                <a:ea typeface="Cabin"/>
                <a:cs typeface="Cabin"/>
                <a:sym typeface="Cabin"/>
              </a:defRPr>
            </a:lvl5pPr>
            <a:lvl6pPr marL="2286000" marR="0" lvl="5" indent="0" algn="l" rtl="0">
              <a:spcBef>
                <a:spcPts val="0"/>
              </a:spcBef>
              <a:buNone/>
              <a:defRPr sz="1800" b="0" i="0" u="none" strike="noStrike" cap="none">
                <a:solidFill>
                  <a:schemeClr val="dk1"/>
                </a:solidFill>
                <a:latin typeface="Cabin"/>
                <a:ea typeface="Cabin"/>
                <a:cs typeface="Cabin"/>
                <a:sym typeface="Cabin"/>
              </a:defRPr>
            </a:lvl6pPr>
            <a:lvl7pPr marL="2743200" marR="0" lvl="6" indent="0" algn="l" rtl="0">
              <a:spcBef>
                <a:spcPts val="0"/>
              </a:spcBef>
              <a:buNone/>
              <a:defRPr sz="1800" b="0" i="0" u="none" strike="noStrike" cap="none">
                <a:solidFill>
                  <a:schemeClr val="dk1"/>
                </a:solidFill>
                <a:latin typeface="Cabin"/>
                <a:ea typeface="Cabin"/>
                <a:cs typeface="Cabin"/>
                <a:sym typeface="Cabin"/>
              </a:defRPr>
            </a:lvl7pPr>
            <a:lvl8pPr marL="3200400" marR="0" lvl="7" indent="0" algn="l" rtl="0">
              <a:spcBef>
                <a:spcPts val="0"/>
              </a:spcBef>
              <a:buNone/>
              <a:defRPr sz="1800" b="0" i="0" u="none" strike="noStrike" cap="none">
                <a:solidFill>
                  <a:schemeClr val="dk1"/>
                </a:solidFill>
                <a:latin typeface="Cabin"/>
                <a:ea typeface="Cabin"/>
                <a:cs typeface="Cabin"/>
                <a:sym typeface="Cabin"/>
              </a:defRPr>
            </a:lvl8pPr>
            <a:lvl9pPr marL="3657600" marR="0" lvl="8" indent="0" algn="l" rtl="0">
              <a:spcBef>
                <a:spcPts val="0"/>
              </a:spcBef>
              <a:buNone/>
              <a:defRPr sz="1800" b="0" i="0" u="none" strike="noStrike" cap="none">
                <a:solidFill>
                  <a:schemeClr val="dk1"/>
                </a:solidFill>
                <a:latin typeface="Cabin"/>
                <a:ea typeface="Cabin"/>
                <a:cs typeface="Cabin"/>
                <a:sym typeface="Cabin"/>
              </a:defRPr>
            </a:lvl9pPr>
          </a:lstStyle>
          <a:p>
            <a:endParaRPr/>
          </a:p>
        </p:txBody>
      </p:sp>
      <p:sp>
        <p:nvSpPr>
          <p:cNvPr id="86" name="Shape 86"/>
          <p:cNvSpPr txBox="1">
            <a:spLocks noGrp="1"/>
          </p:cNvSpPr>
          <p:nvPr>
            <p:ph type="ftr" idx="11"/>
          </p:nvPr>
        </p:nvSpPr>
        <p:spPr>
          <a:xfrm>
            <a:off x="1451579" y="329307"/>
            <a:ext cx="5938835" cy="309201"/>
          </a:xfrm>
          <a:prstGeom prst="rect">
            <a:avLst/>
          </a:prstGeom>
          <a:noFill/>
          <a:ln>
            <a:noFill/>
          </a:ln>
        </p:spPr>
        <p:txBody>
          <a:bodyPr lIns="91425" tIns="91425" rIns="91425" bIns="91425" anchor="ctr" anchorCtr="0"/>
          <a:lstStyle>
            <a:lvl1pPr marL="0" marR="0" lvl="0" indent="0" algn="l" rtl="0">
              <a:spcBef>
                <a:spcPts val="0"/>
              </a:spcBef>
              <a:buNone/>
              <a:defRPr sz="1000" b="0" i="0" u="none" strike="noStrike" cap="none">
                <a:solidFill>
                  <a:srgbClr val="888888"/>
                </a:solidFill>
                <a:latin typeface="Cabin"/>
                <a:ea typeface="Cabin"/>
                <a:cs typeface="Cabin"/>
                <a:sym typeface="Cabin"/>
              </a:defRPr>
            </a:lvl1pPr>
            <a:lvl2pPr marL="457200" marR="0" lvl="1" indent="0" algn="l" rtl="0">
              <a:spcBef>
                <a:spcPts val="0"/>
              </a:spcBef>
              <a:buNone/>
              <a:defRPr sz="1800" b="0" i="0" u="none" strike="noStrike" cap="none">
                <a:solidFill>
                  <a:schemeClr val="dk1"/>
                </a:solidFill>
                <a:latin typeface="Cabin"/>
                <a:ea typeface="Cabin"/>
                <a:cs typeface="Cabin"/>
                <a:sym typeface="Cabin"/>
              </a:defRPr>
            </a:lvl2pPr>
            <a:lvl3pPr marL="914400" marR="0" lvl="2" indent="0" algn="l" rtl="0">
              <a:spcBef>
                <a:spcPts val="0"/>
              </a:spcBef>
              <a:buNone/>
              <a:defRPr sz="1800" b="0" i="0" u="none" strike="noStrike" cap="none">
                <a:solidFill>
                  <a:schemeClr val="dk1"/>
                </a:solidFill>
                <a:latin typeface="Cabin"/>
                <a:ea typeface="Cabin"/>
                <a:cs typeface="Cabin"/>
                <a:sym typeface="Cabin"/>
              </a:defRPr>
            </a:lvl3pPr>
            <a:lvl4pPr marL="1371600" marR="0" lvl="3" indent="0" algn="l" rtl="0">
              <a:spcBef>
                <a:spcPts val="0"/>
              </a:spcBef>
              <a:buNone/>
              <a:defRPr sz="1800" b="0" i="0" u="none" strike="noStrike" cap="none">
                <a:solidFill>
                  <a:schemeClr val="dk1"/>
                </a:solidFill>
                <a:latin typeface="Cabin"/>
                <a:ea typeface="Cabin"/>
                <a:cs typeface="Cabin"/>
                <a:sym typeface="Cabin"/>
              </a:defRPr>
            </a:lvl4pPr>
            <a:lvl5pPr marL="1828800" marR="0" lvl="4" indent="0" algn="l" rtl="0">
              <a:spcBef>
                <a:spcPts val="0"/>
              </a:spcBef>
              <a:buNone/>
              <a:defRPr sz="1800" b="0" i="0" u="none" strike="noStrike" cap="none">
                <a:solidFill>
                  <a:schemeClr val="dk1"/>
                </a:solidFill>
                <a:latin typeface="Cabin"/>
                <a:ea typeface="Cabin"/>
                <a:cs typeface="Cabin"/>
                <a:sym typeface="Cabin"/>
              </a:defRPr>
            </a:lvl5pPr>
            <a:lvl6pPr marL="2286000" marR="0" lvl="5" indent="0" algn="l" rtl="0">
              <a:spcBef>
                <a:spcPts val="0"/>
              </a:spcBef>
              <a:buNone/>
              <a:defRPr sz="1800" b="0" i="0" u="none" strike="noStrike" cap="none">
                <a:solidFill>
                  <a:schemeClr val="dk1"/>
                </a:solidFill>
                <a:latin typeface="Cabin"/>
                <a:ea typeface="Cabin"/>
                <a:cs typeface="Cabin"/>
                <a:sym typeface="Cabin"/>
              </a:defRPr>
            </a:lvl6pPr>
            <a:lvl7pPr marL="2743200" marR="0" lvl="6" indent="0" algn="l" rtl="0">
              <a:spcBef>
                <a:spcPts val="0"/>
              </a:spcBef>
              <a:buNone/>
              <a:defRPr sz="1800" b="0" i="0" u="none" strike="noStrike" cap="none">
                <a:solidFill>
                  <a:schemeClr val="dk1"/>
                </a:solidFill>
                <a:latin typeface="Cabin"/>
                <a:ea typeface="Cabin"/>
                <a:cs typeface="Cabin"/>
                <a:sym typeface="Cabin"/>
              </a:defRPr>
            </a:lvl7pPr>
            <a:lvl8pPr marL="3200400" marR="0" lvl="7" indent="0" algn="l" rtl="0">
              <a:spcBef>
                <a:spcPts val="0"/>
              </a:spcBef>
              <a:buNone/>
              <a:defRPr sz="1800" b="0" i="0" u="none" strike="noStrike" cap="none">
                <a:solidFill>
                  <a:schemeClr val="dk1"/>
                </a:solidFill>
                <a:latin typeface="Cabin"/>
                <a:ea typeface="Cabin"/>
                <a:cs typeface="Cabin"/>
                <a:sym typeface="Cabin"/>
              </a:defRPr>
            </a:lvl8pPr>
            <a:lvl9pPr marL="3657600" marR="0" lvl="8" indent="0" algn="l" rtl="0">
              <a:spcBef>
                <a:spcPts val="0"/>
              </a:spcBef>
              <a:buNone/>
              <a:defRPr sz="1800" b="0" i="0" u="none" strike="noStrike" cap="none">
                <a:solidFill>
                  <a:schemeClr val="dk1"/>
                </a:solidFill>
                <a:latin typeface="Cabin"/>
                <a:ea typeface="Cabin"/>
                <a:cs typeface="Cabin"/>
                <a:sym typeface="Cabin"/>
              </a:defRPr>
            </a:lvl9pPr>
          </a:lstStyle>
          <a:p>
            <a:endParaRPr/>
          </a:p>
        </p:txBody>
      </p:sp>
      <p:sp>
        <p:nvSpPr>
          <p:cNvPr id="87" name="Shape 87"/>
          <p:cNvSpPr txBox="1">
            <a:spLocks noGrp="1"/>
          </p:cNvSpPr>
          <p:nvPr>
            <p:ph type="sldNum" idx="12"/>
          </p:nvPr>
        </p:nvSpPr>
        <p:spPr>
          <a:xfrm>
            <a:off x="480060" y="798972"/>
            <a:ext cx="811019" cy="503577"/>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fld id="{00000000-1234-1234-1234-123412341234}" type="slidenum">
              <a:rPr lang="en-US" sz="2800" b="0" i="0" u="none" strike="noStrike" cap="none">
                <a:solidFill>
                  <a:schemeClr val="accent1"/>
                </a:solidFill>
                <a:latin typeface="Cabin"/>
                <a:ea typeface="Cabin"/>
                <a:cs typeface="Cabin"/>
                <a:sym typeface="Cabin"/>
              </a:rPr>
              <a:t>‹#›</a:t>
            </a:fld>
            <a:endParaRPr lang="en-US" sz="2800" b="0" i="0" u="none" strike="noStrike" cap="none">
              <a:solidFill>
                <a:schemeClr val="accent1"/>
              </a:solidFill>
              <a:latin typeface="Cabin"/>
              <a:ea typeface="Cabin"/>
              <a:cs typeface="Cabin"/>
              <a:sym typeface="Cabin"/>
            </a:endParaRPr>
          </a:p>
        </p:txBody>
      </p:sp>
      <p:cxnSp>
        <p:nvCxnSpPr>
          <p:cNvPr id="88" name="Shape 88"/>
          <p:cNvCxnSpPr/>
          <p:nvPr/>
        </p:nvCxnSpPr>
        <p:spPr>
          <a:xfrm>
            <a:off x="1453895" y="1847088"/>
            <a:ext cx="9607521" cy="0"/>
          </a:xfrm>
          <a:prstGeom prst="straightConnector1">
            <a:avLst/>
          </a:prstGeom>
          <a:noFill/>
          <a:ln w="31750" cap="flat" cmpd="sng">
            <a:solidFill>
              <a:schemeClr val="accent1"/>
            </a:solidFill>
            <a:prstDash val="solid"/>
            <a:round/>
            <a:headEnd type="non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89"/>
        <p:cNvGrpSpPr/>
        <p:nvPr/>
      </p:nvGrpSpPr>
      <p:grpSpPr>
        <a:xfrm>
          <a:off x="0" y="0"/>
          <a:ext cx="0" cy="0"/>
          <a:chOff x="0" y="0"/>
          <a:chExt cx="0" cy="0"/>
        </a:xfrm>
      </p:grpSpPr>
      <p:sp>
        <p:nvSpPr>
          <p:cNvPr id="90" name="Shape 90"/>
          <p:cNvSpPr txBox="1">
            <a:spLocks noGrp="1"/>
          </p:cNvSpPr>
          <p:nvPr>
            <p:ph type="title"/>
          </p:nvPr>
        </p:nvSpPr>
        <p:spPr>
          <a:xfrm rot="5400000">
            <a:off x="7917037" y="2321046"/>
            <a:ext cx="4659888" cy="1615741"/>
          </a:xfrm>
          <a:prstGeom prst="rect">
            <a:avLst/>
          </a:prstGeom>
          <a:noFill/>
          <a:ln>
            <a:noFill/>
          </a:ln>
        </p:spPr>
        <p:txBody>
          <a:bodyPr lIns="91425" tIns="91425" rIns="91425" bIns="91425" anchor="t" anchorCtr="0"/>
          <a:lstStyle>
            <a:lvl1pPr marL="0" marR="0" lvl="0" indent="0" algn="l" rtl="0">
              <a:lnSpc>
                <a:spcPct val="90000"/>
              </a:lnSpc>
              <a:spcBef>
                <a:spcPts val="0"/>
              </a:spcBef>
              <a:buClr>
                <a:schemeClr val="dk1"/>
              </a:buClr>
              <a:buFont typeface="Cabin"/>
              <a:buNone/>
              <a:defRPr sz="3200" b="0" i="0" u="none" strike="noStrike" cap="none">
                <a:solidFill>
                  <a:schemeClr val="dk1"/>
                </a:solidFill>
                <a:latin typeface="Cabin"/>
                <a:ea typeface="Cabin"/>
                <a:cs typeface="Cabin"/>
                <a:sym typeface="Cabi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91" name="Shape 91"/>
          <p:cNvSpPr txBox="1">
            <a:spLocks noGrp="1"/>
          </p:cNvSpPr>
          <p:nvPr>
            <p:ph type="body" idx="1"/>
          </p:nvPr>
        </p:nvSpPr>
        <p:spPr>
          <a:xfrm rot="5400000">
            <a:off x="3029142" y="-785497"/>
            <a:ext cx="4659888" cy="7828830"/>
          </a:xfrm>
          <a:prstGeom prst="rect">
            <a:avLst/>
          </a:prstGeom>
          <a:noFill/>
          <a:ln>
            <a:noFill/>
          </a:ln>
        </p:spPr>
        <p:txBody>
          <a:bodyPr lIns="91425" tIns="91425" rIns="91425" bIns="91425" anchor="t" anchorCtr="0"/>
          <a:lstStyle>
            <a:lvl1pPr marL="228600" marR="0" lvl="0" indent="-101600" algn="l" rtl="0">
              <a:lnSpc>
                <a:spcPct val="120000"/>
              </a:lnSpc>
              <a:spcBef>
                <a:spcPts val="1000"/>
              </a:spcBef>
              <a:buClr>
                <a:schemeClr val="accent1"/>
              </a:buClr>
              <a:buSzPct val="100000"/>
              <a:buFont typeface="Arial"/>
              <a:buChar char="•"/>
              <a:defRPr sz="2000" b="0" i="0" u="none" strike="noStrike" cap="none">
                <a:solidFill>
                  <a:schemeClr val="dk1"/>
                </a:solidFill>
                <a:latin typeface="Cabin"/>
                <a:ea typeface="Cabin"/>
                <a:cs typeface="Cabin"/>
                <a:sym typeface="Cabin"/>
              </a:defRPr>
            </a:lvl1pPr>
            <a:lvl2pPr marL="685800" marR="0" lvl="1" indent="-114300" algn="l" rtl="0">
              <a:lnSpc>
                <a:spcPct val="120000"/>
              </a:lnSpc>
              <a:spcBef>
                <a:spcPts val="500"/>
              </a:spcBef>
              <a:buClr>
                <a:schemeClr val="accent1"/>
              </a:buClr>
              <a:buSzPct val="100000"/>
              <a:buFont typeface="Arial"/>
              <a:buChar char="•"/>
              <a:defRPr sz="1800" b="0" i="0" u="none" strike="noStrike" cap="none">
                <a:solidFill>
                  <a:schemeClr val="dk1"/>
                </a:solidFill>
                <a:latin typeface="Cabin"/>
                <a:ea typeface="Cabin"/>
                <a:cs typeface="Cabin"/>
                <a:sym typeface="Cabin"/>
              </a:defRPr>
            </a:lvl2pPr>
            <a:lvl3pPr marL="1143000" marR="0" lvl="2" indent="-127000" algn="l" rtl="0">
              <a:lnSpc>
                <a:spcPct val="120000"/>
              </a:lnSpc>
              <a:spcBef>
                <a:spcPts val="500"/>
              </a:spcBef>
              <a:buClr>
                <a:schemeClr val="accent1"/>
              </a:buClr>
              <a:buSzPct val="100000"/>
              <a:buFont typeface="Arial"/>
              <a:buChar char="•"/>
              <a:defRPr sz="1600" b="0" i="0" u="none" strike="noStrike" cap="none">
                <a:solidFill>
                  <a:schemeClr val="dk1"/>
                </a:solidFill>
                <a:latin typeface="Cabin"/>
                <a:ea typeface="Cabin"/>
                <a:cs typeface="Cabin"/>
                <a:sym typeface="Cabin"/>
              </a:defRPr>
            </a:lvl3pPr>
            <a:lvl4pPr marL="1600200" marR="0" lvl="3" indent="-139700" algn="l" rtl="0">
              <a:lnSpc>
                <a:spcPct val="120000"/>
              </a:lnSpc>
              <a:spcBef>
                <a:spcPts val="500"/>
              </a:spcBef>
              <a:buClr>
                <a:schemeClr val="accent1"/>
              </a:buClr>
              <a:buSzPct val="100000"/>
              <a:buFont typeface="Arial"/>
              <a:buChar char="•"/>
              <a:defRPr sz="1400" b="0" i="0" u="none" strike="noStrike" cap="none">
                <a:solidFill>
                  <a:schemeClr val="dk1"/>
                </a:solidFill>
                <a:latin typeface="Cabin"/>
                <a:ea typeface="Cabin"/>
                <a:cs typeface="Cabin"/>
                <a:sym typeface="Cabin"/>
              </a:defRPr>
            </a:lvl4pPr>
            <a:lvl5pPr marL="2057400" marR="0" lvl="4" indent="-152400" algn="l" rtl="0">
              <a:lnSpc>
                <a:spcPct val="120000"/>
              </a:lnSpc>
              <a:spcBef>
                <a:spcPts val="500"/>
              </a:spcBef>
              <a:buClr>
                <a:schemeClr val="accent1"/>
              </a:buClr>
              <a:buSzPct val="100000"/>
              <a:buFont typeface="Arial"/>
              <a:buChar char="•"/>
              <a:defRPr sz="1200" b="0" i="0" u="none" strike="noStrike" cap="none">
                <a:solidFill>
                  <a:schemeClr val="dk1"/>
                </a:solidFill>
                <a:latin typeface="Cabin"/>
                <a:ea typeface="Cabin"/>
                <a:cs typeface="Cabin"/>
                <a:sym typeface="Cabin"/>
              </a:defRPr>
            </a:lvl5pPr>
            <a:lvl6pPr marL="2514600" marR="0" lvl="5" indent="-152400" algn="l" rtl="0">
              <a:lnSpc>
                <a:spcPct val="120000"/>
              </a:lnSpc>
              <a:spcBef>
                <a:spcPts val="500"/>
              </a:spcBef>
              <a:buClr>
                <a:schemeClr val="accent1"/>
              </a:buClr>
              <a:buSzPct val="100000"/>
              <a:buFont typeface="Arial"/>
              <a:buChar char="•"/>
              <a:defRPr sz="1200" b="0" i="0" u="none" strike="noStrike" cap="none">
                <a:solidFill>
                  <a:schemeClr val="dk1"/>
                </a:solidFill>
                <a:latin typeface="Cabin"/>
                <a:ea typeface="Cabin"/>
                <a:cs typeface="Cabin"/>
                <a:sym typeface="Cabin"/>
              </a:defRPr>
            </a:lvl6pPr>
            <a:lvl7pPr marL="2971800" marR="0" lvl="6" indent="-152400" algn="l" rtl="0">
              <a:lnSpc>
                <a:spcPct val="120000"/>
              </a:lnSpc>
              <a:spcBef>
                <a:spcPts val="500"/>
              </a:spcBef>
              <a:buClr>
                <a:schemeClr val="accent1"/>
              </a:buClr>
              <a:buSzPct val="100000"/>
              <a:buFont typeface="Arial"/>
              <a:buChar char="•"/>
              <a:defRPr sz="1200" b="0" i="0" u="none" strike="noStrike" cap="none">
                <a:solidFill>
                  <a:schemeClr val="dk1"/>
                </a:solidFill>
                <a:latin typeface="Cabin"/>
                <a:ea typeface="Cabin"/>
                <a:cs typeface="Cabin"/>
                <a:sym typeface="Cabin"/>
              </a:defRPr>
            </a:lvl7pPr>
            <a:lvl8pPr marL="3429000" marR="0" lvl="7" indent="-152400" algn="l" rtl="0">
              <a:lnSpc>
                <a:spcPct val="120000"/>
              </a:lnSpc>
              <a:spcBef>
                <a:spcPts val="500"/>
              </a:spcBef>
              <a:buClr>
                <a:schemeClr val="accent1"/>
              </a:buClr>
              <a:buSzPct val="100000"/>
              <a:buFont typeface="Arial"/>
              <a:buChar char="•"/>
              <a:defRPr sz="1200" b="0" i="0" u="none" strike="noStrike" cap="none">
                <a:solidFill>
                  <a:schemeClr val="dk1"/>
                </a:solidFill>
                <a:latin typeface="Cabin"/>
                <a:ea typeface="Cabin"/>
                <a:cs typeface="Cabin"/>
                <a:sym typeface="Cabin"/>
              </a:defRPr>
            </a:lvl8pPr>
            <a:lvl9pPr marL="3886200" marR="0" lvl="8" indent="-152400" algn="l" rtl="0">
              <a:lnSpc>
                <a:spcPct val="120000"/>
              </a:lnSpc>
              <a:spcBef>
                <a:spcPts val="500"/>
              </a:spcBef>
              <a:buClr>
                <a:schemeClr val="accent1"/>
              </a:buClr>
              <a:buSzPct val="100000"/>
              <a:buFont typeface="Arial"/>
              <a:buChar char="•"/>
              <a:defRPr sz="1200" b="0" i="0" u="none" strike="noStrike" cap="none">
                <a:solidFill>
                  <a:schemeClr val="dk1"/>
                </a:solidFill>
                <a:latin typeface="Cabin"/>
                <a:ea typeface="Cabin"/>
                <a:cs typeface="Cabin"/>
                <a:sym typeface="Cabin"/>
              </a:defRPr>
            </a:lvl9pPr>
          </a:lstStyle>
          <a:p>
            <a:endParaRPr/>
          </a:p>
        </p:txBody>
      </p:sp>
      <p:sp>
        <p:nvSpPr>
          <p:cNvPr id="92" name="Shape 92"/>
          <p:cNvSpPr txBox="1">
            <a:spLocks noGrp="1"/>
          </p:cNvSpPr>
          <p:nvPr>
            <p:ph type="dt" idx="10"/>
          </p:nvPr>
        </p:nvSpPr>
        <p:spPr>
          <a:xfrm>
            <a:off x="7554138" y="330369"/>
            <a:ext cx="3500715" cy="309201"/>
          </a:xfrm>
          <a:prstGeom prst="rect">
            <a:avLst/>
          </a:prstGeom>
          <a:noFill/>
          <a:ln>
            <a:noFill/>
          </a:ln>
        </p:spPr>
        <p:txBody>
          <a:bodyPr lIns="91425" tIns="91425" rIns="91425" bIns="91425" anchor="ctr" anchorCtr="0"/>
          <a:lstStyle>
            <a:lvl1pPr marL="0" marR="0" lvl="0" indent="0" algn="r" rtl="0">
              <a:spcBef>
                <a:spcPts val="0"/>
              </a:spcBef>
              <a:buNone/>
              <a:defRPr sz="1000" b="0" i="0" u="none" strike="noStrike" cap="none">
                <a:solidFill>
                  <a:srgbClr val="888888"/>
                </a:solidFill>
                <a:latin typeface="Cabin"/>
                <a:ea typeface="Cabin"/>
                <a:cs typeface="Cabin"/>
                <a:sym typeface="Cabin"/>
              </a:defRPr>
            </a:lvl1pPr>
            <a:lvl2pPr marL="457200" marR="0" lvl="1" indent="0" algn="l" rtl="0">
              <a:spcBef>
                <a:spcPts val="0"/>
              </a:spcBef>
              <a:buNone/>
              <a:defRPr sz="1800" b="0" i="0" u="none" strike="noStrike" cap="none">
                <a:solidFill>
                  <a:schemeClr val="dk1"/>
                </a:solidFill>
                <a:latin typeface="Cabin"/>
                <a:ea typeface="Cabin"/>
                <a:cs typeface="Cabin"/>
                <a:sym typeface="Cabin"/>
              </a:defRPr>
            </a:lvl2pPr>
            <a:lvl3pPr marL="914400" marR="0" lvl="2" indent="0" algn="l" rtl="0">
              <a:spcBef>
                <a:spcPts val="0"/>
              </a:spcBef>
              <a:buNone/>
              <a:defRPr sz="1800" b="0" i="0" u="none" strike="noStrike" cap="none">
                <a:solidFill>
                  <a:schemeClr val="dk1"/>
                </a:solidFill>
                <a:latin typeface="Cabin"/>
                <a:ea typeface="Cabin"/>
                <a:cs typeface="Cabin"/>
                <a:sym typeface="Cabin"/>
              </a:defRPr>
            </a:lvl3pPr>
            <a:lvl4pPr marL="1371600" marR="0" lvl="3" indent="0" algn="l" rtl="0">
              <a:spcBef>
                <a:spcPts val="0"/>
              </a:spcBef>
              <a:buNone/>
              <a:defRPr sz="1800" b="0" i="0" u="none" strike="noStrike" cap="none">
                <a:solidFill>
                  <a:schemeClr val="dk1"/>
                </a:solidFill>
                <a:latin typeface="Cabin"/>
                <a:ea typeface="Cabin"/>
                <a:cs typeface="Cabin"/>
                <a:sym typeface="Cabin"/>
              </a:defRPr>
            </a:lvl4pPr>
            <a:lvl5pPr marL="1828800" marR="0" lvl="4" indent="0" algn="l" rtl="0">
              <a:spcBef>
                <a:spcPts val="0"/>
              </a:spcBef>
              <a:buNone/>
              <a:defRPr sz="1800" b="0" i="0" u="none" strike="noStrike" cap="none">
                <a:solidFill>
                  <a:schemeClr val="dk1"/>
                </a:solidFill>
                <a:latin typeface="Cabin"/>
                <a:ea typeface="Cabin"/>
                <a:cs typeface="Cabin"/>
                <a:sym typeface="Cabin"/>
              </a:defRPr>
            </a:lvl5pPr>
            <a:lvl6pPr marL="2286000" marR="0" lvl="5" indent="0" algn="l" rtl="0">
              <a:spcBef>
                <a:spcPts val="0"/>
              </a:spcBef>
              <a:buNone/>
              <a:defRPr sz="1800" b="0" i="0" u="none" strike="noStrike" cap="none">
                <a:solidFill>
                  <a:schemeClr val="dk1"/>
                </a:solidFill>
                <a:latin typeface="Cabin"/>
                <a:ea typeface="Cabin"/>
                <a:cs typeface="Cabin"/>
                <a:sym typeface="Cabin"/>
              </a:defRPr>
            </a:lvl6pPr>
            <a:lvl7pPr marL="2743200" marR="0" lvl="6" indent="0" algn="l" rtl="0">
              <a:spcBef>
                <a:spcPts val="0"/>
              </a:spcBef>
              <a:buNone/>
              <a:defRPr sz="1800" b="0" i="0" u="none" strike="noStrike" cap="none">
                <a:solidFill>
                  <a:schemeClr val="dk1"/>
                </a:solidFill>
                <a:latin typeface="Cabin"/>
                <a:ea typeface="Cabin"/>
                <a:cs typeface="Cabin"/>
                <a:sym typeface="Cabin"/>
              </a:defRPr>
            </a:lvl7pPr>
            <a:lvl8pPr marL="3200400" marR="0" lvl="7" indent="0" algn="l" rtl="0">
              <a:spcBef>
                <a:spcPts val="0"/>
              </a:spcBef>
              <a:buNone/>
              <a:defRPr sz="1800" b="0" i="0" u="none" strike="noStrike" cap="none">
                <a:solidFill>
                  <a:schemeClr val="dk1"/>
                </a:solidFill>
                <a:latin typeface="Cabin"/>
                <a:ea typeface="Cabin"/>
                <a:cs typeface="Cabin"/>
                <a:sym typeface="Cabin"/>
              </a:defRPr>
            </a:lvl8pPr>
            <a:lvl9pPr marL="3657600" marR="0" lvl="8" indent="0" algn="l" rtl="0">
              <a:spcBef>
                <a:spcPts val="0"/>
              </a:spcBef>
              <a:buNone/>
              <a:defRPr sz="1800" b="0" i="0" u="none" strike="noStrike" cap="none">
                <a:solidFill>
                  <a:schemeClr val="dk1"/>
                </a:solidFill>
                <a:latin typeface="Cabin"/>
                <a:ea typeface="Cabin"/>
                <a:cs typeface="Cabin"/>
                <a:sym typeface="Cabin"/>
              </a:defRPr>
            </a:lvl9pPr>
          </a:lstStyle>
          <a:p>
            <a:endParaRPr/>
          </a:p>
        </p:txBody>
      </p:sp>
      <p:sp>
        <p:nvSpPr>
          <p:cNvPr id="93" name="Shape 93"/>
          <p:cNvSpPr txBox="1">
            <a:spLocks noGrp="1"/>
          </p:cNvSpPr>
          <p:nvPr>
            <p:ph type="ftr" idx="11"/>
          </p:nvPr>
        </p:nvSpPr>
        <p:spPr>
          <a:xfrm>
            <a:off x="1451579" y="329307"/>
            <a:ext cx="5938835" cy="309201"/>
          </a:xfrm>
          <a:prstGeom prst="rect">
            <a:avLst/>
          </a:prstGeom>
          <a:noFill/>
          <a:ln>
            <a:noFill/>
          </a:ln>
        </p:spPr>
        <p:txBody>
          <a:bodyPr lIns="91425" tIns="91425" rIns="91425" bIns="91425" anchor="ctr" anchorCtr="0"/>
          <a:lstStyle>
            <a:lvl1pPr marL="0" marR="0" lvl="0" indent="0" algn="l" rtl="0">
              <a:spcBef>
                <a:spcPts val="0"/>
              </a:spcBef>
              <a:buNone/>
              <a:defRPr sz="1000" b="0" i="0" u="none" strike="noStrike" cap="none">
                <a:solidFill>
                  <a:srgbClr val="888888"/>
                </a:solidFill>
                <a:latin typeface="Cabin"/>
                <a:ea typeface="Cabin"/>
                <a:cs typeface="Cabin"/>
                <a:sym typeface="Cabin"/>
              </a:defRPr>
            </a:lvl1pPr>
            <a:lvl2pPr marL="457200" marR="0" lvl="1" indent="0" algn="l" rtl="0">
              <a:spcBef>
                <a:spcPts val="0"/>
              </a:spcBef>
              <a:buNone/>
              <a:defRPr sz="1800" b="0" i="0" u="none" strike="noStrike" cap="none">
                <a:solidFill>
                  <a:schemeClr val="dk1"/>
                </a:solidFill>
                <a:latin typeface="Cabin"/>
                <a:ea typeface="Cabin"/>
                <a:cs typeface="Cabin"/>
                <a:sym typeface="Cabin"/>
              </a:defRPr>
            </a:lvl2pPr>
            <a:lvl3pPr marL="914400" marR="0" lvl="2" indent="0" algn="l" rtl="0">
              <a:spcBef>
                <a:spcPts val="0"/>
              </a:spcBef>
              <a:buNone/>
              <a:defRPr sz="1800" b="0" i="0" u="none" strike="noStrike" cap="none">
                <a:solidFill>
                  <a:schemeClr val="dk1"/>
                </a:solidFill>
                <a:latin typeface="Cabin"/>
                <a:ea typeface="Cabin"/>
                <a:cs typeface="Cabin"/>
                <a:sym typeface="Cabin"/>
              </a:defRPr>
            </a:lvl3pPr>
            <a:lvl4pPr marL="1371600" marR="0" lvl="3" indent="0" algn="l" rtl="0">
              <a:spcBef>
                <a:spcPts val="0"/>
              </a:spcBef>
              <a:buNone/>
              <a:defRPr sz="1800" b="0" i="0" u="none" strike="noStrike" cap="none">
                <a:solidFill>
                  <a:schemeClr val="dk1"/>
                </a:solidFill>
                <a:latin typeface="Cabin"/>
                <a:ea typeface="Cabin"/>
                <a:cs typeface="Cabin"/>
                <a:sym typeface="Cabin"/>
              </a:defRPr>
            </a:lvl4pPr>
            <a:lvl5pPr marL="1828800" marR="0" lvl="4" indent="0" algn="l" rtl="0">
              <a:spcBef>
                <a:spcPts val="0"/>
              </a:spcBef>
              <a:buNone/>
              <a:defRPr sz="1800" b="0" i="0" u="none" strike="noStrike" cap="none">
                <a:solidFill>
                  <a:schemeClr val="dk1"/>
                </a:solidFill>
                <a:latin typeface="Cabin"/>
                <a:ea typeface="Cabin"/>
                <a:cs typeface="Cabin"/>
                <a:sym typeface="Cabin"/>
              </a:defRPr>
            </a:lvl5pPr>
            <a:lvl6pPr marL="2286000" marR="0" lvl="5" indent="0" algn="l" rtl="0">
              <a:spcBef>
                <a:spcPts val="0"/>
              </a:spcBef>
              <a:buNone/>
              <a:defRPr sz="1800" b="0" i="0" u="none" strike="noStrike" cap="none">
                <a:solidFill>
                  <a:schemeClr val="dk1"/>
                </a:solidFill>
                <a:latin typeface="Cabin"/>
                <a:ea typeface="Cabin"/>
                <a:cs typeface="Cabin"/>
                <a:sym typeface="Cabin"/>
              </a:defRPr>
            </a:lvl6pPr>
            <a:lvl7pPr marL="2743200" marR="0" lvl="6" indent="0" algn="l" rtl="0">
              <a:spcBef>
                <a:spcPts val="0"/>
              </a:spcBef>
              <a:buNone/>
              <a:defRPr sz="1800" b="0" i="0" u="none" strike="noStrike" cap="none">
                <a:solidFill>
                  <a:schemeClr val="dk1"/>
                </a:solidFill>
                <a:latin typeface="Cabin"/>
                <a:ea typeface="Cabin"/>
                <a:cs typeface="Cabin"/>
                <a:sym typeface="Cabin"/>
              </a:defRPr>
            </a:lvl7pPr>
            <a:lvl8pPr marL="3200400" marR="0" lvl="7" indent="0" algn="l" rtl="0">
              <a:spcBef>
                <a:spcPts val="0"/>
              </a:spcBef>
              <a:buNone/>
              <a:defRPr sz="1800" b="0" i="0" u="none" strike="noStrike" cap="none">
                <a:solidFill>
                  <a:schemeClr val="dk1"/>
                </a:solidFill>
                <a:latin typeface="Cabin"/>
                <a:ea typeface="Cabin"/>
                <a:cs typeface="Cabin"/>
                <a:sym typeface="Cabin"/>
              </a:defRPr>
            </a:lvl8pPr>
            <a:lvl9pPr marL="3657600" marR="0" lvl="8" indent="0" algn="l" rtl="0">
              <a:spcBef>
                <a:spcPts val="0"/>
              </a:spcBef>
              <a:buNone/>
              <a:defRPr sz="1800" b="0" i="0" u="none" strike="noStrike" cap="none">
                <a:solidFill>
                  <a:schemeClr val="dk1"/>
                </a:solidFill>
                <a:latin typeface="Cabin"/>
                <a:ea typeface="Cabin"/>
                <a:cs typeface="Cabin"/>
                <a:sym typeface="Cabin"/>
              </a:defRPr>
            </a:lvl9pPr>
          </a:lstStyle>
          <a:p>
            <a:endParaRPr/>
          </a:p>
        </p:txBody>
      </p:sp>
      <p:sp>
        <p:nvSpPr>
          <p:cNvPr id="94" name="Shape 94"/>
          <p:cNvSpPr txBox="1">
            <a:spLocks noGrp="1"/>
          </p:cNvSpPr>
          <p:nvPr>
            <p:ph type="sldNum" idx="12"/>
          </p:nvPr>
        </p:nvSpPr>
        <p:spPr>
          <a:xfrm>
            <a:off x="480060" y="798972"/>
            <a:ext cx="811019" cy="503577"/>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fld id="{00000000-1234-1234-1234-123412341234}" type="slidenum">
              <a:rPr lang="en-US" sz="2800" b="0" i="0" u="none" strike="noStrike" cap="none">
                <a:solidFill>
                  <a:schemeClr val="accent1"/>
                </a:solidFill>
                <a:latin typeface="Cabin"/>
                <a:ea typeface="Cabin"/>
                <a:cs typeface="Cabin"/>
                <a:sym typeface="Cabin"/>
              </a:rPr>
              <a:t>‹#›</a:t>
            </a:fld>
            <a:endParaRPr lang="en-US" sz="2800" b="0" i="0" u="none" strike="noStrike" cap="none">
              <a:solidFill>
                <a:schemeClr val="accent1"/>
              </a:solidFill>
              <a:latin typeface="Cabin"/>
              <a:ea typeface="Cabin"/>
              <a:cs typeface="Cabin"/>
              <a:sym typeface="Cabin"/>
            </a:endParaRPr>
          </a:p>
        </p:txBody>
      </p:sp>
      <p:cxnSp>
        <p:nvCxnSpPr>
          <p:cNvPr id="95" name="Shape 95"/>
          <p:cNvCxnSpPr/>
          <p:nvPr/>
        </p:nvCxnSpPr>
        <p:spPr>
          <a:xfrm>
            <a:off x="9439110" y="798972"/>
            <a:ext cx="0" cy="4659888"/>
          </a:xfrm>
          <a:prstGeom prst="straightConnector1">
            <a:avLst/>
          </a:prstGeom>
          <a:noFill/>
          <a:ln w="31750" cap="flat" cmpd="sng">
            <a:solidFill>
              <a:schemeClr val="accent1"/>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1451579" y="804518"/>
            <a:ext cx="9603275" cy="1049235"/>
          </a:xfrm>
          <a:prstGeom prst="rect">
            <a:avLst/>
          </a:prstGeom>
          <a:noFill/>
          <a:ln>
            <a:noFill/>
          </a:ln>
        </p:spPr>
        <p:txBody>
          <a:bodyPr lIns="91425" tIns="91425" rIns="91425" bIns="91425" anchor="t" anchorCtr="0"/>
          <a:lstStyle>
            <a:lvl1pPr marL="0" marR="0" lvl="0" indent="0" algn="l" rtl="0">
              <a:lnSpc>
                <a:spcPct val="90000"/>
              </a:lnSpc>
              <a:spcBef>
                <a:spcPts val="0"/>
              </a:spcBef>
              <a:buClr>
                <a:schemeClr val="dk1"/>
              </a:buClr>
              <a:buFont typeface="Cabin"/>
              <a:buNone/>
              <a:defRPr sz="3200" b="0" i="0" u="none" strike="noStrike" cap="none">
                <a:solidFill>
                  <a:schemeClr val="dk1"/>
                </a:solidFill>
                <a:latin typeface="Cabin"/>
                <a:ea typeface="Cabin"/>
                <a:cs typeface="Cabin"/>
                <a:sym typeface="Cabi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3" name="Shape 23"/>
          <p:cNvSpPr txBox="1">
            <a:spLocks noGrp="1"/>
          </p:cNvSpPr>
          <p:nvPr>
            <p:ph type="body" idx="1"/>
          </p:nvPr>
        </p:nvSpPr>
        <p:spPr>
          <a:xfrm>
            <a:off x="1451579" y="2015732"/>
            <a:ext cx="9603275" cy="3450612"/>
          </a:xfrm>
          <a:prstGeom prst="rect">
            <a:avLst/>
          </a:prstGeom>
          <a:noFill/>
          <a:ln>
            <a:noFill/>
          </a:ln>
        </p:spPr>
        <p:txBody>
          <a:bodyPr lIns="91425" tIns="91425" rIns="91425" bIns="91425" anchor="t" anchorCtr="0"/>
          <a:lstStyle>
            <a:lvl1pPr marL="228600" marR="0" lvl="0" indent="-101600" algn="l" rtl="0">
              <a:lnSpc>
                <a:spcPct val="120000"/>
              </a:lnSpc>
              <a:spcBef>
                <a:spcPts val="1000"/>
              </a:spcBef>
              <a:buClr>
                <a:schemeClr val="accent1"/>
              </a:buClr>
              <a:buSzPct val="100000"/>
              <a:buFont typeface="Arial"/>
              <a:buChar char="•"/>
              <a:defRPr sz="2000" b="0" i="0" u="none" strike="noStrike" cap="none">
                <a:solidFill>
                  <a:schemeClr val="dk1"/>
                </a:solidFill>
                <a:latin typeface="Cabin"/>
                <a:ea typeface="Cabin"/>
                <a:cs typeface="Cabin"/>
                <a:sym typeface="Cabin"/>
              </a:defRPr>
            </a:lvl1pPr>
            <a:lvl2pPr marL="685800" marR="0" lvl="1" indent="-114300" algn="l" rtl="0">
              <a:lnSpc>
                <a:spcPct val="120000"/>
              </a:lnSpc>
              <a:spcBef>
                <a:spcPts val="500"/>
              </a:spcBef>
              <a:buClr>
                <a:schemeClr val="accent1"/>
              </a:buClr>
              <a:buSzPct val="100000"/>
              <a:buFont typeface="Arial"/>
              <a:buChar char="•"/>
              <a:defRPr sz="1800" b="0" i="0" u="none" strike="noStrike" cap="none">
                <a:solidFill>
                  <a:schemeClr val="dk1"/>
                </a:solidFill>
                <a:latin typeface="Cabin"/>
                <a:ea typeface="Cabin"/>
                <a:cs typeface="Cabin"/>
                <a:sym typeface="Cabin"/>
              </a:defRPr>
            </a:lvl2pPr>
            <a:lvl3pPr marL="1143000" marR="0" lvl="2" indent="-127000" algn="l" rtl="0">
              <a:lnSpc>
                <a:spcPct val="120000"/>
              </a:lnSpc>
              <a:spcBef>
                <a:spcPts val="500"/>
              </a:spcBef>
              <a:buClr>
                <a:schemeClr val="accent1"/>
              </a:buClr>
              <a:buSzPct val="100000"/>
              <a:buFont typeface="Arial"/>
              <a:buChar char="•"/>
              <a:defRPr sz="1600" b="0" i="0" u="none" strike="noStrike" cap="none">
                <a:solidFill>
                  <a:schemeClr val="dk1"/>
                </a:solidFill>
                <a:latin typeface="Cabin"/>
                <a:ea typeface="Cabin"/>
                <a:cs typeface="Cabin"/>
                <a:sym typeface="Cabin"/>
              </a:defRPr>
            </a:lvl3pPr>
            <a:lvl4pPr marL="1600200" marR="0" lvl="3" indent="-139700" algn="l" rtl="0">
              <a:lnSpc>
                <a:spcPct val="120000"/>
              </a:lnSpc>
              <a:spcBef>
                <a:spcPts val="500"/>
              </a:spcBef>
              <a:buClr>
                <a:schemeClr val="accent1"/>
              </a:buClr>
              <a:buSzPct val="100000"/>
              <a:buFont typeface="Arial"/>
              <a:buChar char="•"/>
              <a:defRPr sz="1400" b="0" i="0" u="none" strike="noStrike" cap="none">
                <a:solidFill>
                  <a:schemeClr val="dk1"/>
                </a:solidFill>
                <a:latin typeface="Cabin"/>
                <a:ea typeface="Cabin"/>
                <a:cs typeface="Cabin"/>
                <a:sym typeface="Cabin"/>
              </a:defRPr>
            </a:lvl4pPr>
            <a:lvl5pPr marL="2057400" marR="0" lvl="4" indent="-152400" algn="l" rtl="0">
              <a:lnSpc>
                <a:spcPct val="120000"/>
              </a:lnSpc>
              <a:spcBef>
                <a:spcPts val="500"/>
              </a:spcBef>
              <a:buClr>
                <a:schemeClr val="accent1"/>
              </a:buClr>
              <a:buSzPct val="100000"/>
              <a:buFont typeface="Arial"/>
              <a:buChar char="•"/>
              <a:defRPr sz="1200" b="0" i="0" u="none" strike="noStrike" cap="none">
                <a:solidFill>
                  <a:schemeClr val="dk1"/>
                </a:solidFill>
                <a:latin typeface="Cabin"/>
                <a:ea typeface="Cabin"/>
                <a:cs typeface="Cabin"/>
                <a:sym typeface="Cabin"/>
              </a:defRPr>
            </a:lvl5pPr>
            <a:lvl6pPr marL="2514600" marR="0" lvl="5" indent="-152400" algn="l" rtl="0">
              <a:lnSpc>
                <a:spcPct val="120000"/>
              </a:lnSpc>
              <a:spcBef>
                <a:spcPts val="500"/>
              </a:spcBef>
              <a:buClr>
                <a:schemeClr val="accent1"/>
              </a:buClr>
              <a:buSzPct val="100000"/>
              <a:buFont typeface="Arial"/>
              <a:buChar char="•"/>
              <a:defRPr sz="1200" b="0" i="0" u="none" strike="noStrike" cap="none">
                <a:solidFill>
                  <a:schemeClr val="dk1"/>
                </a:solidFill>
                <a:latin typeface="Cabin"/>
                <a:ea typeface="Cabin"/>
                <a:cs typeface="Cabin"/>
                <a:sym typeface="Cabin"/>
              </a:defRPr>
            </a:lvl6pPr>
            <a:lvl7pPr marL="2971800" marR="0" lvl="6" indent="-152400" algn="l" rtl="0">
              <a:lnSpc>
                <a:spcPct val="120000"/>
              </a:lnSpc>
              <a:spcBef>
                <a:spcPts val="500"/>
              </a:spcBef>
              <a:buClr>
                <a:schemeClr val="accent1"/>
              </a:buClr>
              <a:buSzPct val="100000"/>
              <a:buFont typeface="Arial"/>
              <a:buChar char="•"/>
              <a:defRPr sz="1200" b="0" i="0" u="none" strike="noStrike" cap="none">
                <a:solidFill>
                  <a:schemeClr val="dk1"/>
                </a:solidFill>
                <a:latin typeface="Cabin"/>
                <a:ea typeface="Cabin"/>
                <a:cs typeface="Cabin"/>
                <a:sym typeface="Cabin"/>
              </a:defRPr>
            </a:lvl7pPr>
            <a:lvl8pPr marL="3429000" marR="0" lvl="7" indent="-152400" algn="l" rtl="0">
              <a:lnSpc>
                <a:spcPct val="120000"/>
              </a:lnSpc>
              <a:spcBef>
                <a:spcPts val="500"/>
              </a:spcBef>
              <a:buClr>
                <a:schemeClr val="accent1"/>
              </a:buClr>
              <a:buSzPct val="100000"/>
              <a:buFont typeface="Arial"/>
              <a:buChar char="•"/>
              <a:defRPr sz="1200" b="0" i="0" u="none" strike="noStrike" cap="none">
                <a:solidFill>
                  <a:schemeClr val="dk1"/>
                </a:solidFill>
                <a:latin typeface="Cabin"/>
                <a:ea typeface="Cabin"/>
                <a:cs typeface="Cabin"/>
                <a:sym typeface="Cabin"/>
              </a:defRPr>
            </a:lvl8pPr>
            <a:lvl9pPr marL="3886200" marR="0" lvl="8" indent="-152400" algn="l" rtl="0">
              <a:lnSpc>
                <a:spcPct val="120000"/>
              </a:lnSpc>
              <a:spcBef>
                <a:spcPts val="500"/>
              </a:spcBef>
              <a:buClr>
                <a:schemeClr val="accent1"/>
              </a:buClr>
              <a:buSzPct val="100000"/>
              <a:buFont typeface="Arial"/>
              <a:buChar char="•"/>
              <a:defRPr sz="1200" b="0" i="0" u="none" strike="noStrike" cap="none">
                <a:solidFill>
                  <a:schemeClr val="dk1"/>
                </a:solidFill>
                <a:latin typeface="Cabin"/>
                <a:ea typeface="Cabin"/>
                <a:cs typeface="Cabin"/>
                <a:sym typeface="Cabin"/>
              </a:defRPr>
            </a:lvl9pPr>
          </a:lstStyle>
          <a:p>
            <a:endParaRPr/>
          </a:p>
        </p:txBody>
      </p:sp>
      <p:sp>
        <p:nvSpPr>
          <p:cNvPr id="24" name="Shape 24"/>
          <p:cNvSpPr txBox="1">
            <a:spLocks noGrp="1"/>
          </p:cNvSpPr>
          <p:nvPr>
            <p:ph type="dt" idx="10"/>
          </p:nvPr>
        </p:nvSpPr>
        <p:spPr>
          <a:xfrm>
            <a:off x="7554138" y="330369"/>
            <a:ext cx="3500715" cy="309201"/>
          </a:xfrm>
          <a:prstGeom prst="rect">
            <a:avLst/>
          </a:prstGeom>
          <a:noFill/>
          <a:ln>
            <a:noFill/>
          </a:ln>
        </p:spPr>
        <p:txBody>
          <a:bodyPr lIns="91425" tIns="91425" rIns="91425" bIns="91425" anchor="ctr" anchorCtr="0"/>
          <a:lstStyle>
            <a:lvl1pPr marL="0" marR="0" lvl="0" indent="0" algn="r" rtl="0">
              <a:spcBef>
                <a:spcPts val="0"/>
              </a:spcBef>
              <a:buNone/>
              <a:defRPr sz="1000" b="0" i="0" u="none" strike="noStrike" cap="none">
                <a:solidFill>
                  <a:srgbClr val="888888"/>
                </a:solidFill>
                <a:latin typeface="Cabin"/>
                <a:ea typeface="Cabin"/>
                <a:cs typeface="Cabin"/>
                <a:sym typeface="Cabin"/>
              </a:defRPr>
            </a:lvl1pPr>
            <a:lvl2pPr marL="457200" marR="0" lvl="1" indent="0" algn="l" rtl="0">
              <a:spcBef>
                <a:spcPts val="0"/>
              </a:spcBef>
              <a:buNone/>
              <a:defRPr sz="1800" b="0" i="0" u="none" strike="noStrike" cap="none">
                <a:solidFill>
                  <a:schemeClr val="dk1"/>
                </a:solidFill>
                <a:latin typeface="Cabin"/>
                <a:ea typeface="Cabin"/>
                <a:cs typeface="Cabin"/>
                <a:sym typeface="Cabin"/>
              </a:defRPr>
            </a:lvl2pPr>
            <a:lvl3pPr marL="914400" marR="0" lvl="2" indent="0" algn="l" rtl="0">
              <a:spcBef>
                <a:spcPts val="0"/>
              </a:spcBef>
              <a:buNone/>
              <a:defRPr sz="1800" b="0" i="0" u="none" strike="noStrike" cap="none">
                <a:solidFill>
                  <a:schemeClr val="dk1"/>
                </a:solidFill>
                <a:latin typeface="Cabin"/>
                <a:ea typeface="Cabin"/>
                <a:cs typeface="Cabin"/>
                <a:sym typeface="Cabin"/>
              </a:defRPr>
            </a:lvl3pPr>
            <a:lvl4pPr marL="1371600" marR="0" lvl="3" indent="0" algn="l" rtl="0">
              <a:spcBef>
                <a:spcPts val="0"/>
              </a:spcBef>
              <a:buNone/>
              <a:defRPr sz="1800" b="0" i="0" u="none" strike="noStrike" cap="none">
                <a:solidFill>
                  <a:schemeClr val="dk1"/>
                </a:solidFill>
                <a:latin typeface="Cabin"/>
                <a:ea typeface="Cabin"/>
                <a:cs typeface="Cabin"/>
                <a:sym typeface="Cabin"/>
              </a:defRPr>
            </a:lvl4pPr>
            <a:lvl5pPr marL="1828800" marR="0" lvl="4" indent="0" algn="l" rtl="0">
              <a:spcBef>
                <a:spcPts val="0"/>
              </a:spcBef>
              <a:buNone/>
              <a:defRPr sz="1800" b="0" i="0" u="none" strike="noStrike" cap="none">
                <a:solidFill>
                  <a:schemeClr val="dk1"/>
                </a:solidFill>
                <a:latin typeface="Cabin"/>
                <a:ea typeface="Cabin"/>
                <a:cs typeface="Cabin"/>
                <a:sym typeface="Cabin"/>
              </a:defRPr>
            </a:lvl5pPr>
            <a:lvl6pPr marL="2286000" marR="0" lvl="5" indent="0" algn="l" rtl="0">
              <a:spcBef>
                <a:spcPts val="0"/>
              </a:spcBef>
              <a:buNone/>
              <a:defRPr sz="1800" b="0" i="0" u="none" strike="noStrike" cap="none">
                <a:solidFill>
                  <a:schemeClr val="dk1"/>
                </a:solidFill>
                <a:latin typeface="Cabin"/>
                <a:ea typeface="Cabin"/>
                <a:cs typeface="Cabin"/>
                <a:sym typeface="Cabin"/>
              </a:defRPr>
            </a:lvl6pPr>
            <a:lvl7pPr marL="2743200" marR="0" lvl="6" indent="0" algn="l" rtl="0">
              <a:spcBef>
                <a:spcPts val="0"/>
              </a:spcBef>
              <a:buNone/>
              <a:defRPr sz="1800" b="0" i="0" u="none" strike="noStrike" cap="none">
                <a:solidFill>
                  <a:schemeClr val="dk1"/>
                </a:solidFill>
                <a:latin typeface="Cabin"/>
                <a:ea typeface="Cabin"/>
                <a:cs typeface="Cabin"/>
                <a:sym typeface="Cabin"/>
              </a:defRPr>
            </a:lvl7pPr>
            <a:lvl8pPr marL="3200400" marR="0" lvl="7" indent="0" algn="l" rtl="0">
              <a:spcBef>
                <a:spcPts val="0"/>
              </a:spcBef>
              <a:buNone/>
              <a:defRPr sz="1800" b="0" i="0" u="none" strike="noStrike" cap="none">
                <a:solidFill>
                  <a:schemeClr val="dk1"/>
                </a:solidFill>
                <a:latin typeface="Cabin"/>
                <a:ea typeface="Cabin"/>
                <a:cs typeface="Cabin"/>
                <a:sym typeface="Cabin"/>
              </a:defRPr>
            </a:lvl8pPr>
            <a:lvl9pPr marL="3657600" marR="0" lvl="8" indent="0" algn="l" rtl="0">
              <a:spcBef>
                <a:spcPts val="0"/>
              </a:spcBef>
              <a:buNone/>
              <a:defRPr sz="1800" b="0" i="0" u="none" strike="noStrike" cap="none">
                <a:solidFill>
                  <a:schemeClr val="dk1"/>
                </a:solidFill>
                <a:latin typeface="Cabin"/>
                <a:ea typeface="Cabin"/>
                <a:cs typeface="Cabin"/>
                <a:sym typeface="Cabin"/>
              </a:defRPr>
            </a:lvl9pPr>
          </a:lstStyle>
          <a:p>
            <a:endParaRPr/>
          </a:p>
        </p:txBody>
      </p:sp>
      <p:sp>
        <p:nvSpPr>
          <p:cNvPr id="25" name="Shape 25"/>
          <p:cNvSpPr txBox="1">
            <a:spLocks noGrp="1"/>
          </p:cNvSpPr>
          <p:nvPr>
            <p:ph type="ftr" idx="11"/>
          </p:nvPr>
        </p:nvSpPr>
        <p:spPr>
          <a:xfrm>
            <a:off x="1451579" y="329307"/>
            <a:ext cx="5938835" cy="309201"/>
          </a:xfrm>
          <a:prstGeom prst="rect">
            <a:avLst/>
          </a:prstGeom>
          <a:noFill/>
          <a:ln>
            <a:noFill/>
          </a:ln>
        </p:spPr>
        <p:txBody>
          <a:bodyPr lIns="91425" tIns="91425" rIns="91425" bIns="91425" anchor="ctr" anchorCtr="0"/>
          <a:lstStyle>
            <a:lvl1pPr marL="0" marR="0" lvl="0" indent="0" algn="l" rtl="0">
              <a:spcBef>
                <a:spcPts val="0"/>
              </a:spcBef>
              <a:buNone/>
              <a:defRPr sz="1000" b="0" i="0" u="none" strike="noStrike" cap="none">
                <a:solidFill>
                  <a:srgbClr val="888888"/>
                </a:solidFill>
                <a:latin typeface="Cabin"/>
                <a:ea typeface="Cabin"/>
                <a:cs typeface="Cabin"/>
                <a:sym typeface="Cabin"/>
              </a:defRPr>
            </a:lvl1pPr>
            <a:lvl2pPr marL="457200" marR="0" lvl="1" indent="0" algn="l" rtl="0">
              <a:spcBef>
                <a:spcPts val="0"/>
              </a:spcBef>
              <a:buNone/>
              <a:defRPr sz="1800" b="0" i="0" u="none" strike="noStrike" cap="none">
                <a:solidFill>
                  <a:schemeClr val="dk1"/>
                </a:solidFill>
                <a:latin typeface="Cabin"/>
                <a:ea typeface="Cabin"/>
                <a:cs typeface="Cabin"/>
                <a:sym typeface="Cabin"/>
              </a:defRPr>
            </a:lvl2pPr>
            <a:lvl3pPr marL="914400" marR="0" lvl="2" indent="0" algn="l" rtl="0">
              <a:spcBef>
                <a:spcPts val="0"/>
              </a:spcBef>
              <a:buNone/>
              <a:defRPr sz="1800" b="0" i="0" u="none" strike="noStrike" cap="none">
                <a:solidFill>
                  <a:schemeClr val="dk1"/>
                </a:solidFill>
                <a:latin typeface="Cabin"/>
                <a:ea typeface="Cabin"/>
                <a:cs typeface="Cabin"/>
                <a:sym typeface="Cabin"/>
              </a:defRPr>
            </a:lvl3pPr>
            <a:lvl4pPr marL="1371600" marR="0" lvl="3" indent="0" algn="l" rtl="0">
              <a:spcBef>
                <a:spcPts val="0"/>
              </a:spcBef>
              <a:buNone/>
              <a:defRPr sz="1800" b="0" i="0" u="none" strike="noStrike" cap="none">
                <a:solidFill>
                  <a:schemeClr val="dk1"/>
                </a:solidFill>
                <a:latin typeface="Cabin"/>
                <a:ea typeface="Cabin"/>
                <a:cs typeface="Cabin"/>
                <a:sym typeface="Cabin"/>
              </a:defRPr>
            </a:lvl4pPr>
            <a:lvl5pPr marL="1828800" marR="0" lvl="4" indent="0" algn="l" rtl="0">
              <a:spcBef>
                <a:spcPts val="0"/>
              </a:spcBef>
              <a:buNone/>
              <a:defRPr sz="1800" b="0" i="0" u="none" strike="noStrike" cap="none">
                <a:solidFill>
                  <a:schemeClr val="dk1"/>
                </a:solidFill>
                <a:latin typeface="Cabin"/>
                <a:ea typeface="Cabin"/>
                <a:cs typeface="Cabin"/>
                <a:sym typeface="Cabin"/>
              </a:defRPr>
            </a:lvl5pPr>
            <a:lvl6pPr marL="2286000" marR="0" lvl="5" indent="0" algn="l" rtl="0">
              <a:spcBef>
                <a:spcPts val="0"/>
              </a:spcBef>
              <a:buNone/>
              <a:defRPr sz="1800" b="0" i="0" u="none" strike="noStrike" cap="none">
                <a:solidFill>
                  <a:schemeClr val="dk1"/>
                </a:solidFill>
                <a:latin typeface="Cabin"/>
                <a:ea typeface="Cabin"/>
                <a:cs typeface="Cabin"/>
                <a:sym typeface="Cabin"/>
              </a:defRPr>
            </a:lvl6pPr>
            <a:lvl7pPr marL="2743200" marR="0" lvl="6" indent="0" algn="l" rtl="0">
              <a:spcBef>
                <a:spcPts val="0"/>
              </a:spcBef>
              <a:buNone/>
              <a:defRPr sz="1800" b="0" i="0" u="none" strike="noStrike" cap="none">
                <a:solidFill>
                  <a:schemeClr val="dk1"/>
                </a:solidFill>
                <a:latin typeface="Cabin"/>
                <a:ea typeface="Cabin"/>
                <a:cs typeface="Cabin"/>
                <a:sym typeface="Cabin"/>
              </a:defRPr>
            </a:lvl7pPr>
            <a:lvl8pPr marL="3200400" marR="0" lvl="7" indent="0" algn="l" rtl="0">
              <a:spcBef>
                <a:spcPts val="0"/>
              </a:spcBef>
              <a:buNone/>
              <a:defRPr sz="1800" b="0" i="0" u="none" strike="noStrike" cap="none">
                <a:solidFill>
                  <a:schemeClr val="dk1"/>
                </a:solidFill>
                <a:latin typeface="Cabin"/>
                <a:ea typeface="Cabin"/>
                <a:cs typeface="Cabin"/>
                <a:sym typeface="Cabin"/>
              </a:defRPr>
            </a:lvl8pPr>
            <a:lvl9pPr marL="3657600" marR="0" lvl="8" indent="0" algn="l" rtl="0">
              <a:spcBef>
                <a:spcPts val="0"/>
              </a:spcBef>
              <a:buNone/>
              <a:defRPr sz="1800" b="0" i="0" u="none" strike="noStrike" cap="none">
                <a:solidFill>
                  <a:schemeClr val="dk1"/>
                </a:solidFill>
                <a:latin typeface="Cabin"/>
                <a:ea typeface="Cabin"/>
                <a:cs typeface="Cabin"/>
                <a:sym typeface="Cabin"/>
              </a:defRPr>
            </a:lvl9pPr>
          </a:lstStyle>
          <a:p>
            <a:endParaRPr/>
          </a:p>
        </p:txBody>
      </p:sp>
      <p:sp>
        <p:nvSpPr>
          <p:cNvPr id="26" name="Shape 26"/>
          <p:cNvSpPr txBox="1">
            <a:spLocks noGrp="1"/>
          </p:cNvSpPr>
          <p:nvPr>
            <p:ph type="sldNum" idx="12"/>
          </p:nvPr>
        </p:nvSpPr>
        <p:spPr>
          <a:xfrm>
            <a:off x="480060" y="798972"/>
            <a:ext cx="811019" cy="503577"/>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fld id="{00000000-1234-1234-1234-123412341234}" type="slidenum">
              <a:rPr lang="en-US" sz="2800" b="0" i="0" u="none" strike="noStrike" cap="none">
                <a:solidFill>
                  <a:schemeClr val="accent1"/>
                </a:solidFill>
                <a:latin typeface="Cabin"/>
                <a:ea typeface="Cabin"/>
                <a:cs typeface="Cabin"/>
                <a:sym typeface="Cabin"/>
              </a:rPr>
              <a:t>‹#›</a:t>
            </a:fld>
            <a:endParaRPr lang="en-US" sz="2800" b="0" i="0" u="none" strike="noStrike" cap="none">
              <a:solidFill>
                <a:schemeClr val="accent1"/>
              </a:solidFill>
              <a:latin typeface="Cabin"/>
              <a:ea typeface="Cabin"/>
              <a:cs typeface="Cabin"/>
              <a:sym typeface="Cabin"/>
            </a:endParaRPr>
          </a:p>
        </p:txBody>
      </p:sp>
      <p:cxnSp>
        <p:nvCxnSpPr>
          <p:cNvPr id="27" name="Shape 27"/>
          <p:cNvCxnSpPr/>
          <p:nvPr/>
        </p:nvCxnSpPr>
        <p:spPr>
          <a:xfrm>
            <a:off x="1453895" y="1847088"/>
            <a:ext cx="9607521" cy="0"/>
          </a:xfrm>
          <a:prstGeom prst="straightConnector1">
            <a:avLst/>
          </a:prstGeom>
          <a:noFill/>
          <a:ln w="31750" cap="flat" cmpd="sng">
            <a:solidFill>
              <a:schemeClr val="accent1"/>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1454238" y="1756130"/>
            <a:ext cx="8643153" cy="1887950"/>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bin"/>
              <a:buNone/>
              <a:defRPr sz="3600" b="0" i="0" u="none" strike="noStrike" cap="none">
                <a:solidFill>
                  <a:schemeClr val="dk1"/>
                </a:solidFill>
                <a:latin typeface="Cabin"/>
                <a:ea typeface="Cabin"/>
                <a:cs typeface="Cabin"/>
                <a:sym typeface="Cabi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0" name="Shape 30"/>
          <p:cNvSpPr txBox="1">
            <a:spLocks noGrp="1"/>
          </p:cNvSpPr>
          <p:nvPr>
            <p:ph type="body" idx="1"/>
          </p:nvPr>
        </p:nvSpPr>
        <p:spPr>
          <a:xfrm>
            <a:off x="1454238" y="3806194"/>
            <a:ext cx="8630445" cy="1012928"/>
          </a:xfrm>
          <a:prstGeom prst="rect">
            <a:avLst/>
          </a:prstGeom>
          <a:noFill/>
          <a:ln>
            <a:noFill/>
          </a:ln>
        </p:spPr>
        <p:txBody>
          <a:bodyPr lIns="91425" tIns="91425" rIns="91425" bIns="91425" anchor="t" anchorCtr="0"/>
          <a:lstStyle>
            <a:lvl1pPr marL="0" marR="0" lvl="0" indent="0" algn="l" rtl="0">
              <a:lnSpc>
                <a:spcPct val="120000"/>
              </a:lnSpc>
              <a:spcBef>
                <a:spcPts val="1000"/>
              </a:spcBef>
              <a:buClr>
                <a:schemeClr val="accent1"/>
              </a:buClr>
              <a:buFont typeface="Arial"/>
              <a:buNone/>
              <a:defRPr sz="1800" b="0" i="0" u="none" strike="noStrike" cap="none">
                <a:solidFill>
                  <a:schemeClr val="dk1"/>
                </a:solidFill>
                <a:latin typeface="Cabin"/>
                <a:ea typeface="Cabin"/>
                <a:cs typeface="Cabin"/>
                <a:sym typeface="Cabin"/>
              </a:defRPr>
            </a:lvl1pPr>
            <a:lvl2pPr marL="457200" marR="0" lvl="1" indent="0" algn="l" rtl="0">
              <a:lnSpc>
                <a:spcPct val="120000"/>
              </a:lnSpc>
              <a:spcBef>
                <a:spcPts val="500"/>
              </a:spcBef>
              <a:buClr>
                <a:schemeClr val="accent1"/>
              </a:buClr>
              <a:buFont typeface="Arial"/>
              <a:buNone/>
              <a:defRPr sz="1800" b="0" i="0" u="none" strike="noStrike" cap="none">
                <a:solidFill>
                  <a:srgbClr val="888888"/>
                </a:solidFill>
                <a:latin typeface="Cabin"/>
                <a:ea typeface="Cabin"/>
                <a:cs typeface="Cabin"/>
                <a:sym typeface="Cabin"/>
              </a:defRPr>
            </a:lvl2pPr>
            <a:lvl3pPr marL="914400" marR="0" lvl="2" indent="0" algn="l" rtl="0">
              <a:lnSpc>
                <a:spcPct val="120000"/>
              </a:lnSpc>
              <a:spcBef>
                <a:spcPts val="500"/>
              </a:spcBef>
              <a:buClr>
                <a:schemeClr val="accent1"/>
              </a:buClr>
              <a:buFont typeface="Arial"/>
              <a:buNone/>
              <a:defRPr sz="1800" b="0" i="0" u="none" strike="noStrike" cap="none">
                <a:solidFill>
                  <a:srgbClr val="888888"/>
                </a:solidFill>
                <a:latin typeface="Cabin"/>
                <a:ea typeface="Cabin"/>
                <a:cs typeface="Cabin"/>
                <a:sym typeface="Cabin"/>
              </a:defRPr>
            </a:lvl3pPr>
            <a:lvl4pPr marL="1371600" marR="0" lvl="3" indent="0" algn="l" rtl="0">
              <a:lnSpc>
                <a:spcPct val="120000"/>
              </a:lnSpc>
              <a:spcBef>
                <a:spcPts val="500"/>
              </a:spcBef>
              <a:buClr>
                <a:schemeClr val="accent1"/>
              </a:buClr>
              <a:buFont typeface="Arial"/>
              <a:buNone/>
              <a:defRPr sz="1600" b="0" i="0" u="none" strike="noStrike" cap="none">
                <a:solidFill>
                  <a:srgbClr val="888888"/>
                </a:solidFill>
                <a:latin typeface="Cabin"/>
                <a:ea typeface="Cabin"/>
                <a:cs typeface="Cabin"/>
                <a:sym typeface="Cabin"/>
              </a:defRPr>
            </a:lvl4pPr>
            <a:lvl5pPr marL="1828800" marR="0" lvl="4" indent="0" algn="l" rtl="0">
              <a:lnSpc>
                <a:spcPct val="120000"/>
              </a:lnSpc>
              <a:spcBef>
                <a:spcPts val="500"/>
              </a:spcBef>
              <a:buClr>
                <a:schemeClr val="accent1"/>
              </a:buClr>
              <a:buFont typeface="Arial"/>
              <a:buNone/>
              <a:defRPr sz="1600" b="0" i="0" u="none" strike="noStrike" cap="none">
                <a:solidFill>
                  <a:srgbClr val="888888"/>
                </a:solidFill>
                <a:latin typeface="Cabin"/>
                <a:ea typeface="Cabin"/>
                <a:cs typeface="Cabin"/>
                <a:sym typeface="Cabin"/>
              </a:defRPr>
            </a:lvl5pPr>
            <a:lvl6pPr marL="2286000" marR="0" lvl="5" indent="0" algn="l" rtl="0">
              <a:lnSpc>
                <a:spcPct val="120000"/>
              </a:lnSpc>
              <a:spcBef>
                <a:spcPts val="500"/>
              </a:spcBef>
              <a:buClr>
                <a:schemeClr val="accent1"/>
              </a:buClr>
              <a:buFont typeface="Arial"/>
              <a:buNone/>
              <a:defRPr sz="1600" b="0" i="0" u="none" strike="noStrike" cap="none">
                <a:solidFill>
                  <a:srgbClr val="888888"/>
                </a:solidFill>
                <a:latin typeface="Cabin"/>
                <a:ea typeface="Cabin"/>
                <a:cs typeface="Cabin"/>
                <a:sym typeface="Cabin"/>
              </a:defRPr>
            </a:lvl6pPr>
            <a:lvl7pPr marL="2743200" marR="0" lvl="6" indent="0" algn="l" rtl="0">
              <a:lnSpc>
                <a:spcPct val="120000"/>
              </a:lnSpc>
              <a:spcBef>
                <a:spcPts val="500"/>
              </a:spcBef>
              <a:buClr>
                <a:schemeClr val="accent1"/>
              </a:buClr>
              <a:buFont typeface="Arial"/>
              <a:buNone/>
              <a:defRPr sz="1600" b="0" i="0" u="none" strike="noStrike" cap="none">
                <a:solidFill>
                  <a:srgbClr val="888888"/>
                </a:solidFill>
                <a:latin typeface="Cabin"/>
                <a:ea typeface="Cabin"/>
                <a:cs typeface="Cabin"/>
                <a:sym typeface="Cabin"/>
              </a:defRPr>
            </a:lvl7pPr>
            <a:lvl8pPr marL="3200400" marR="0" lvl="7" indent="0" algn="l" rtl="0">
              <a:lnSpc>
                <a:spcPct val="120000"/>
              </a:lnSpc>
              <a:spcBef>
                <a:spcPts val="500"/>
              </a:spcBef>
              <a:buClr>
                <a:schemeClr val="accent1"/>
              </a:buClr>
              <a:buFont typeface="Arial"/>
              <a:buNone/>
              <a:defRPr sz="1600" b="0" i="0" u="none" strike="noStrike" cap="none">
                <a:solidFill>
                  <a:srgbClr val="888888"/>
                </a:solidFill>
                <a:latin typeface="Cabin"/>
                <a:ea typeface="Cabin"/>
                <a:cs typeface="Cabin"/>
                <a:sym typeface="Cabin"/>
              </a:defRPr>
            </a:lvl8pPr>
            <a:lvl9pPr marL="3657600" marR="0" lvl="8" indent="0" algn="l" rtl="0">
              <a:lnSpc>
                <a:spcPct val="120000"/>
              </a:lnSpc>
              <a:spcBef>
                <a:spcPts val="500"/>
              </a:spcBef>
              <a:buClr>
                <a:schemeClr val="accent1"/>
              </a:buClr>
              <a:buFont typeface="Arial"/>
              <a:buNone/>
              <a:defRPr sz="1600" b="0" i="0" u="none" strike="noStrike" cap="none">
                <a:solidFill>
                  <a:srgbClr val="888888"/>
                </a:solidFill>
                <a:latin typeface="Cabin"/>
                <a:ea typeface="Cabin"/>
                <a:cs typeface="Cabin"/>
                <a:sym typeface="Cabin"/>
              </a:defRPr>
            </a:lvl9pPr>
          </a:lstStyle>
          <a:p>
            <a:endParaRPr/>
          </a:p>
        </p:txBody>
      </p:sp>
      <p:sp>
        <p:nvSpPr>
          <p:cNvPr id="31" name="Shape 31"/>
          <p:cNvSpPr txBox="1">
            <a:spLocks noGrp="1"/>
          </p:cNvSpPr>
          <p:nvPr>
            <p:ph type="dt" idx="10"/>
          </p:nvPr>
        </p:nvSpPr>
        <p:spPr>
          <a:xfrm>
            <a:off x="7554138" y="330369"/>
            <a:ext cx="3500715" cy="309201"/>
          </a:xfrm>
          <a:prstGeom prst="rect">
            <a:avLst/>
          </a:prstGeom>
          <a:noFill/>
          <a:ln>
            <a:noFill/>
          </a:ln>
        </p:spPr>
        <p:txBody>
          <a:bodyPr lIns="91425" tIns="91425" rIns="91425" bIns="91425" anchor="ctr" anchorCtr="0"/>
          <a:lstStyle>
            <a:lvl1pPr marL="0" marR="0" lvl="0" indent="0" algn="r" rtl="0">
              <a:spcBef>
                <a:spcPts val="0"/>
              </a:spcBef>
              <a:buNone/>
              <a:defRPr sz="1000" b="0" i="0" u="none" strike="noStrike" cap="none">
                <a:solidFill>
                  <a:srgbClr val="888888"/>
                </a:solidFill>
                <a:latin typeface="Cabin"/>
                <a:ea typeface="Cabin"/>
                <a:cs typeface="Cabin"/>
                <a:sym typeface="Cabin"/>
              </a:defRPr>
            </a:lvl1pPr>
            <a:lvl2pPr marL="457200" marR="0" lvl="1" indent="0" algn="l" rtl="0">
              <a:spcBef>
                <a:spcPts val="0"/>
              </a:spcBef>
              <a:buNone/>
              <a:defRPr sz="1800" b="0" i="0" u="none" strike="noStrike" cap="none">
                <a:solidFill>
                  <a:schemeClr val="dk1"/>
                </a:solidFill>
                <a:latin typeface="Cabin"/>
                <a:ea typeface="Cabin"/>
                <a:cs typeface="Cabin"/>
                <a:sym typeface="Cabin"/>
              </a:defRPr>
            </a:lvl2pPr>
            <a:lvl3pPr marL="914400" marR="0" lvl="2" indent="0" algn="l" rtl="0">
              <a:spcBef>
                <a:spcPts val="0"/>
              </a:spcBef>
              <a:buNone/>
              <a:defRPr sz="1800" b="0" i="0" u="none" strike="noStrike" cap="none">
                <a:solidFill>
                  <a:schemeClr val="dk1"/>
                </a:solidFill>
                <a:latin typeface="Cabin"/>
                <a:ea typeface="Cabin"/>
                <a:cs typeface="Cabin"/>
                <a:sym typeface="Cabin"/>
              </a:defRPr>
            </a:lvl3pPr>
            <a:lvl4pPr marL="1371600" marR="0" lvl="3" indent="0" algn="l" rtl="0">
              <a:spcBef>
                <a:spcPts val="0"/>
              </a:spcBef>
              <a:buNone/>
              <a:defRPr sz="1800" b="0" i="0" u="none" strike="noStrike" cap="none">
                <a:solidFill>
                  <a:schemeClr val="dk1"/>
                </a:solidFill>
                <a:latin typeface="Cabin"/>
                <a:ea typeface="Cabin"/>
                <a:cs typeface="Cabin"/>
                <a:sym typeface="Cabin"/>
              </a:defRPr>
            </a:lvl4pPr>
            <a:lvl5pPr marL="1828800" marR="0" lvl="4" indent="0" algn="l" rtl="0">
              <a:spcBef>
                <a:spcPts val="0"/>
              </a:spcBef>
              <a:buNone/>
              <a:defRPr sz="1800" b="0" i="0" u="none" strike="noStrike" cap="none">
                <a:solidFill>
                  <a:schemeClr val="dk1"/>
                </a:solidFill>
                <a:latin typeface="Cabin"/>
                <a:ea typeface="Cabin"/>
                <a:cs typeface="Cabin"/>
                <a:sym typeface="Cabin"/>
              </a:defRPr>
            </a:lvl5pPr>
            <a:lvl6pPr marL="2286000" marR="0" lvl="5" indent="0" algn="l" rtl="0">
              <a:spcBef>
                <a:spcPts val="0"/>
              </a:spcBef>
              <a:buNone/>
              <a:defRPr sz="1800" b="0" i="0" u="none" strike="noStrike" cap="none">
                <a:solidFill>
                  <a:schemeClr val="dk1"/>
                </a:solidFill>
                <a:latin typeface="Cabin"/>
                <a:ea typeface="Cabin"/>
                <a:cs typeface="Cabin"/>
                <a:sym typeface="Cabin"/>
              </a:defRPr>
            </a:lvl6pPr>
            <a:lvl7pPr marL="2743200" marR="0" lvl="6" indent="0" algn="l" rtl="0">
              <a:spcBef>
                <a:spcPts val="0"/>
              </a:spcBef>
              <a:buNone/>
              <a:defRPr sz="1800" b="0" i="0" u="none" strike="noStrike" cap="none">
                <a:solidFill>
                  <a:schemeClr val="dk1"/>
                </a:solidFill>
                <a:latin typeface="Cabin"/>
                <a:ea typeface="Cabin"/>
                <a:cs typeface="Cabin"/>
                <a:sym typeface="Cabin"/>
              </a:defRPr>
            </a:lvl7pPr>
            <a:lvl8pPr marL="3200400" marR="0" lvl="7" indent="0" algn="l" rtl="0">
              <a:spcBef>
                <a:spcPts val="0"/>
              </a:spcBef>
              <a:buNone/>
              <a:defRPr sz="1800" b="0" i="0" u="none" strike="noStrike" cap="none">
                <a:solidFill>
                  <a:schemeClr val="dk1"/>
                </a:solidFill>
                <a:latin typeface="Cabin"/>
                <a:ea typeface="Cabin"/>
                <a:cs typeface="Cabin"/>
                <a:sym typeface="Cabin"/>
              </a:defRPr>
            </a:lvl8pPr>
            <a:lvl9pPr marL="3657600" marR="0" lvl="8" indent="0" algn="l" rtl="0">
              <a:spcBef>
                <a:spcPts val="0"/>
              </a:spcBef>
              <a:buNone/>
              <a:defRPr sz="1800" b="0" i="0" u="none" strike="noStrike" cap="none">
                <a:solidFill>
                  <a:schemeClr val="dk1"/>
                </a:solidFill>
                <a:latin typeface="Cabin"/>
                <a:ea typeface="Cabin"/>
                <a:cs typeface="Cabin"/>
                <a:sym typeface="Cabin"/>
              </a:defRPr>
            </a:lvl9pPr>
          </a:lstStyle>
          <a:p>
            <a:endParaRPr/>
          </a:p>
        </p:txBody>
      </p:sp>
      <p:sp>
        <p:nvSpPr>
          <p:cNvPr id="32" name="Shape 32"/>
          <p:cNvSpPr txBox="1">
            <a:spLocks noGrp="1"/>
          </p:cNvSpPr>
          <p:nvPr>
            <p:ph type="ftr" idx="11"/>
          </p:nvPr>
        </p:nvSpPr>
        <p:spPr>
          <a:xfrm>
            <a:off x="1451579" y="329307"/>
            <a:ext cx="5938835" cy="309201"/>
          </a:xfrm>
          <a:prstGeom prst="rect">
            <a:avLst/>
          </a:prstGeom>
          <a:noFill/>
          <a:ln>
            <a:noFill/>
          </a:ln>
        </p:spPr>
        <p:txBody>
          <a:bodyPr lIns="91425" tIns="91425" rIns="91425" bIns="91425" anchor="ctr" anchorCtr="0"/>
          <a:lstStyle>
            <a:lvl1pPr marL="0" marR="0" lvl="0" indent="0" algn="l" rtl="0">
              <a:spcBef>
                <a:spcPts val="0"/>
              </a:spcBef>
              <a:buNone/>
              <a:defRPr sz="1000" b="0" i="0" u="none" strike="noStrike" cap="none">
                <a:solidFill>
                  <a:srgbClr val="888888"/>
                </a:solidFill>
                <a:latin typeface="Cabin"/>
                <a:ea typeface="Cabin"/>
                <a:cs typeface="Cabin"/>
                <a:sym typeface="Cabin"/>
              </a:defRPr>
            </a:lvl1pPr>
            <a:lvl2pPr marL="457200" marR="0" lvl="1" indent="0" algn="l" rtl="0">
              <a:spcBef>
                <a:spcPts val="0"/>
              </a:spcBef>
              <a:buNone/>
              <a:defRPr sz="1800" b="0" i="0" u="none" strike="noStrike" cap="none">
                <a:solidFill>
                  <a:schemeClr val="dk1"/>
                </a:solidFill>
                <a:latin typeface="Cabin"/>
                <a:ea typeface="Cabin"/>
                <a:cs typeface="Cabin"/>
                <a:sym typeface="Cabin"/>
              </a:defRPr>
            </a:lvl2pPr>
            <a:lvl3pPr marL="914400" marR="0" lvl="2" indent="0" algn="l" rtl="0">
              <a:spcBef>
                <a:spcPts val="0"/>
              </a:spcBef>
              <a:buNone/>
              <a:defRPr sz="1800" b="0" i="0" u="none" strike="noStrike" cap="none">
                <a:solidFill>
                  <a:schemeClr val="dk1"/>
                </a:solidFill>
                <a:latin typeface="Cabin"/>
                <a:ea typeface="Cabin"/>
                <a:cs typeface="Cabin"/>
                <a:sym typeface="Cabin"/>
              </a:defRPr>
            </a:lvl3pPr>
            <a:lvl4pPr marL="1371600" marR="0" lvl="3" indent="0" algn="l" rtl="0">
              <a:spcBef>
                <a:spcPts val="0"/>
              </a:spcBef>
              <a:buNone/>
              <a:defRPr sz="1800" b="0" i="0" u="none" strike="noStrike" cap="none">
                <a:solidFill>
                  <a:schemeClr val="dk1"/>
                </a:solidFill>
                <a:latin typeface="Cabin"/>
                <a:ea typeface="Cabin"/>
                <a:cs typeface="Cabin"/>
                <a:sym typeface="Cabin"/>
              </a:defRPr>
            </a:lvl4pPr>
            <a:lvl5pPr marL="1828800" marR="0" lvl="4" indent="0" algn="l" rtl="0">
              <a:spcBef>
                <a:spcPts val="0"/>
              </a:spcBef>
              <a:buNone/>
              <a:defRPr sz="1800" b="0" i="0" u="none" strike="noStrike" cap="none">
                <a:solidFill>
                  <a:schemeClr val="dk1"/>
                </a:solidFill>
                <a:latin typeface="Cabin"/>
                <a:ea typeface="Cabin"/>
                <a:cs typeface="Cabin"/>
                <a:sym typeface="Cabin"/>
              </a:defRPr>
            </a:lvl5pPr>
            <a:lvl6pPr marL="2286000" marR="0" lvl="5" indent="0" algn="l" rtl="0">
              <a:spcBef>
                <a:spcPts val="0"/>
              </a:spcBef>
              <a:buNone/>
              <a:defRPr sz="1800" b="0" i="0" u="none" strike="noStrike" cap="none">
                <a:solidFill>
                  <a:schemeClr val="dk1"/>
                </a:solidFill>
                <a:latin typeface="Cabin"/>
                <a:ea typeface="Cabin"/>
                <a:cs typeface="Cabin"/>
                <a:sym typeface="Cabin"/>
              </a:defRPr>
            </a:lvl6pPr>
            <a:lvl7pPr marL="2743200" marR="0" lvl="6" indent="0" algn="l" rtl="0">
              <a:spcBef>
                <a:spcPts val="0"/>
              </a:spcBef>
              <a:buNone/>
              <a:defRPr sz="1800" b="0" i="0" u="none" strike="noStrike" cap="none">
                <a:solidFill>
                  <a:schemeClr val="dk1"/>
                </a:solidFill>
                <a:latin typeface="Cabin"/>
                <a:ea typeface="Cabin"/>
                <a:cs typeface="Cabin"/>
                <a:sym typeface="Cabin"/>
              </a:defRPr>
            </a:lvl7pPr>
            <a:lvl8pPr marL="3200400" marR="0" lvl="7" indent="0" algn="l" rtl="0">
              <a:spcBef>
                <a:spcPts val="0"/>
              </a:spcBef>
              <a:buNone/>
              <a:defRPr sz="1800" b="0" i="0" u="none" strike="noStrike" cap="none">
                <a:solidFill>
                  <a:schemeClr val="dk1"/>
                </a:solidFill>
                <a:latin typeface="Cabin"/>
                <a:ea typeface="Cabin"/>
                <a:cs typeface="Cabin"/>
                <a:sym typeface="Cabin"/>
              </a:defRPr>
            </a:lvl8pPr>
            <a:lvl9pPr marL="3657600" marR="0" lvl="8" indent="0" algn="l" rtl="0">
              <a:spcBef>
                <a:spcPts val="0"/>
              </a:spcBef>
              <a:buNone/>
              <a:defRPr sz="1800" b="0" i="0" u="none" strike="noStrike" cap="none">
                <a:solidFill>
                  <a:schemeClr val="dk1"/>
                </a:solidFill>
                <a:latin typeface="Cabin"/>
                <a:ea typeface="Cabin"/>
                <a:cs typeface="Cabin"/>
                <a:sym typeface="Cabin"/>
              </a:defRPr>
            </a:lvl9pPr>
          </a:lstStyle>
          <a:p>
            <a:endParaRPr/>
          </a:p>
        </p:txBody>
      </p:sp>
      <p:sp>
        <p:nvSpPr>
          <p:cNvPr id="33" name="Shape 33"/>
          <p:cNvSpPr txBox="1">
            <a:spLocks noGrp="1"/>
          </p:cNvSpPr>
          <p:nvPr>
            <p:ph type="sldNum" idx="12"/>
          </p:nvPr>
        </p:nvSpPr>
        <p:spPr>
          <a:xfrm>
            <a:off x="480060" y="798972"/>
            <a:ext cx="811019" cy="503577"/>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fld id="{00000000-1234-1234-1234-123412341234}" type="slidenum">
              <a:rPr lang="en-US" sz="2800" b="0" i="0" u="none" strike="noStrike" cap="none">
                <a:solidFill>
                  <a:schemeClr val="accent1"/>
                </a:solidFill>
                <a:latin typeface="Cabin"/>
                <a:ea typeface="Cabin"/>
                <a:cs typeface="Cabin"/>
                <a:sym typeface="Cabin"/>
              </a:rPr>
              <a:t>‹#›</a:t>
            </a:fld>
            <a:endParaRPr lang="en-US" sz="2800" b="0" i="0" u="none" strike="noStrike" cap="none">
              <a:solidFill>
                <a:schemeClr val="accent1"/>
              </a:solidFill>
              <a:latin typeface="Cabin"/>
              <a:ea typeface="Cabin"/>
              <a:cs typeface="Cabin"/>
              <a:sym typeface="Cabin"/>
            </a:endParaRPr>
          </a:p>
        </p:txBody>
      </p:sp>
      <p:cxnSp>
        <p:nvCxnSpPr>
          <p:cNvPr id="34" name="Shape 34"/>
          <p:cNvCxnSpPr/>
          <p:nvPr/>
        </p:nvCxnSpPr>
        <p:spPr>
          <a:xfrm>
            <a:off x="1454238" y="3804985"/>
            <a:ext cx="8630445" cy="0"/>
          </a:xfrm>
          <a:prstGeom prst="straightConnector1">
            <a:avLst/>
          </a:prstGeom>
          <a:noFill/>
          <a:ln w="31750" cap="flat" cmpd="sng">
            <a:solidFill>
              <a:schemeClr val="accent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1449216" y="804889"/>
            <a:ext cx="9605634" cy="1059305"/>
          </a:xfrm>
          <a:prstGeom prst="rect">
            <a:avLst/>
          </a:prstGeom>
          <a:noFill/>
          <a:ln>
            <a:noFill/>
          </a:ln>
        </p:spPr>
        <p:txBody>
          <a:bodyPr lIns="91425" tIns="91425" rIns="91425" bIns="91425" anchor="t" anchorCtr="0"/>
          <a:lstStyle>
            <a:lvl1pPr marL="0" marR="0" lvl="0" indent="0" algn="l" rtl="0">
              <a:lnSpc>
                <a:spcPct val="90000"/>
              </a:lnSpc>
              <a:spcBef>
                <a:spcPts val="0"/>
              </a:spcBef>
              <a:buClr>
                <a:schemeClr val="dk1"/>
              </a:buClr>
              <a:buFont typeface="Cabin"/>
              <a:buNone/>
              <a:defRPr sz="3200" b="0" i="0" u="none" strike="noStrike" cap="none">
                <a:solidFill>
                  <a:schemeClr val="dk1"/>
                </a:solidFill>
                <a:latin typeface="Cabin"/>
                <a:ea typeface="Cabin"/>
                <a:cs typeface="Cabin"/>
                <a:sym typeface="Cabi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7" name="Shape 37"/>
          <p:cNvSpPr txBox="1">
            <a:spLocks noGrp="1"/>
          </p:cNvSpPr>
          <p:nvPr>
            <p:ph type="body" idx="1"/>
          </p:nvPr>
        </p:nvSpPr>
        <p:spPr>
          <a:xfrm>
            <a:off x="1447330" y="2010877"/>
            <a:ext cx="4645151" cy="3448595"/>
          </a:xfrm>
          <a:prstGeom prst="rect">
            <a:avLst/>
          </a:prstGeom>
          <a:noFill/>
          <a:ln>
            <a:noFill/>
          </a:ln>
        </p:spPr>
        <p:txBody>
          <a:bodyPr lIns="91425" tIns="91425" rIns="91425" bIns="91425" anchor="t" anchorCtr="0"/>
          <a:lstStyle>
            <a:lvl1pPr marL="228600" marR="0" lvl="0" indent="-101600" algn="l" rtl="0">
              <a:lnSpc>
                <a:spcPct val="120000"/>
              </a:lnSpc>
              <a:spcBef>
                <a:spcPts val="1000"/>
              </a:spcBef>
              <a:buClr>
                <a:schemeClr val="accent1"/>
              </a:buClr>
              <a:buSzPct val="100000"/>
              <a:buFont typeface="Arial"/>
              <a:buChar char="•"/>
              <a:defRPr sz="2000" b="0" i="0" u="none" strike="noStrike" cap="none">
                <a:solidFill>
                  <a:schemeClr val="dk1"/>
                </a:solidFill>
                <a:latin typeface="Cabin"/>
                <a:ea typeface="Cabin"/>
                <a:cs typeface="Cabin"/>
                <a:sym typeface="Cabin"/>
              </a:defRPr>
            </a:lvl1pPr>
            <a:lvl2pPr marL="685800" marR="0" lvl="1" indent="-114300" algn="l" rtl="0">
              <a:lnSpc>
                <a:spcPct val="120000"/>
              </a:lnSpc>
              <a:spcBef>
                <a:spcPts val="500"/>
              </a:spcBef>
              <a:buClr>
                <a:schemeClr val="accent1"/>
              </a:buClr>
              <a:buSzPct val="100000"/>
              <a:buFont typeface="Arial"/>
              <a:buChar char="•"/>
              <a:defRPr sz="1800" b="0" i="0" u="none" strike="noStrike" cap="none">
                <a:solidFill>
                  <a:schemeClr val="dk1"/>
                </a:solidFill>
                <a:latin typeface="Cabin"/>
                <a:ea typeface="Cabin"/>
                <a:cs typeface="Cabin"/>
                <a:sym typeface="Cabin"/>
              </a:defRPr>
            </a:lvl2pPr>
            <a:lvl3pPr marL="1143000" marR="0" lvl="2" indent="-127000" algn="l" rtl="0">
              <a:lnSpc>
                <a:spcPct val="120000"/>
              </a:lnSpc>
              <a:spcBef>
                <a:spcPts val="500"/>
              </a:spcBef>
              <a:buClr>
                <a:schemeClr val="accent1"/>
              </a:buClr>
              <a:buSzPct val="100000"/>
              <a:buFont typeface="Arial"/>
              <a:buChar char="•"/>
              <a:defRPr sz="1600" b="0" i="0" u="none" strike="noStrike" cap="none">
                <a:solidFill>
                  <a:schemeClr val="dk1"/>
                </a:solidFill>
                <a:latin typeface="Cabin"/>
                <a:ea typeface="Cabin"/>
                <a:cs typeface="Cabin"/>
                <a:sym typeface="Cabin"/>
              </a:defRPr>
            </a:lvl3pPr>
            <a:lvl4pPr marL="1600200" marR="0" lvl="3" indent="-139700" algn="l" rtl="0">
              <a:lnSpc>
                <a:spcPct val="120000"/>
              </a:lnSpc>
              <a:spcBef>
                <a:spcPts val="500"/>
              </a:spcBef>
              <a:buClr>
                <a:schemeClr val="accent1"/>
              </a:buClr>
              <a:buSzPct val="100000"/>
              <a:buFont typeface="Arial"/>
              <a:buChar char="•"/>
              <a:defRPr sz="1400" b="0" i="0" u="none" strike="noStrike" cap="none">
                <a:solidFill>
                  <a:schemeClr val="dk1"/>
                </a:solidFill>
                <a:latin typeface="Cabin"/>
                <a:ea typeface="Cabin"/>
                <a:cs typeface="Cabin"/>
                <a:sym typeface="Cabin"/>
              </a:defRPr>
            </a:lvl4pPr>
            <a:lvl5pPr marL="2057400" marR="0" lvl="4" indent="-152400" algn="l" rtl="0">
              <a:lnSpc>
                <a:spcPct val="120000"/>
              </a:lnSpc>
              <a:spcBef>
                <a:spcPts val="500"/>
              </a:spcBef>
              <a:buClr>
                <a:schemeClr val="accent1"/>
              </a:buClr>
              <a:buSzPct val="100000"/>
              <a:buFont typeface="Arial"/>
              <a:buChar char="•"/>
              <a:defRPr sz="1200" b="0" i="0" u="none" strike="noStrike" cap="none">
                <a:solidFill>
                  <a:schemeClr val="dk1"/>
                </a:solidFill>
                <a:latin typeface="Cabin"/>
                <a:ea typeface="Cabin"/>
                <a:cs typeface="Cabin"/>
                <a:sym typeface="Cabin"/>
              </a:defRPr>
            </a:lvl5pPr>
            <a:lvl6pPr marL="2514600" marR="0" lvl="5" indent="-152400" algn="l" rtl="0">
              <a:lnSpc>
                <a:spcPct val="120000"/>
              </a:lnSpc>
              <a:spcBef>
                <a:spcPts val="500"/>
              </a:spcBef>
              <a:buClr>
                <a:schemeClr val="accent1"/>
              </a:buClr>
              <a:buSzPct val="100000"/>
              <a:buFont typeface="Arial"/>
              <a:buChar char="•"/>
              <a:defRPr sz="1200" b="0" i="0" u="none" strike="noStrike" cap="none">
                <a:solidFill>
                  <a:schemeClr val="dk1"/>
                </a:solidFill>
                <a:latin typeface="Cabin"/>
                <a:ea typeface="Cabin"/>
                <a:cs typeface="Cabin"/>
                <a:sym typeface="Cabin"/>
              </a:defRPr>
            </a:lvl6pPr>
            <a:lvl7pPr marL="2971800" marR="0" lvl="6" indent="-152400" algn="l" rtl="0">
              <a:lnSpc>
                <a:spcPct val="120000"/>
              </a:lnSpc>
              <a:spcBef>
                <a:spcPts val="500"/>
              </a:spcBef>
              <a:buClr>
                <a:schemeClr val="accent1"/>
              </a:buClr>
              <a:buSzPct val="100000"/>
              <a:buFont typeface="Arial"/>
              <a:buChar char="•"/>
              <a:defRPr sz="1200" b="0" i="0" u="none" strike="noStrike" cap="none">
                <a:solidFill>
                  <a:schemeClr val="dk1"/>
                </a:solidFill>
                <a:latin typeface="Cabin"/>
                <a:ea typeface="Cabin"/>
                <a:cs typeface="Cabin"/>
                <a:sym typeface="Cabin"/>
              </a:defRPr>
            </a:lvl7pPr>
            <a:lvl8pPr marL="3429000" marR="0" lvl="7" indent="-152400" algn="l" rtl="0">
              <a:lnSpc>
                <a:spcPct val="120000"/>
              </a:lnSpc>
              <a:spcBef>
                <a:spcPts val="500"/>
              </a:spcBef>
              <a:buClr>
                <a:schemeClr val="accent1"/>
              </a:buClr>
              <a:buSzPct val="100000"/>
              <a:buFont typeface="Arial"/>
              <a:buChar char="•"/>
              <a:defRPr sz="1200" b="0" i="0" u="none" strike="noStrike" cap="none">
                <a:solidFill>
                  <a:schemeClr val="dk1"/>
                </a:solidFill>
                <a:latin typeface="Cabin"/>
                <a:ea typeface="Cabin"/>
                <a:cs typeface="Cabin"/>
                <a:sym typeface="Cabin"/>
              </a:defRPr>
            </a:lvl8pPr>
            <a:lvl9pPr marL="3886200" marR="0" lvl="8" indent="-152400" algn="l" rtl="0">
              <a:lnSpc>
                <a:spcPct val="120000"/>
              </a:lnSpc>
              <a:spcBef>
                <a:spcPts val="500"/>
              </a:spcBef>
              <a:buClr>
                <a:schemeClr val="accent1"/>
              </a:buClr>
              <a:buSzPct val="100000"/>
              <a:buFont typeface="Arial"/>
              <a:buChar char="•"/>
              <a:defRPr sz="1200" b="0" i="0" u="none" strike="noStrike" cap="none">
                <a:solidFill>
                  <a:schemeClr val="dk1"/>
                </a:solidFill>
                <a:latin typeface="Cabin"/>
                <a:ea typeface="Cabin"/>
                <a:cs typeface="Cabin"/>
                <a:sym typeface="Cabin"/>
              </a:defRPr>
            </a:lvl9pPr>
          </a:lstStyle>
          <a:p>
            <a:endParaRPr/>
          </a:p>
        </p:txBody>
      </p:sp>
      <p:sp>
        <p:nvSpPr>
          <p:cNvPr id="38" name="Shape 38"/>
          <p:cNvSpPr txBox="1">
            <a:spLocks noGrp="1"/>
          </p:cNvSpPr>
          <p:nvPr>
            <p:ph type="body" idx="2"/>
          </p:nvPr>
        </p:nvSpPr>
        <p:spPr>
          <a:xfrm>
            <a:off x="6413771" y="2017342"/>
            <a:ext cx="4645151" cy="3441519"/>
          </a:xfrm>
          <a:prstGeom prst="rect">
            <a:avLst/>
          </a:prstGeom>
          <a:noFill/>
          <a:ln>
            <a:noFill/>
          </a:ln>
        </p:spPr>
        <p:txBody>
          <a:bodyPr lIns="91425" tIns="91425" rIns="91425" bIns="91425" anchor="t" anchorCtr="0"/>
          <a:lstStyle>
            <a:lvl1pPr marL="228600" marR="0" lvl="0" indent="-101600" algn="l" rtl="0">
              <a:lnSpc>
                <a:spcPct val="120000"/>
              </a:lnSpc>
              <a:spcBef>
                <a:spcPts val="1000"/>
              </a:spcBef>
              <a:buClr>
                <a:schemeClr val="accent1"/>
              </a:buClr>
              <a:buSzPct val="100000"/>
              <a:buFont typeface="Arial"/>
              <a:buChar char="•"/>
              <a:defRPr sz="2000" b="0" i="0" u="none" strike="noStrike" cap="none">
                <a:solidFill>
                  <a:schemeClr val="dk1"/>
                </a:solidFill>
                <a:latin typeface="Cabin"/>
                <a:ea typeface="Cabin"/>
                <a:cs typeface="Cabin"/>
                <a:sym typeface="Cabin"/>
              </a:defRPr>
            </a:lvl1pPr>
            <a:lvl2pPr marL="685800" marR="0" lvl="1" indent="-114300" algn="l" rtl="0">
              <a:lnSpc>
                <a:spcPct val="120000"/>
              </a:lnSpc>
              <a:spcBef>
                <a:spcPts val="500"/>
              </a:spcBef>
              <a:buClr>
                <a:schemeClr val="accent1"/>
              </a:buClr>
              <a:buSzPct val="100000"/>
              <a:buFont typeface="Arial"/>
              <a:buChar char="•"/>
              <a:defRPr sz="1800" b="0" i="0" u="none" strike="noStrike" cap="none">
                <a:solidFill>
                  <a:schemeClr val="dk1"/>
                </a:solidFill>
                <a:latin typeface="Cabin"/>
                <a:ea typeface="Cabin"/>
                <a:cs typeface="Cabin"/>
                <a:sym typeface="Cabin"/>
              </a:defRPr>
            </a:lvl2pPr>
            <a:lvl3pPr marL="1143000" marR="0" lvl="2" indent="-127000" algn="l" rtl="0">
              <a:lnSpc>
                <a:spcPct val="120000"/>
              </a:lnSpc>
              <a:spcBef>
                <a:spcPts val="500"/>
              </a:spcBef>
              <a:buClr>
                <a:schemeClr val="accent1"/>
              </a:buClr>
              <a:buSzPct val="100000"/>
              <a:buFont typeface="Arial"/>
              <a:buChar char="•"/>
              <a:defRPr sz="1600" b="0" i="0" u="none" strike="noStrike" cap="none">
                <a:solidFill>
                  <a:schemeClr val="dk1"/>
                </a:solidFill>
                <a:latin typeface="Cabin"/>
                <a:ea typeface="Cabin"/>
                <a:cs typeface="Cabin"/>
                <a:sym typeface="Cabin"/>
              </a:defRPr>
            </a:lvl3pPr>
            <a:lvl4pPr marL="1600200" marR="0" lvl="3" indent="-139700" algn="l" rtl="0">
              <a:lnSpc>
                <a:spcPct val="120000"/>
              </a:lnSpc>
              <a:spcBef>
                <a:spcPts val="500"/>
              </a:spcBef>
              <a:buClr>
                <a:schemeClr val="accent1"/>
              </a:buClr>
              <a:buSzPct val="100000"/>
              <a:buFont typeface="Arial"/>
              <a:buChar char="•"/>
              <a:defRPr sz="1400" b="0" i="0" u="none" strike="noStrike" cap="none">
                <a:solidFill>
                  <a:schemeClr val="dk1"/>
                </a:solidFill>
                <a:latin typeface="Cabin"/>
                <a:ea typeface="Cabin"/>
                <a:cs typeface="Cabin"/>
                <a:sym typeface="Cabin"/>
              </a:defRPr>
            </a:lvl4pPr>
            <a:lvl5pPr marL="2057400" marR="0" lvl="4" indent="-152400" algn="l" rtl="0">
              <a:lnSpc>
                <a:spcPct val="120000"/>
              </a:lnSpc>
              <a:spcBef>
                <a:spcPts val="500"/>
              </a:spcBef>
              <a:buClr>
                <a:schemeClr val="accent1"/>
              </a:buClr>
              <a:buSzPct val="100000"/>
              <a:buFont typeface="Arial"/>
              <a:buChar char="•"/>
              <a:defRPr sz="1200" b="0" i="0" u="none" strike="noStrike" cap="none">
                <a:solidFill>
                  <a:schemeClr val="dk1"/>
                </a:solidFill>
                <a:latin typeface="Cabin"/>
                <a:ea typeface="Cabin"/>
                <a:cs typeface="Cabin"/>
                <a:sym typeface="Cabin"/>
              </a:defRPr>
            </a:lvl5pPr>
            <a:lvl6pPr marL="2514600" marR="0" lvl="5" indent="-152400" algn="l" rtl="0">
              <a:lnSpc>
                <a:spcPct val="120000"/>
              </a:lnSpc>
              <a:spcBef>
                <a:spcPts val="500"/>
              </a:spcBef>
              <a:buClr>
                <a:schemeClr val="accent1"/>
              </a:buClr>
              <a:buSzPct val="100000"/>
              <a:buFont typeface="Arial"/>
              <a:buChar char="•"/>
              <a:defRPr sz="1200" b="0" i="0" u="none" strike="noStrike" cap="none">
                <a:solidFill>
                  <a:schemeClr val="dk1"/>
                </a:solidFill>
                <a:latin typeface="Cabin"/>
                <a:ea typeface="Cabin"/>
                <a:cs typeface="Cabin"/>
                <a:sym typeface="Cabin"/>
              </a:defRPr>
            </a:lvl6pPr>
            <a:lvl7pPr marL="2971800" marR="0" lvl="6" indent="-152400" algn="l" rtl="0">
              <a:lnSpc>
                <a:spcPct val="120000"/>
              </a:lnSpc>
              <a:spcBef>
                <a:spcPts val="500"/>
              </a:spcBef>
              <a:buClr>
                <a:schemeClr val="accent1"/>
              </a:buClr>
              <a:buSzPct val="100000"/>
              <a:buFont typeface="Arial"/>
              <a:buChar char="•"/>
              <a:defRPr sz="1200" b="0" i="0" u="none" strike="noStrike" cap="none">
                <a:solidFill>
                  <a:schemeClr val="dk1"/>
                </a:solidFill>
                <a:latin typeface="Cabin"/>
                <a:ea typeface="Cabin"/>
                <a:cs typeface="Cabin"/>
                <a:sym typeface="Cabin"/>
              </a:defRPr>
            </a:lvl7pPr>
            <a:lvl8pPr marL="3429000" marR="0" lvl="7" indent="-152400" algn="l" rtl="0">
              <a:lnSpc>
                <a:spcPct val="120000"/>
              </a:lnSpc>
              <a:spcBef>
                <a:spcPts val="500"/>
              </a:spcBef>
              <a:buClr>
                <a:schemeClr val="accent1"/>
              </a:buClr>
              <a:buSzPct val="100000"/>
              <a:buFont typeface="Arial"/>
              <a:buChar char="•"/>
              <a:defRPr sz="1200" b="0" i="0" u="none" strike="noStrike" cap="none">
                <a:solidFill>
                  <a:schemeClr val="dk1"/>
                </a:solidFill>
                <a:latin typeface="Cabin"/>
                <a:ea typeface="Cabin"/>
                <a:cs typeface="Cabin"/>
                <a:sym typeface="Cabin"/>
              </a:defRPr>
            </a:lvl8pPr>
            <a:lvl9pPr marL="3886200" marR="0" lvl="8" indent="-152400" algn="l" rtl="0">
              <a:lnSpc>
                <a:spcPct val="120000"/>
              </a:lnSpc>
              <a:spcBef>
                <a:spcPts val="500"/>
              </a:spcBef>
              <a:buClr>
                <a:schemeClr val="accent1"/>
              </a:buClr>
              <a:buSzPct val="100000"/>
              <a:buFont typeface="Arial"/>
              <a:buChar char="•"/>
              <a:defRPr sz="1200" b="0" i="0" u="none" strike="noStrike" cap="none">
                <a:solidFill>
                  <a:schemeClr val="dk1"/>
                </a:solidFill>
                <a:latin typeface="Cabin"/>
                <a:ea typeface="Cabin"/>
                <a:cs typeface="Cabin"/>
                <a:sym typeface="Cabin"/>
              </a:defRPr>
            </a:lvl9pPr>
          </a:lstStyle>
          <a:p>
            <a:endParaRPr/>
          </a:p>
        </p:txBody>
      </p:sp>
      <p:sp>
        <p:nvSpPr>
          <p:cNvPr id="39" name="Shape 39"/>
          <p:cNvSpPr txBox="1">
            <a:spLocks noGrp="1"/>
          </p:cNvSpPr>
          <p:nvPr>
            <p:ph type="dt" idx="10"/>
          </p:nvPr>
        </p:nvSpPr>
        <p:spPr>
          <a:xfrm>
            <a:off x="7554138" y="330369"/>
            <a:ext cx="3500715" cy="309201"/>
          </a:xfrm>
          <a:prstGeom prst="rect">
            <a:avLst/>
          </a:prstGeom>
          <a:noFill/>
          <a:ln>
            <a:noFill/>
          </a:ln>
        </p:spPr>
        <p:txBody>
          <a:bodyPr lIns="91425" tIns="91425" rIns="91425" bIns="91425" anchor="ctr" anchorCtr="0"/>
          <a:lstStyle>
            <a:lvl1pPr marL="0" marR="0" lvl="0" indent="0" algn="r" rtl="0">
              <a:spcBef>
                <a:spcPts val="0"/>
              </a:spcBef>
              <a:buNone/>
              <a:defRPr sz="1000" b="0" i="0" u="none" strike="noStrike" cap="none">
                <a:solidFill>
                  <a:srgbClr val="888888"/>
                </a:solidFill>
                <a:latin typeface="Cabin"/>
                <a:ea typeface="Cabin"/>
                <a:cs typeface="Cabin"/>
                <a:sym typeface="Cabin"/>
              </a:defRPr>
            </a:lvl1pPr>
            <a:lvl2pPr marL="457200" marR="0" lvl="1" indent="0" algn="l" rtl="0">
              <a:spcBef>
                <a:spcPts val="0"/>
              </a:spcBef>
              <a:buNone/>
              <a:defRPr sz="1800" b="0" i="0" u="none" strike="noStrike" cap="none">
                <a:solidFill>
                  <a:schemeClr val="dk1"/>
                </a:solidFill>
                <a:latin typeface="Cabin"/>
                <a:ea typeface="Cabin"/>
                <a:cs typeface="Cabin"/>
                <a:sym typeface="Cabin"/>
              </a:defRPr>
            </a:lvl2pPr>
            <a:lvl3pPr marL="914400" marR="0" lvl="2" indent="0" algn="l" rtl="0">
              <a:spcBef>
                <a:spcPts val="0"/>
              </a:spcBef>
              <a:buNone/>
              <a:defRPr sz="1800" b="0" i="0" u="none" strike="noStrike" cap="none">
                <a:solidFill>
                  <a:schemeClr val="dk1"/>
                </a:solidFill>
                <a:latin typeface="Cabin"/>
                <a:ea typeface="Cabin"/>
                <a:cs typeface="Cabin"/>
                <a:sym typeface="Cabin"/>
              </a:defRPr>
            </a:lvl3pPr>
            <a:lvl4pPr marL="1371600" marR="0" lvl="3" indent="0" algn="l" rtl="0">
              <a:spcBef>
                <a:spcPts val="0"/>
              </a:spcBef>
              <a:buNone/>
              <a:defRPr sz="1800" b="0" i="0" u="none" strike="noStrike" cap="none">
                <a:solidFill>
                  <a:schemeClr val="dk1"/>
                </a:solidFill>
                <a:latin typeface="Cabin"/>
                <a:ea typeface="Cabin"/>
                <a:cs typeface="Cabin"/>
                <a:sym typeface="Cabin"/>
              </a:defRPr>
            </a:lvl4pPr>
            <a:lvl5pPr marL="1828800" marR="0" lvl="4" indent="0" algn="l" rtl="0">
              <a:spcBef>
                <a:spcPts val="0"/>
              </a:spcBef>
              <a:buNone/>
              <a:defRPr sz="1800" b="0" i="0" u="none" strike="noStrike" cap="none">
                <a:solidFill>
                  <a:schemeClr val="dk1"/>
                </a:solidFill>
                <a:latin typeface="Cabin"/>
                <a:ea typeface="Cabin"/>
                <a:cs typeface="Cabin"/>
                <a:sym typeface="Cabin"/>
              </a:defRPr>
            </a:lvl5pPr>
            <a:lvl6pPr marL="2286000" marR="0" lvl="5" indent="0" algn="l" rtl="0">
              <a:spcBef>
                <a:spcPts val="0"/>
              </a:spcBef>
              <a:buNone/>
              <a:defRPr sz="1800" b="0" i="0" u="none" strike="noStrike" cap="none">
                <a:solidFill>
                  <a:schemeClr val="dk1"/>
                </a:solidFill>
                <a:latin typeface="Cabin"/>
                <a:ea typeface="Cabin"/>
                <a:cs typeface="Cabin"/>
                <a:sym typeface="Cabin"/>
              </a:defRPr>
            </a:lvl6pPr>
            <a:lvl7pPr marL="2743200" marR="0" lvl="6" indent="0" algn="l" rtl="0">
              <a:spcBef>
                <a:spcPts val="0"/>
              </a:spcBef>
              <a:buNone/>
              <a:defRPr sz="1800" b="0" i="0" u="none" strike="noStrike" cap="none">
                <a:solidFill>
                  <a:schemeClr val="dk1"/>
                </a:solidFill>
                <a:latin typeface="Cabin"/>
                <a:ea typeface="Cabin"/>
                <a:cs typeface="Cabin"/>
                <a:sym typeface="Cabin"/>
              </a:defRPr>
            </a:lvl7pPr>
            <a:lvl8pPr marL="3200400" marR="0" lvl="7" indent="0" algn="l" rtl="0">
              <a:spcBef>
                <a:spcPts val="0"/>
              </a:spcBef>
              <a:buNone/>
              <a:defRPr sz="1800" b="0" i="0" u="none" strike="noStrike" cap="none">
                <a:solidFill>
                  <a:schemeClr val="dk1"/>
                </a:solidFill>
                <a:latin typeface="Cabin"/>
                <a:ea typeface="Cabin"/>
                <a:cs typeface="Cabin"/>
                <a:sym typeface="Cabin"/>
              </a:defRPr>
            </a:lvl8pPr>
            <a:lvl9pPr marL="3657600" marR="0" lvl="8" indent="0" algn="l" rtl="0">
              <a:spcBef>
                <a:spcPts val="0"/>
              </a:spcBef>
              <a:buNone/>
              <a:defRPr sz="1800" b="0" i="0" u="none" strike="noStrike" cap="none">
                <a:solidFill>
                  <a:schemeClr val="dk1"/>
                </a:solidFill>
                <a:latin typeface="Cabin"/>
                <a:ea typeface="Cabin"/>
                <a:cs typeface="Cabin"/>
                <a:sym typeface="Cabin"/>
              </a:defRPr>
            </a:lvl9pPr>
          </a:lstStyle>
          <a:p>
            <a:endParaRPr/>
          </a:p>
        </p:txBody>
      </p:sp>
      <p:sp>
        <p:nvSpPr>
          <p:cNvPr id="40" name="Shape 40"/>
          <p:cNvSpPr txBox="1">
            <a:spLocks noGrp="1"/>
          </p:cNvSpPr>
          <p:nvPr>
            <p:ph type="ftr" idx="11"/>
          </p:nvPr>
        </p:nvSpPr>
        <p:spPr>
          <a:xfrm>
            <a:off x="1451579" y="329307"/>
            <a:ext cx="5938835" cy="309201"/>
          </a:xfrm>
          <a:prstGeom prst="rect">
            <a:avLst/>
          </a:prstGeom>
          <a:noFill/>
          <a:ln>
            <a:noFill/>
          </a:ln>
        </p:spPr>
        <p:txBody>
          <a:bodyPr lIns="91425" tIns="91425" rIns="91425" bIns="91425" anchor="ctr" anchorCtr="0"/>
          <a:lstStyle>
            <a:lvl1pPr marL="0" marR="0" lvl="0" indent="0" algn="l" rtl="0">
              <a:spcBef>
                <a:spcPts val="0"/>
              </a:spcBef>
              <a:buNone/>
              <a:defRPr sz="1000" b="0" i="0" u="none" strike="noStrike" cap="none">
                <a:solidFill>
                  <a:srgbClr val="888888"/>
                </a:solidFill>
                <a:latin typeface="Cabin"/>
                <a:ea typeface="Cabin"/>
                <a:cs typeface="Cabin"/>
                <a:sym typeface="Cabin"/>
              </a:defRPr>
            </a:lvl1pPr>
            <a:lvl2pPr marL="457200" marR="0" lvl="1" indent="0" algn="l" rtl="0">
              <a:spcBef>
                <a:spcPts val="0"/>
              </a:spcBef>
              <a:buNone/>
              <a:defRPr sz="1800" b="0" i="0" u="none" strike="noStrike" cap="none">
                <a:solidFill>
                  <a:schemeClr val="dk1"/>
                </a:solidFill>
                <a:latin typeface="Cabin"/>
                <a:ea typeface="Cabin"/>
                <a:cs typeface="Cabin"/>
                <a:sym typeface="Cabin"/>
              </a:defRPr>
            </a:lvl2pPr>
            <a:lvl3pPr marL="914400" marR="0" lvl="2" indent="0" algn="l" rtl="0">
              <a:spcBef>
                <a:spcPts val="0"/>
              </a:spcBef>
              <a:buNone/>
              <a:defRPr sz="1800" b="0" i="0" u="none" strike="noStrike" cap="none">
                <a:solidFill>
                  <a:schemeClr val="dk1"/>
                </a:solidFill>
                <a:latin typeface="Cabin"/>
                <a:ea typeface="Cabin"/>
                <a:cs typeface="Cabin"/>
                <a:sym typeface="Cabin"/>
              </a:defRPr>
            </a:lvl3pPr>
            <a:lvl4pPr marL="1371600" marR="0" lvl="3" indent="0" algn="l" rtl="0">
              <a:spcBef>
                <a:spcPts val="0"/>
              </a:spcBef>
              <a:buNone/>
              <a:defRPr sz="1800" b="0" i="0" u="none" strike="noStrike" cap="none">
                <a:solidFill>
                  <a:schemeClr val="dk1"/>
                </a:solidFill>
                <a:latin typeface="Cabin"/>
                <a:ea typeface="Cabin"/>
                <a:cs typeface="Cabin"/>
                <a:sym typeface="Cabin"/>
              </a:defRPr>
            </a:lvl4pPr>
            <a:lvl5pPr marL="1828800" marR="0" lvl="4" indent="0" algn="l" rtl="0">
              <a:spcBef>
                <a:spcPts val="0"/>
              </a:spcBef>
              <a:buNone/>
              <a:defRPr sz="1800" b="0" i="0" u="none" strike="noStrike" cap="none">
                <a:solidFill>
                  <a:schemeClr val="dk1"/>
                </a:solidFill>
                <a:latin typeface="Cabin"/>
                <a:ea typeface="Cabin"/>
                <a:cs typeface="Cabin"/>
                <a:sym typeface="Cabin"/>
              </a:defRPr>
            </a:lvl5pPr>
            <a:lvl6pPr marL="2286000" marR="0" lvl="5" indent="0" algn="l" rtl="0">
              <a:spcBef>
                <a:spcPts val="0"/>
              </a:spcBef>
              <a:buNone/>
              <a:defRPr sz="1800" b="0" i="0" u="none" strike="noStrike" cap="none">
                <a:solidFill>
                  <a:schemeClr val="dk1"/>
                </a:solidFill>
                <a:latin typeface="Cabin"/>
                <a:ea typeface="Cabin"/>
                <a:cs typeface="Cabin"/>
                <a:sym typeface="Cabin"/>
              </a:defRPr>
            </a:lvl6pPr>
            <a:lvl7pPr marL="2743200" marR="0" lvl="6" indent="0" algn="l" rtl="0">
              <a:spcBef>
                <a:spcPts val="0"/>
              </a:spcBef>
              <a:buNone/>
              <a:defRPr sz="1800" b="0" i="0" u="none" strike="noStrike" cap="none">
                <a:solidFill>
                  <a:schemeClr val="dk1"/>
                </a:solidFill>
                <a:latin typeface="Cabin"/>
                <a:ea typeface="Cabin"/>
                <a:cs typeface="Cabin"/>
                <a:sym typeface="Cabin"/>
              </a:defRPr>
            </a:lvl7pPr>
            <a:lvl8pPr marL="3200400" marR="0" lvl="7" indent="0" algn="l" rtl="0">
              <a:spcBef>
                <a:spcPts val="0"/>
              </a:spcBef>
              <a:buNone/>
              <a:defRPr sz="1800" b="0" i="0" u="none" strike="noStrike" cap="none">
                <a:solidFill>
                  <a:schemeClr val="dk1"/>
                </a:solidFill>
                <a:latin typeface="Cabin"/>
                <a:ea typeface="Cabin"/>
                <a:cs typeface="Cabin"/>
                <a:sym typeface="Cabin"/>
              </a:defRPr>
            </a:lvl8pPr>
            <a:lvl9pPr marL="3657600" marR="0" lvl="8" indent="0" algn="l" rtl="0">
              <a:spcBef>
                <a:spcPts val="0"/>
              </a:spcBef>
              <a:buNone/>
              <a:defRPr sz="1800" b="0" i="0" u="none" strike="noStrike" cap="none">
                <a:solidFill>
                  <a:schemeClr val="dk1"/>
                </a:solidFill>
                <a:latin typeface="Cabin"/>
                <a:ea typeface="Cabin"/>
                <a:cs typeface="Cabin"/>
                <a:sym typeface="Cabin"/>
              </a:defRPr>
            </a:lvl9pPr>
          </a:lstStyle>
          <a:p>
            <a:endParaRPr/>
          </a:p>
        </p:txBody>
      </p:sp>
      <p:sp>
        <p:nvSpPr>
          <p:cNvPr id="41" name="Shape 41"/>
          <p:cNvSpPr txBox="1">
            <a:spLocks noGrp="1"/>
          </p:cNvSpPr>
          <p:nvPr>
            <p:ph type="sldNum" idx="12"/>
          </p:nvPr>
        </p:nvSpPr>
        <p:spPr>
          <a:xfrm>
            <a:off x="480060" y="798972"/>
            <a:ext cx="811019" cy="503577"/>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fld id="{00000000-1234-1234-1234-123412341234}" type="slidenum">
              <a:rPr lang="en-US" sz="2800" b="0" i="0" u="none" strike="noStrike" cap="none">
                <a:solidFill>
                  <a:schemeClr val="accent1"/>
                </a:solidFill>
                <a:latin typeface="Cabin"/>
                <a:ea typeface="Cabin"/>
                <a:cs typeface="Cabin"/>
                <a:sym typeface="Cabin"/>
              </a:rPr>
              <a:t>‹#›</a:t>
            </a:fld>
            <a:endParaRPr lang="en-US" sz="2800" b="0" i="0" u="none" strike="noStrike" cap="none">
              <a:solidFill>
                <a:schemeClr val="accent1"/>
              </a:solidFill>
              <a:latin typeface="Cabin"/>
              <a:ea typeface="Cabin"/>
              <a:cs typeface="Cabin"/>
              <a:sym typeface="Cabin"/>
            </a:endParaRPr>
          </a:p>
        </p:txBody>
      </p:sp>
      <p:cxnSp>
        <p:nvCxnSpPr>
          <p:cNvPr id="42" name="Shape 42"/>
          <p:cNvCxnSpPr/>
          <p:nvPr/>
        </p:nvCxnSpPr>
        <p:spPr>
          <a:xfrm>
            <a:off x="1453895" y="1847088"/>
            <a:ext cx="9607521" cy="0"/>
          </a:xfrm>
          <a:prstGeom prst="straightConnector1">
            <a:avLst/>
          </a:prstGeom>
          <a:noFill/>
          <a:ln w="31750" cap="flat" cmpd="sng">
            <a:solidFill>
              <a:schemeClr val="accent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1447191" y="804162"/>
            <a:ext cx="9607661" cy="1056318"/>
          </a:xfrm>
          <a:prstGeom prst="rect">
            <a:avLst/>
          </a:prstGeom>
          <a:noFill/>
          <a:ln>
            <a:noFill/>
          </a:ln>
        </p:spPr>
        <p:txBody>
          <a:bodyPr lIns="91425" tIns="91425" rIns="91425" bIns="91425" anchor="t" anchorCtr="0"/>
          <a:lstStyle>
            <a:lvl1pPr marL="0" marR="0" lvl="0" indent="0" algn="l" rtl="0">
              <a:lnSpc>
                <a:spcPct val="90000"/>
              </a:lnSpc>
              <a:spcBef>
                <a:spcPts val="0"/>
              </a:spcBef>
              <a:buClr>
                <a:schemeClr val="dk1"/>
              </a:buClr>
              <a:buFont typeface="Cabin"/>
              <a:buNone/>
              <a:defRPr sz="3200" b="0" i="0" u="none" strike="noStrike" cap="none">
                <a:solidFill>
                  <a:schemeClr val="dk1"/>
                </a:solidFill>
                <a:latin typeface="Cabin"/>
                <a:ea typeface="Cabin"/>
                <a:cs typeface="Cabin"/>
                <a:sym typeface="Cabi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5" name="Shape 45"/>
          <p:cNvSpPr txBox="1">
            <a:spLocks noGrp="1"/>
          </p:cNvSpPr>
          <p:nvPr>
            <p:ph type="body" idx="1"/>
          </p:nvPr>
        </p:nvSpPr>
        <p:spPr>
          <a:xfrm>
            <a:off x="1447191" y="2019549"/>
            <a:ext cx="4645151" cy="801943"/>
          </a:xfrm>
          <a:prstGeom prst="rect">
            <a:avLst/>
          </a:prstGeom>
          <a:noFill/>
          <a:ln>
            <a:noFill/>
          </a:ln>
        </p:spPr>
        <p:txBody>
          <a:bodyPr lIns="91425" tIns="91425" rIns="91425" bIns="91425" anchor="b" anchorCtr="0"/>
          <a:lstStyle>
            <a:lvl1pPr marL="0" marR="0" lvl="0" indent="0" algn="l" rtl="0">
              <a:lnSpc>
                <a:spcPct val="100000"/>
              </a:lnSpc>
              <a:spcBef>
                <a:spcPts val="1000"/>
              </a:spcBef>
              <a:buClr>
                <a:schemeClr val="accent1"/>
              </a:buClr>
              <a:buFont typeface="Arial"/>
              <a:buNone/>
              <a:defRPr sz="2200" b="0" i="0" u="none" strike="noStrike" cap="none">
                <a:solidFill>
                  <a:schemeClr val="accent1"/>
                </a:solidFill>
                <a:latin typeface="Cabin"/>
                <a:ea typeface="Cabin"/>
                <a:cs typeface="Cabin"/>
                <a:sym typeface="Cabin"/>
              </a:defRPr>
            </a:lvl1pPr>
            <a:lvl2pPr marL="457200" marR="0" lvl="1" indent="0" algn="l" rtl="0">
              <a:lnSpc>
                <a:spcPct val="120000"/>
              </a:lnSpc>
              <a:spcBef>
                <a:spcPts val="500"/>
              </a:spcBef>
              <a:buClr>
                <a:schemeClr val="accent1"/>
              </a:buClr>
              <a:buFont typeface="Arial"/>
              <a:buNone/>
              <a:defRPr sz="2000" b="1" i="0" u="none" strike="noStrike" cap="none">
                <a:solidFill>
                  <a:schemeClr val="dk1"/>
                </a:solidFill>
                <a:latin typeface="Cabin"/>
                <a:ea typeface="Cabin"/>
                <a:cs typeface="Cabin"/>
                <a:sym typeface="Cabin"/>
              </a:defRPr>
            </a:lvl2pPr>
            <a:lvl3pPr marL="914400" marR="0" lvl="2" indent="0" algn="l" rtl="0">
              <a:lnSpc>
                <a:spcPct val="120000"/>
              </a:lnSpc>
              <a:spcBef>
                <a:spcPts val="500"/>
              </a:spcBef>
              <a:buClr>
                <a:schemeClr val="accent1"/>
              </a:buClr>
              <a:buFont typeface="Arial"/>
              <a:buNone/>
              <a:defRPr sz="1800" b="1" i="0" u="none" strike="noStrike" cap="none">
                <a:solidFill>
                  <a:schemeClr val="dk1"/>
                </a:solidFill>
                <a:latin typeface="Cabin"/>
                <a:ea typeface="Cabin"/>
                <a:cs typeface="Cabin"/>
                <a:sym typeface="Cabin"/>
              </a:defRPr>
            </a:lvl3pPr>
            <a:lvl4pPr marL="1371600" marR="0" lvl="3" indent="0" algn="l" rtl="0">
              <a:lnSpc>
                <a:spcPct val="120000"/>
              </a:lnSpc>
              <a:spcBef>
                <a:spcPts val="500"/>
              </a:spcBef>
              <a:buClr>
                <a:schemeClr val="accent1"/>
              </a:buClr>
              <a:buFont typeface="Arial"/>
              <a:buNone/>
              <a:defRPr sz="1600" b="1" i="0" u="none" strike="noStrike" cap="none">
                <a:solidFill>
                  <a:schemeClr val="dk1"/>
                </a:solidFill>
                <a:latin typeface="Cabin"/>
                <a:ea typeface="Cabin"/>
                <a:cs typeface="Cabin"/>
                <a:sym typeface="Cabin"/>
              </a:defRPr>
            </a:lvl4pPr>
            <a:lvl5pPr marL="1828800" marR="0" lvl="4" indent="0" algn="l" rtl="0">
              <a:lnSpc>
                <a:spcPct val="120000"/>
              </a:lnSpc>
              <a:spcBef>
                <a:spcPts val="500"/>
              </a:spcBef>
              <a:buClr>
                <a:schemeClr val="accent1"/>
              </a:buClr>
              <a:buFont typeface="Arial"/>
              <a:buNone/>
              <a:defRPr sz="1600" b="1" i="0" u="none" strike="noStrike" cap="none">
                <a:solidFill>
                  <a:schemeClr val="dk1"/>
                </a:solidFill>
                <a:latin typeface="Cabin"/>
                <a:ea typeface="Cabin"/>
                <a:cs typeface="Cabin"/>
                <a:sym typeface="Cabin"/>
              </a:defRPr>
            </a:lvl5pPr>
            <a:lvl6pPr marL="2286000" marR="0" lvl="5" indent="0" algn="l" rtl="0">
              <a:lnSpc>
                <a:spcPct val="120000"/>
              </a:lnSpc>
              <a:spcBef>
                <a:spcPts val="500"/>
              </a:spcBef>
              <a:buClr>
                <a:schemeClr val="accent1"/>
              </a:buClr>
              <a:buFont typeface="Arial"/>
              <a:buNone/>
              <a:defRPr sz="1600" b="1" i="0" u="none" strike="noStrike" cap="none">
                <a:solidFill>
                  <a:schemeClr val="dk1"/>
                </a:solidFill>
                <a:latin typeface="Cabin"/>
                <a:ea typeface="Cabin"/>
                <a:cs typeface="Cabin"/>
                <a:sym typeface="Cabin"/>
              </a:defRPr>
            </a:lvl6pPr>
            <a:lvl7pPr marL="2743200" marR="0" lvl="6" indent="0" algn="l" rtl="0">
              <a:lnSpc>
                <a:spcPct val="120000"/>
              </a:lnSpc>
              <a:spcBef>
                <a:spcPts val="500"/>
              </a:spcBef>
              <a:buClr>
                <a:schemeClr val="accent1"/>
              </a:buClr>
              <a:buFont typeface="Arial"/>
              <a:buNone/>
              <a:defRPr sz="1600" b="1" i="0" u="none" strike="noStrike" cap="none">
                <a:solidFill>
                  <a:schemeClr val="dk1"/>
                </a:solidFill>
                <a:latin typeface="Cabin"/>
                <a:ea typeface="Cabin"/>
                <a:cs typeface="Cabin"/>
                <a:sym typeface="Cabin"/>
              </a:defRPr>
            </a:lvl7pPr>
            <a:lvl8pPr marL="3200400" marR="0" lvl="7" indent="0" algn="l" rtl="0">
              <a:lnSpc>
                <a:spcPct val="120000"/>
              </a:lnSpc>
              <a:spcBef>
                <a:spcPts val="500"/>
              </a:spcBef>
              <a:buClr>
                <a:schemeClr val="accent1"/>
              </a:buClr>
              <a:buFont typeface="Arial"/>
              <a:buNone/>
              <a:defRPr sz="1600" b="1" i="0" u="none" strike="noStrike" cap="none">
                <a:solidFill>
                  <a:schemeClr val="dk1"/>
                </a:solidFill>
                <a:latin typeface="Cabin"/>
                <a:ea typeface="Cabin"/>
                <a:cs typeface="Cabin"/>
                <a:sym typeface="Cabin"/>
              </a:defRPr>
            </a:lvl8pPr>
            <a:lvl9pPr marL="3657600" marR="0" lvl="8" indent="0" algn="l" rtl="0">
              <a:lnSpc>
                <a:spcPct val="120000"/>
              </a:lnSpc>
              <a:spcBef>
                <a:spcPts val="500"/>
              </a:spcBef>
              <a:buClr>
                <a:schemeClr val="accent1"/>
              </a:buClr>
              <a:buFont typeface="Arial"/>
              <a:buNone/>
              <a:defRPr sz="1600" b="1" i="0" u="none" strike="noStrike" cap="none">
                <a:solidFill>
                  <a:schemeClr val="dk1"/>
                </a:solidFill>
                <a:latin typeface="Cabin"/>
                <a:ea typeface="Cabin"/>
                <a:cs typeface="Cabin"/>
                <a:sym typeface="Cabin"/>
              </a:defRPr>
            </a:lvl9pPr>
          </a:lstStyle>
          <a:p>
            <a:endParaRPr/>
          </a:p>
        </p:txBody>
      </p:sp>
      <p:sp>
        <p:nvSpPr>
          <p:cNvPr id="46" name="Shape 46"/>
          <p:cNvSpPr txBox="1">
            <a:spLocks noGrp="1"/>
          </p:cNvSpPr>
          <p:nvPr>
            <p:ph type="body" idx="2"/>
          </p:nvPr>
        </p:nvSpPr>
        <p:spPr>
          <a:xfrm>
            <a:off x="1447191" y="2824268"/>
            <a:ext cx="4645151" cy="2644456"/>
          </a:xfrm>
          <a:prstGeom prst="rect">
            <a:avLst/>
          </a:prstGeom>
          <a:noFill/>
          <a:ln>
            <a:noFill/>
          </a:ln>
        </p:spPr>
        <p:txBody>
          <a:bodyPr lIns="91425" tIns="91425" rIns="91425" bIns="91425" anchor="t" anchorCtr="0"/>
          <a:lstStyle>
            <a:lvl1pPr marL="228600" marR="0" lvl="0" indent="-101600" algn="l" rtl="0">
              <a:lnSpc>
                <a:spcPct val="120000"/>
              </a:lnSpc>
              <a:spcBef>
                <a:spcPts val="1000"/>
              </a:spcBef>
              <a:buClr>
                <a:schemeClr val="accent1"/>
              </a:buClr>
              <a:buSzPct val="100000"/>
              <a:buFont typeface="Arial"/>
              <a:buChar char="•"/>
              <a:defRPr sz="2000" b="0" i="0" u="none" strike="noStrike" cap="none">
                <a:solidFill>
                  <a:schemeClr val="dk1"/>
                </a:solidFill>
                <a:latin typeface="Cabin"/>
                <a:ea typeface="Cabin"/>
                <a:cs typeface="Cabin"/>
                <a:sym typeface="Cabin"/>
              </a:defRPr>
            </a:lvl1pPr>
            <a:lvl2pPr marL="685800" marR="0" lvl="1" indent="-114300" algn="l" rtl="0">
              <a:lnSpc>
                <a:spcPct val="120000"/>
              </a:lnSpc>
              <a:spcBef>
                <a:spcPts val="500"/>
              </a:spcBef>
              <a:buClr>
                <a:schemeClr val="accent1"/>
              </a:buClr>
              <a:buSzPct val="100000"/>
              <a:buFont typeface="Arial"/>
              <a:buChar char="•"/>
              <a:defRPr sz="1800" b="0" i="0" u="none" strike="noStrike" cap="none">
                <a:solidFill>
                  <a:schemeClr val="dk1"/>
                </a:solidFill>
                <a:latin typeface="Cabin"/>
                <a:ea typeface="Cabin"/>
                <a:cs typeface="Cabin"/>
                <a:sym typeface="Cabin"/>
              </a:defRPr>
            </a:lvl2pPr>
            <a:lvl3pPr marL="1143000" marR="0" lvl="2" indent="-127000" algn="l" rtl="0">
              <a:lnSpc>
                <a:spcPct val="120000"/>
              </a:lnSpc>
              <a:spcBef>
                <a:spcPts val="500"/>
              </a:spcBef>
              <a:buClr>
                <a:schemeClr val="accent1"/>
              </a:buClr>
              <a:buSzPct val="100000"/>
              <a:buFont typeface="Arial"/>
              <a:buChar char="•"/>
              <a:defRPr sz="1600" b="0" i="0" u="none" strike="noStrike" cap="none">
                <a:solidFill>
                  <a:schemeClr val="dk1"/>
                </a:solidFill>
                <a:latin typeface="Cabin"/>
                <a:ea typeface="Cabin"/>
                <a:cs typeface="Cabin"/>
                <a:sym typeface="Cabin"/>
              </a:defRPr>
            </a:lvl3pPr>
            <a:lvl4pPr marL="1600200" marR="0" lvl="3" indent="-139700" algn="l" rtl="0">
              <a:lnSpc>
                <a:spcPct val="120000"/>
              </a:lnSpc>
              <a:spcBef>
                <a:spcPts val="500"/>
              </a:spcBef>
              <a:buClr>
                <a:schemeClr val="accent1"/>
              </a:buClr>
              <a:buSzPct val="100000"/>
              <a:buFont typeface="Arial"/>
              <a:buChar char="•"/>
              <a:defRPr sz="1400" b="0" i="0" u="none" strike="noStrike" cap="none">
                <a:solidFill>
                  <a:schemeClr val="dk1"/>
                </a:solidFill>
                <a:latin typeface="Cabin"/>
                <a:ea typeface="Cabin"/>
                <a:cs typeface="Cabin"/>
                <a:sym typeface="Cabin"/>
              </a:defRPr>
            </a:lvl4pPr>
            <a:lvl5pPr marL="2057400" marR="0" lvl="4" indent="-152400" algn="l" rtl="0">
              <a:lnSpc>
                <a:spcPct val="120000"/>
              </a:lnSpc>
              <a:spcBef>
                <a:spcPts val="500"/>
              </a:spcBef>
              <a:buClr>
                <a:schemeClr val="accent1"/>
              </a:buClr>
              <a:buSzPct val="100000"/>
              <a:buFont typeface="Arial"/>
              <a:buChar char="•"/>
              <a:defRPr sz="1200" b="0" i="0" u="none" strike="noStrike" cap="none">
                <a:solidFill>
                  <a:schemeClr val="dk1"/>
                </a:solidFill>
                <a:latin typeface="Cabin"/>
                <a:ea typeface="Cabin"/>
                <a:cs typeface="Cabin"/>
                <a:sym typeface="Cabin"/>
              </a:defRPr>
            </a:lvl5pPr>
            <a:lvl6pPr marL="2514600" marR="0" lvl="5" indent="-152400" algn="l" rtl="0">
              <a:lnSpc>
                <a:spcPct val="120000"/>
              </a:lnSpc>
              <a:spcBef>
                <a:spcPts val="500"/>
              </a:spcBef>
              <a:buClr>
                <a:schemeClr val="accent1"/>
              </a:buClr>
              <a:buSzPct val="100000"/>
              <a:buFont typeface="Arial"/>
              <a:buChar char="•"/>
              <a:defRPr sz="1200" b="0" i="0" u="none" strike="noStrike" cap="none">
                <a:solidFill>
                  <a:schemeClr val="dk1"/>
                </a:solidFill>
                <a:latin typeface="Cabin"/>
                <a:ea typeface="Cabin"/>
                <a:cs typeface="Cabin"/>
                <a:sym typeface="Cabin"/>
              </a:defRPr>
            </a:lvl6pPr>
            <a:lvl7pPr marL="2971800" marR="0" lvl="6" indent="-152400" algn="l" rtl="0">
              <a:lnSpc>
                <a:spcPct val="120000"/>
              </a:lnSpc>
              <a:spcBef>
                <a:spcPts val="500"/>
              </a:spcBef>
              <a:buClr>
                <a:schemeClr val="accent1"/>
              </a:buClr>
              <a:buSzPct val="100000"/>
              <a:buFont typeface="Arial"/>
              <a:buChar char="•"/>
              <a:defRPr sz="1200" b="0" i="0" u="none" strike="noStrike" cap="none">
                <a:solidFill>
                  <a:schemeClr val="dk1"/>
                </a:solidFill>
                <a:latin typeface="Cabin"/>
                <a:ea typeface="Cabin"/>
                <a:cs typeface="Cabin"/>
                <a:sym typeface="Cabin"/>
              </a:defRPr>
            </a:lvl7pPr>
            <a:lvl8pPr marL="3429000" marR="0" lvl="7" indent="-152400" algn="l" rtl="0">
              <a:lnSpc>
                <a:spcPct val="120000"/>
              </a:lnSpc>
              <a:spcBef>
                <a:spcPts val="500"/>
              </a:spcBef>
              <a:buClr>
                <a:schemeClr val="accent1"/>
              </a:buClr>
              <a:buSzPct val="100000"/>
              <a:buFont typeface="Arial"/>
              <a:buChar char="•"/>
              <a:defRPr sz="1200" b="0" i="0" u="none" strike="noStrike" cap="none">
                <a:solidFill>
                  <a:schemeClr val="dk1"/>
                </a:solidFill>
                <a:latin typeface="Cabin"/>
                <a:ea typeface="Cabin"/>
                <a:cs typeface="Cabin"/>
                <a:sym typeface="Cabin"/>
              </a:defRPr>
            </a:lvl8pPr>
            <a:lvl9pPr marL="3886200" marR="0" lvl="8" indent="-152400" algn="l" rtl="0">
              <a:lnSpc>
                <a:spcPct val="120000"/>
              </a:lnSpc>
              <a:spcBef>
                <a:spcPts val="500"/>
              </a:spcBef>
              <a:buClr>
                <a:schemeClr val="accent1"/>
              </a:buClr>
              <a:buSzPct val="100000"/>
              <a:buFont typeface="Arial"/>
              <a:buChar char="•"/>
              <a:defRPr sz="1200" b="0" i="0" u="none" strike="noStrike" cap="none">
                <a:solidFill>
                  <a:schemeClr val="dk1"/>
                </a:solidFill>
                <a:latin typeface="Cabin"/>
                <a:ea typeface="Cabin"/>
                <a:cs typeface="Cabin"/>
                <a:sym typeface="Cabin"/>
              </a:defRPr>
            </a:lvl9pPr>
          </a:lstStyle>
          <a:p>
            <a:endParaRPr/>
          </a:p>
        </p:txBody>
      </p:sp>
      <p:sp>
        <p:nvSpPr>
          <p:cNvPr id="47" name="Shape 47"/>
          <p:cNvSpPr txBox="1">
            <a:spLocks noGrp="1"/>
          </p:cNvSpPr>
          <p:nvPr>
            <p:ph type="body" idx="3"/>
          </p:nvPr>
        </p:nvSpPr>
        <p:spPr>
          <a:xfrm>
            <a:off x="6412362" y="2023002"/>
            <a:ext cx="4645151" cy="802237"/>
          </a:xfrm>
          <a:prstGeom prst="rect">
            <a:avLst/>
          </a:prstGeom>
          <a:noFill/>
          <a:ln>
            <a:noFill/>
          </a:ln>
        </p:spPr>
        <p:txBody>
          <a:bodyPr lIns="91425" tIns="91425" rIns="91425" bIns="91425" anchor="b" anchorCtr="0"/>
          <a:lstStyle>
            <a:lvl1pPr marL="0" marR="0" lvl="0" indent="0" algn="l" rtl="0">
              <a:lnSpc>
                <a:spcPct val="100000"/>
              </a:lnSpc>
              <a:spcBef>
                <a:spcPts val="1000"/>
              </a:spcBef>
              <a:buClr>
                <a:schemeClr val="accent1"/>
              </a:buClr>
              <a:buFont typeface="Arial"/>
              <a:buNone/>
              <a:defRPr sz="2200" b="0" i="0" u="none" strike="noStrike" cap="none">
                <a:solidFill>
                  <a:schemeClr val="accent1"/>
                </a:solidFill>
                <a:latin typeface="Cabin"/>
                <a:ea typeface="Cabin"/>
                <a:cs typeface="Cabin"/>
                <a:sym typeface="Cabin"/>
              </a:defRPr>
            </a:lvl1pPr>
            <a:lvl2pPr marL="457200" marR="0" lvl="1" indent="0" algn="l" rtl="0">
              <a:lnSpc>
                <a:spcPct val="120000"/>
              </a:lnSpc>
              <a:spcBef>
                <a:spcPts val="500"/>
              </a:spcBef>
              <a:buClr>
                <a:schemeClr val="accent1"/>
              </a:buClr>
              <a:buFont typeface="Arial"/>
              <a:buNone/>
              <a:defRPr sz="2000" b="1" i="0" u="none" strike="noStrike" cap="none">
                <a:solidFill>
                  <a:schemeClr val="dk1"/>
                </a:solidFill>
                <a:latin typeface="Cabin"/>
                <a:ea typeface="Cabin"/>
                <a:cs typeface="Cabin"/>
                <a:sym typeface="Cabin"/>
              </a:defRPr>
            </a:lvl2pPr>
            <a:lvl3pPr marL="914400" marR="0" lvl="2" indent="0" algn="l" rtl="0">
              <a:lnSpc>
                <a:spcPct val="120000"/>
              </a:lnSpc>
              <a:spcBef>
                <a:spcPts val="500"/>
              </a:spcBef>
              <a:buClr>
                <a:schemeClr val="accent1"/>
              </a:buClr>
              <a:buFont typeface="Arial"/>
              <a:buNone/>
              <a:defRPr sz="1800" b="1" i="0" u="none" strike="noStrike" cap="none">
                <a:solidFill>
                  <a:schemeClr val="dk1"/>
                </a:solidFill>
                <a:latin typeface="Cabin"/>
                <a:ea typeface="Cabin"/>
                <a:cs typeface="Cabin"/>
                <a:sym typeface="Cabin"/>
              </a:defRPr>
            </a:lvl3pPr>
            <a:lvl4pPr marL="1371600" marR="0" lvl="3" indent="0" algn="l" rtl="0">
              <a:lnSpc>
                <a:spcPct val="120000"/>
              </a:lnSpc>
              <a:spcBef>
                <a:spcPts val="500"/>
              </a:spcBef>
              <a:buClr>
                <a:schemeClr val="accent1"/>
              </a:buClr>
              <a:buFont typeface="Arial"/>
              <a:buNone/>
              <a:defRPr sz="1600" b="1" i="0" u="none" strike="noStrike" cap="none">
                <a:solidFill>
                  <a:schemeClr val="dk1"/>
                </a:solidFill>
                <a:latin typeface="Cabin"/>
                <a:ea typeface="Cabin"/>
                <a:cs typeface="Cabin"/>
                <a:sym typeface="Cabin"/>
              </a:defRPr>
            </a:lvl4pPr>
            <a:lvl5pPr marL="1828800" marR="0" lvl="4" indent="0" algn="l" rtl="0">
              <a:lnSpc>
                <a:spcPct val="120000"/>
              </a:lnSpc>
              <a:spcBef>
                <a:spcPts val="500"/>
              </a:spcBef>
              <a:buClr>
                <a:schemeClr val="accent1"/>
              </a:buClr>
              <a:buFont typeface="Arial"/>
              <a:buNone/>
              <a:defRPr sz="1600" b="1" i="0" u="none" strike="noStrike" cap="none">
                <a:solidFill>
                  <a:schemeClr val="dk1"/>
                </a:solidFill>
                <a:latin typeface="Cabin"/>
                <a:ea typeface="Cabin"/>
                <a:cs typeface="Cabin"/>
                <a:sym typeface="Cabin"/>
              </a:defRPr>
            </a:lvl5pPr>
            <a:lvl6pPr marL="2286000" marR="0" lvl="5" indent="0" algn="l" rtl="0">
              <a:lnSpc>
                <a:spcPct val="120000"/>
              </a:lnSpc>
              <a:spcBef>
                <a:spcPts val="500"/>
              </a:spcBef>
              <a:buClr>
                <a:schemeClr val="accent1"/>
              </a:buClr>
              <a:buFont typeface="Arial"/>
              <a:buNone/>
              <a:defRPr sz="1600" b="1" i="0" u="none" strike="noStrike" cap="none">
                <a:solidFill>
                  <a:schemeClr val="dk1"/>
                </a:solidFill>
                <a:latin typeface="Cabin"/>
                <a:ea typeface="Cabin"/>
                <a:cs typeface="Cabin"/>
                <a:sym typeface="Cabin"/>
              </a:defRPr>
            </a:lvl6pPr>
            <a:lvl7pPr marL="2743200" marR="0" lvl="6" indent="0" algn="l" rtl="0">
              <a:lnSpc>
                <a:spcPct val="120000"/>
              </a:lnSpc>
              <a:spcBef>
                <a:spcPts val="500"/>
              </a:spcBef>
              <a:buClr>
                <a:schemeClr val="accent1"/>
              </a:buClr>
              <a:buFont typeface="Arial"/>
              <a:buNone/>
              <a:defRPr sz="1600" b="1" i="0" u="none" strike="noStrike" cap="none">
                <a:solidFill>
                  <a:schemeClr val="dk1"/>
                </a:solidFill>
                <a:latin typeface="Cabin"/>
                <a:ea typeface="Cabin"/>
                <a:cs typeface="Cabin"/>
                <a:sym typeface="Cabin"/>
              </a:defRPr>
            </a:lvl7pPr>
            <a:lvl8pPr marL="3200400" marR="0" lvl="7" indent="0" algn="l" rtl="0">
              <a:lnSpc>
                <a:spcPct val="120000"/>
              </a:lnSpc>
              <a:spcBef>
                <a:spcPts val="500"/>
              </a:spcBef>
              <a:buClr>
                <a:schemeClr val="accent1"/>
              </a:buClr>
              <a:buFont typeface="Arial"/>
              <a:buNone/>
              <a:defRPr sz="1600" b="1" i="0" u="none" strike="noStrike" cap="none">
                <a:solidFill>
                  <a:schemeClr val="dk1"/>
                </a:solidFill>
                <a:latin typeface="Cabin"/>
                <a:ea typeface="Cabin"/>
                <a:cs typeface="Cabin"/>
                <a:sym typeface="Cabin"/>
              </a:defRPr>
            </a:lvl8pPr>
            <a:lvl9pPr marL="3657600" marR="0" lvl="8" indent="0" algn="l" rtl="0">
              <a:lnSpc>
                <a:spcPct val="120000"/>
              </a:lnSpc>
              <a:spcBef>
                <a:spcPts val="500"/>
              </a:spcBef>
              <a:buClr>
                <a:schemeClr val="accent1"/>
              </a:buClr>
              <a:buFont typeface="Arial"/>
              <a:buNone/>
              <a:defRPr sz="1600" b="1" i="0" u="none" strike="noStrike" cap="none">
                <a:solidFill>
                  <a:schemeClr val="dk1"/>
                </a:solidFill>
                <a:latin typeface="Cabin"/>
                <a:ea typeface="Cabin"/>
                <a:cs typeface="Cabin"/>
                <a:sym typeface="Cabin"/>
              </a:defRPr>
            </a:lvl9pPr>
          </a:lstStyle>
          <a:p>
            <a:endParaRPr/>
          </a:p>
        </p:txBody>
      </p:sp>
      <p:sp>
        <p:nvSpPr>
          <p:cNvPr id="48" name="Shape 48"/>
          <p:cNvSpPr txBox="1">
            <a:spLocks noGrp="1"/>
          </p:cNvSpPr>
          <p:nvPr>
            <p:ph type="body" idx="4"/>
          </p:nvPr>
        </p:nvSpPr>
        <p:spPr>
          <a:xfrm>
            <a:off x="6412362" y="2821491"/>
            <a:ext cx="4645151" cy="2637371"/>
          </a:xfrm>
          <a:prstGeom prst="rect">
            <a:avLst/>
          </a:prstGeom>
          <a:noFill/>
          <a:ln>
            <a:noFill/>
          </a:ln>
        </p:spPr>
        <p:txBody>
          <a:bodyPr lIns="91425" tIns="91425" rIns="91425" bIns="91425" anchor="t" anchorCtr="0"/>
          <a:lstStyle>
            <a:lvl1pPr marL="228600" marR="0" lvl="0" indent="-101600" algn="l" rtl="0">
              <a:lnSpc>
                <a:spcPct val="120000"/>
              </a:lnSpc>
              <a:spcBef>
                <a:spcPts val="1000"/>
              </a:spcBef>
              <a:buClr>
                <a:schemeClr val="accent1"/>
              </a:buClr>
              <a:buSzPct val="100000"/>
              <a:buFont typeface="Arial"/>
              <a:buChar char="•"/>
              <a:defRPr sz="2000" b="0" i="0" u="none" strike="noStrike" cap="none">
                <a:solidFill>
                  <a:schemeClr val="dk1"/>
                </a:solidFill>
                <a:latin typeface="Cabin"/>
                <a:ea typeface="Cabin"/>
                <a:cs typeface="Cabin"/>
                <a:sym typeface="Cabin"/>
              </a:defRPr>
            </a:lvl1pPr>
            <a:lvl2pPr marL="685800" marR="0" lvl="1" indent="-114300" algn="l" rtl="0">
              <a:lnSpc>
                <a:spcPct val="120000"/>
              </a:lnSpc>
              <a:spcBef>
                <a:spcPts val="500"/>
              </a:spcBef>
              <a:buClr>
                <a:schemeClr val="accent1"/>
              </a:buClr>
              <a:buSzPct val="100000"/>
              <a:buFont typeface="Arial"/>
              <a:buChar char="•"/>
              <a:defRPr sz="1800" b="0" i="0" u="none" strike="noStrike" cap="none">
                <a:solidFill>
                  <a:schemeClr val="dk1"/>
                </a:solidFill>
                <a:latin typeface="Cabin"/>
                <a:ea typeface="Cabin"/>
                <a:cs typeface="Cabin"/>
                <a:sym typeface="Cabin"/>
              </a:defRPr>
            </a:lvl2pPr>
            <a:lvl3pPr marL="1143000" marR="0" lvl="2" indent="-127000" algn="l" rtl="0">
              <a:lnSpc>
                <a:spcPct val="120000"/>
              </a:lnSpc>
              <a:spcBef>
                <a:spcPts val="500"/>
              </a:spcBef>
              <a:buClr>
                <a:schemeClr val="accent1"/>
              </a:buClr>
              <a:buSzPct val="100000"/>
              <a:buFont typeface="Arial"/>
              <a:buChar char="•"/>
              <a:defRPr sz="1600" b="0" i="0" u="none" strike="noStrike" cap="none">
                <a:solidFill>
                  <a:schemeClr val="dk1"/>
                </a:solidFill>
                <a:latin typeface="Cabin"/>
                <a:ea typeface="Cabin"/>
                <a:cs typeface="Cabin"/>
                <a:sym typeface="Cabin"/>
              </a:defRPr>
            </a:lvl3pPr>
            <a:lvl4pPr marL="1600200" marR="0" lvl="3" indent="-139700" algn="l" rtl="0">
              <a:lnSpc>
                <a:spcPct val="120000"/>
              </a:lnSpc>
              <a:spcBef>
                <a:spcPts val="500"/>
              </a:spcBef>
              <a:buClr>
                <a:schemeClr val="accent1"/>
              </a:buClr>
              <a:buSzPct val="100000"/>
              <a:buFont typeface="Arial"/>
              <a:buChar char="•"/>
              <a:defRPr sz="1400" b="0" i="0" u="none" strike="noStrike" cap="none">
                <a:solidFill>
                  <a:schemeClr val="dk1"/>
                </a:solidFill>
                <a:latin typeface="Cabin"/>
                <a:ea typeface="Cabin"/>
                <a:cs typeface="Cabin"/>
                <a:sym typeface="Cabin"/>
              </a:defRPr>
            </a:lvl4pPr>
            <a:lvl5pPr marL="2057400" marR="0" lvl="4" indent="-152400" algn="l" rtl="0">
              <a:lnSpc>
                <a:spcPct val="120000"/>
              </a:lnSpc>
              <a:spcBef>
                <a:spcPts val="500"/>
              </a:spcBef>
              <a:buClr>
                <a:schemeClr val="accent1"/>
              </a:buClr>
              <a:buSzPct val="100000"/>
              <a:buFont typeface="Arial"/>
              <a:buChar char="•"/>
              <a:defRPr sz="1200" b="0" i="0" u="none" strike="noStrike" cap="none">
                <a:solidFill>
                  <a:schemeClr val="dk1"/>
                </a:solidFill>
                <a:latin typeface="Cabin"/>
                <a:ea typeface="Cabin"/>
                <a:cs typeface="Cabin"/>
                <a:sym typeface="Cabin"/>
              </a:defRPr>
            </a:lvl5pPr>
            <a:lvl6pPr marL="2514600" marR="0" lvl="5" indent="-152400" algn="l" rtl="0">
              <a:lnSpc>
                <a:spcPct val="120000"/>
              </a:lnSpc>
              <a:spcBef>
                <a:spcPts val="500"/>
              </a:spcBef>
              <a:buClr>
                <a:schemeClr val="accent1"/>
              </a:buClr>
              <a:buSzPct val="100000"/>
              <a:buFont typeface="Arial"/>
              <a:buChar char="•"/>
              <a:defRPr sz="1200" b="0" i="0" u="none" strike="noStrike" cap="none">
                <a:solidFill>
                  <a:schemeClr val="dk1"/>
                </a:solidFill>
                <a:latin typeface="Cabin"/>
                <a:ea typeface="Cabin"/>
                <a:cs typeface="Cabin"/>
                <a:sym typeface="Cabin"/>
              </a:defRPr>
            </a:lvl6pPr>
            <a:lvl7pPr marL="2971800" marR="0" lvl="6" indent="-152400" algn="l" rtl="0">
              <a:lnSpc>
                <a:spcPct val="120000"/>
              </a:lnSpc>
              <a:spcBef>
                <a:spcPts val="500"/>
              </a:spcBef>
              <a:buClr>
                <a:schemeClr val="accent1"/>
              </a:buClr>
              <a:buSzPct val="100000"/>
              <a:buFont typeface="Arial"/>
              <a:buChar char="•"/>
              <a:defRPr sz="1200" b="0" i="0" u="none" strike="noStrike" cap="none">
                <a:solidFill>
                  <a:schemeClr val="dk1"/>
                </a:solidFill>
                <a:latin typeface="Cabin"/>
                <a:ea typeface="Cabin"/>
                <a:cs typeface="Cabin"/>
                <a:sym typeface="Cabin"/>
              </a:defRPr>
            </a:lvl7pPr>
            <a:lvl8pPr marL="3429000" marR="0" lvl="7" indent="-152400" algn="l" rtl="0">
              <a:lnSpc>
                <a:spcPct val="120000"/>
              </a:lnSpc>
              <a:spcBef>
                <a:spcPts val="500"/>
              </a:spcBef>
              <a:buClr>
                <a:schemeClr val="accent1"/>
              </a:buClr>
              <a:buSzPct val="100000"/>
              <a:buFont typeface="Arial"/>
              <a:buChar char="•"/>
              <a:defRPr sz="1200" b="0" i="0" u="none" strike="noStrike" cap="none">
                <a:solidFill>
                  <a:schemeClr val="dk1"/>
                </a:solidFill>
                <a:latin typeface="Cabin"/>
                <a:ea typeface="Cabin"/>
                <a:cs typeface="Cabin"/>
                <a:sym typeface="Cabin"/>
              </a:defRPr>
            </a:lvl8pPr>
            <a:lvl9pPr marL="3886200" marR="0" lvl="8" indent="-152400" algn="l" rtl="0">
              <a:lnSpc>
                <a:spcPct val="120000"/>
              </a:lnSpc>
              <a:spcBef>
                <a:spcPts val="500"/>
              </a:spcBef>
              <a:buClr>
                <a:schemeClr val="accent1"/>
              </a:buClr>
              <a:buSzPct val="100000"/>
              <a:buFont typeface="Arial"/>
              <a:buChar char="•"/>
              <a:defRPr sz="1200" b="0" i="0" u="none" strike="noStrike" cap="none">
                <a:solidFill>
                  <a:schemeClr val="dk1"/>
                </a:solidFill>
                <a:latin typeface="Cabin"/>
                <a:ea typeface="Cabin"/>
                <a:cs typeface="Cabin"/>
                <a:sym typeface="Cabin"/>
              </a:defRPr>
            </a:lvl9pPr>
          </a:lstStyle>
          <a:p>
            <a:endParaRPr/>
          </a:p>
        </p:txBody>
      </p:sp>
      <p:sp>
        <p:nvSpPr>
          <p:cNvPr id="49" name="Shape 49"/>
          <p:cNvSpPr txBox="1">
            <a:spLocks noGrp="1"/>
          </p:cNvSpPr>
          <p:nvPr>
            <p:ph type="dt" idx="10"/>
          </p:nvPr>
        </p:nvSpPr>
        <p:spPr>
          <a:xfrm>
            <a:off x="7554138" y="330369"/>
            <a:ext cx="3500715" cy="309201"/>
          </a:xfrm>
          <a:prstGeom prst="rect">
            <a:avLst/>
          </a:prstGeom>
          <a:noFill/>
          <a:ln>
            <a:noFill/>
          </a:ln>
        </p:spPr>
        <p:txBody>
          <a:bodyPr lIns="91425" tIns="91425" rIns="91425" bIns="91425" anchor="ctr" anchorCtr="0"/>
          <a:lstStyle>
            <a:lvl1pPr marL="0" marR="0" lvl="0" indent="0" algn="r" rtl="0">
              <a:spcBef>
                <a:spcPts val="0"/>
              </a:spcBef>
              <a:buNone/>
              <a:defRPr sz="1000" b="0" i="0" u="none" strike="noStrike" cap="none">
                <a:solidFill>
                  <a:srgbClr val="888888"/>
                </a:solidFill>
                <a:latin typeface="Cabin"/>
                <a:ea typeface="Cabin"/>
                <a:cs typeface="Cabin"/>
                <a:sym typeface="Cabin"/>
              </a:defRPr>
            </a:lvl1pPr>
            <a:lvl2pPr marL="457200" marR="0" lvl="1" indent="0" algn="l" rtl="0">
              <a:spcBef>
                <a:spcPts val="0"/>
              </a:spcBef>
              <a:buNone/>
              <a:defRPr sz="1800" b="0" i="0" u="none" strike="noStrike" cap="none">
                <a:solidFill>
                  <a:schemeClr val="dk1"/>
                </a:solidFill>
                <a:latin typeface="Cabin"/>
                <a:ea typeface="Cabin"/>
                <a:cs typeface="Cabin"/>
                <a:sym typeface="Cabin"/>
              </a:defRPr>
            </a:lvl2pPr>
            <a:lvl3pPr marL="914400" marR="0" lvl="2" indent="0" algn="l" rtl="0">
              <a:spcBef>
                <a:spcPts val="0"/>
              </a:spcBef>
              <a:buNone/>
              <a:defRPr sz="1800" b="0" i="0" u="none" strike="noStrike" cap="none">
                <a:solidFill>
                  <a:schemeClr val="dk1"/>
                </a:solidFill>
                <a:latin typeface="Cabin"/>
                <a:ea typeface="Cabin"/>
                <a:cs typeface="Cabin"/>
                <a:sym typeface="Cabin"/>
              </a:defRPr>
            </a:lvl3pPr>
            <a:lvl4pPr marL="1371600" marR="0" lvl="3" indent="0" algn="l" rtl="0">
              <a:spcBef>
                <a:spcPts val="0"/>
              </a:spcBef>
              <a:buNone/>
              <a:defRPr sz="1800" b="0" i="0" u="none" strike="noStrike" cap="none">
                <a:solidFill>
                  <a:schemeClr val="dk1"/>
                </a:solidFill>
                <a:latin typeface="Cabin"/>
                <a:ea typeface="Cabin"/>
                <a:cs typeface="Cabin"/>
                <a:sym typeface="Cabin"/>
              </a:defRPr>
            </a:lvl4pPr>
            <a:lvl5pPr marL="1828800" marR="0" lvl="4" indent="0" algn="l" rtl="0">
              <a:spcBef>
                <a:spcPts val="0"/>
              </a:spcBef>
              <a:buNone/>
              <a:defRPr sz="1800" b="0" i="0" u="none" strike="noStrike" cap="none">
                <a:solidFill>
                  <a:schemeClr val="dk1"/>
                </a:solidFill>
                <a:latin typeface="Cabin"/>
                <a:ea typeface="Cabin"/>
                <a:cs typeface="Cabin"/>
                <a:sym typeface="Cabin"/>
              </a:defRPr>
            </a:lvl5pPr>
            <a:lvl6pPr marL="2286000" marR="0" lvl="5" indent="0" algn="l" rtl="0">
              <a:spcBef>
                <a:spcPts val="0"/>
              </a:spcBef>
              <a:buNone/>
              <a:defRPr sz="1800" b="0" i="0" u="none" strike="noStrike" cap="none">
                <a:solidFill>
                  <a:schemeClr val="dk1"/>
                </a:solidFill>
                <a:latin typeface="Cabin"/>
                <a:ea typeface="Cabin"/>
                <a:cs typeface="Cabin"/>
                <a:sym typeface="Cabin"/>
              </a:defRPr>
            </a:lvl6pPr>
            <a:lvl7pPr marL="2743200" marR="0" lvl="6" indent="0" algn="l" rtl="0">
              <a:spcBef>
                <a:spcPts val="0"/>
              </a:spcBef>
              <a:buNone/>
              <a:defRPr sz="1800" b="0" i="0" u="none" strike="noStrike" cap="none">
                <a:solidFill>
                  <a:schemeClr val="dk1"/>
                </a:solidFill>
                <a:latin typeface="Cabin"/>
                <a:ea typeface="Cabin"/>
                <a:cs typeface="Cabin"/>
                <a:sym typeface="Cabin"/>
              </a:defRPr>
            </a:lvl7pPr>
            <a:lvl8pPr marL="3200400" marR="0" lvl="7" indent="0" algn="l" rtl="0">
              <a:spcBef>
                <a:spcPts val="0"/>
              </a:spcBef>
              <a:buNone/>
              <a:defRPr sz="1800" b="0" i="0" u="none" strike="noStrike" cap="none">
                <a:solidFill>
                  <a:schemeClr val="dk1"/>
                </a:solidFill>
                <a:latin typeface="Cabin"/>
                <a:ea typeface="Cabin"/>
                <a:cs typeface="Cabin"/>
                <a:sym typeface="Cabin"/>
              </a:defRPr>
            </a:lvl8pPr>
            <a:lvl9pPr marL="3657600" marR="0" lvl="8" indent="0" algn="l" rtl="0">
              <a:spcBef>
                <a:spcPts val="0"/>
              </a:spcBef>
              <a:buNone/>
              <a:defRPr sz="1800" b="0" i="0" u="none" strike="noStrike" cap="none">
                <a:solidFill>
                  <a:schemeClr val="dk1"/>
                </a:solidFill>
                <a:latin typeface="Cabin"/>
                <a:ea typeface="Cabin"/>
                <a:cs typeface="Cabin"/>
                <a:sym typeface="Cabin"/>
              </a:defRPr>
            </a:lvl9pPr>
          </a:lstStyle>
          <a:p>
            <a:endParaRPr/>
          </a:p>
        </p:txBody>
      </p:sp>
      <p:sp>
        <p:nvSpPr>
          <p:cNvPr id="50" name="Shape 50"/>
          <p:cNvSpPr txBox="1">
            <a:spLocks noGrp="1"/>
          </p:cNvSpPr>
          <p:nvPr>
            <p:ph type="ftr" idx="11"/>
          </p:nvPr>
        </p:nvSpPr>
        <p:spPr>
          <a:xfrm>
            <a:off x="1451579" y="329307"/>
            <a:ext cx="5938835" cy="309201"/>
          </a:xfrm>
          <a:prstGeom prst="rect">
            <a:avLst/>
          </a:prstGeom>
          <a:noFill/>
          <a:ln>
            <a:noFill/>
          </a:ln>
        </p:spPr>
        <p:txBody>
          <a:bodyPr lIns="91425" tIns="91425" rIns="91425" bIns="91425" anchor="ctr" anchorCtr="0"/>
          <a:lstStyle>
            <a:lvl1pPr marL="0" marR="0" lvl="0" indent="0" algn="l" rtl="0">
              <a:spcBef>
                <a:spcPts val="0"/>
              </a:spcBef>
              <a:buNone/>
              <a:defRPr sz="1000" b="0" i="0" u="none" strike="noStrike" cap="none">
                <a:solidFill>
                  <a:srgbClr val="888888"/>
                </a:solidFill>
                <a:latin typeface="Cabin"/>
                <a:ea typeface="Cabin"/>
                <a:cs typeface="Cabin"/>
                <a:sym typeface="Cabin"/>
              </a:defRPr>
            </a:lvl1pPr>
            <a:lvl2pPr marL="457200" marR="0" lvl="1" indent="0" algn="l" rtl="0">
              <a:spcBef>
                <a:spcPts val="0"/>
              </a:spcBef>
              <a:buNone/>
              <a:defRPr sz="1800" b="0" i="0" u="none" strike="noStrike" cap="none">
                <a:solidFill>
                  <a:schemeClr val="dk1"/>
                </a:solidFill>
                <a:latin typeface="Cabin"/>
                <a:ea typeface="Cabin"/>
                <a:cs typeface="Cabin"/>
                <a:sym typeface="Cabin"/>
              </a:defRPr>
            </a:lvl2pPr>
            <a:lvl3pPr marL="914400" marR="0" lvl="2" indent="0" algn="l" rtl="0">
              <a:spcBef>
                <a:spcPts val="0"/>
              </a:spcBef>
              <a:buNone/>
              <a:defRPr sz="1800" b="0" i="0" u="none" strike="noStrike" cap="none">
                <a:solidFill>
                  <a:schemeClr val="dk1"/>
                </a:solidFill>
                <a:latin typeface="Cabin"/>
                <a:ea typeface="Cabin"/>
                <a:cs typeface="Cabin"/>
                <a:sym typeface="Cabin"/>
              </a:defRPr>
            </a:lvl3pPr>
            <a:lvl4pPr marL="1371600" marR="0" lvl="3" indent="0" algn="l" rtl="0">
              <a:spcBef>
                <a:spcPts val="0"/>
              </a:spcBef>
              <a:buNone/>
              <a:defRPr sz="1800" b="0" i="0" u="none" strike="noStrike" cap="none">
                <a:solidFill>
                  <a:schemeClr val="dk1"/>
                </a:solidFill>
                <a:latin typeface="Cabin"/>
                <a:ea typeface="Cabin"/>
                <a:cs typeface="Cabin"/>
                <a:sym typeface="Cabin"/>
              </a:defRPr>
            </a:lvl4pPr>
            <a:lvl5pPr marL="1828800" marR="0" lvl="4" indent="0" algn="l" rtl="0">
              <a:spcBef>
                <a:spcPts val="0"/>
              </a:spcBef>
              <a:buNone/>
              <a:defRPr sz="1800" b="0" i="0" u="none" strike="noStrike" cap="none">
                <a:solidFill>
                  <a:schemeClr val="dk1"/>
                </a:solidFill>
                <a:latin typeface="Cabin"/>
                <a:ea typeface="Cabin"/>
                <a:cs typeface="Cabin"/>
                <a:sym typeface="Cabin"/>
              </a:defRPr>
            </a:lvl5pPr>
            <a:lvl6pPr marL="2286000" marR="0" lvl="5" indent="0" algn="l" rtl="0">
              <a:spcBef>
                <a:spcPts val="0"/>
              </a:spcBef>
              <a:buNone/>
              <a:defRPr sz="1800" b="0" i="0" u="none" strike="noStrike" cap="none">
                <a:solidFill>
                  <a:schemeClr val="dk1"/>
                </a:solidFill>
                <a:latin typeface="Cabin"/>
                <a:ea typeface="Cabin"/>
                <a:cs typeface="Cabin"/>
                <a:sym typeface="Cabin"/>
              </a:defRPr>
            </a:lvl6pPr>
            <a:lvl7pPr marL="2743200" marR="0" lvl="6" indent="0" algn="l" rtl="0">
              <a:spcBef>
                <a:spcPts val="0"/>
              </a:spcBef>
              <a:buNone/>
              <a:defRPr sz="1800" b="0" i="0" u="none" strike="noStrike" cap="none">
                <a:solidFill>
                  <a:schemeClr val="dk1"/>
                </a:solidFill>
                <a:latin typeface="Cabin"/>
                <a:ea typeface="Cabin"/>
                <a:cs typeface="Cabin"/>
                <a:sym typeface="Cabin"/>
              </a:defRPr>
            </a:lvl7pPr>
            <a:lvl8pPr marL="3200400" marR="0" lvl="7" indent="0" algn="l" rtl="0">
              <a:spcBef>
                <a:spcPts val="0"/>
              </a:spcBef>
              <a:buNone/>
              <a:defRPr sz="1800" b="0" i="0" u="none" strike="noStrike" cap="none">
                <a:solidFill>
                  <a:schemeClr val="dk1"/>
                </a:solidFill>
                <a:latin typeface="Cabin"/>
                <a:ea typeface="Cabin"/>
                <a:cs typeface="Cabin"/>
                <a:sym typeface="Cabin"/>
              </a:defRPr>
            </a:lvl8pPr>
            <a:lvl9pPr marL="3657600" marR="0" lvl="8" indent="0" algn="l" rtl="0">
              <a:spcBef>
                <a:spcPts val="0"/>
              </a:spcBef>
              <a:buNone/>
              <a:defRPr sz="1800" b="0" i="0" u="none" strike="noStrike" cap="none">
                <a:solidFill>
                  <a:schemeClr val="dk1"/>
                </a:solidFill>
                <a:latin typeface="Cabin"/>
                <a:ea typeface="Cabin"/>
                <a:cs typeface="Cabin"/>
                <a:sym typeface="Cabin"/>
              </a:defRPr>
            </a:lvl9pPr>
          </a:lstStyle>
          <a:p>
            <a:endParaRPr/>
          </a:p>
        </p:txBody>
      </p:sp>
      <p:sp>
        <p:nvSpPr>
          <p:cNvPr id="51" name="Shape 51"/>
          <p:cNvSpPr txBox="1">
            <a:spLocks noGrp="1"/>
          </p:cNvSpPr>
          <p:nvPr>
            <p:ph type="sldNum" idx="12"/>
          </p:nvPr>
        </p:nvSpPr>
        <p:spPr>
          <a:xfrm>
            <a:off x="480060" y="798972"/>
            <a:ext cx="811019" cy="503577"/>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fld id="{00000000-1234-1234-1234-123412341234}" type="slidenum">
              <a:rPr lang="en-US" sz="2800" b="0" i="0" u="none" strike="noStrike" cap="none">
                <a:solidFill>
                  <a:schemeClr val="accent1"/>
                </a:solidFill>
                <a:latin typeface="Cabin"/>
                <a:ea typeface="Cabin"/>
                <a:cs typeface="Cabin"/>
                <a:sym typeface="Cabin"/>
              </a:rPr>
              <a:t>‹#›</a:t>
            </a:fld>
            <a:endParaRPr lang="en-US" sz="2800" b="0" i="0" u="none" strike="noStrike" cap="none">
              <a:solidFill>
                <a:schemeClr val="accent1"/>
              </a:solidFill>
              <a:latin typeface="Cabin"/>
              <a:ea typeface="Cabin"/>
              <a:cs typeface="Cabin"/>
              <a:sym typeface="Cabin"/>
            </a:endParaRPr>
          </a:p>
        </p:txBody>
      </p:sp>
      <p:cxnSp>
        <p:nvCxnSpPr>
          <p:cNvPr id="52" name="Shape 52"/>
          <p:cNvCxnSpPr/>
          <p:nvPr/>
        </p:nvCxnSpPr>
        <p:spPr>
          <a:xfrm>
            <a:off x="1453895" y="1847088"/>
            <a:ext cx="9607521" cy="0"/>
          </a:xfrm>
          <a:prstGeom prst="straightConnector1">
            <a:avLst/>
          </a:prstGeom>
          <a:noFill/>
          <a:ln w="31750" cap="flat" cmpd="sng">
            <a:solidFill>
              <a:schemeClr val="accent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1451579" y="804518"/>
            <a:ext cx="9603275" cy="1049235"/>
          </a:xfrm>
          <a:prstGeom prst="rect">
            <a:avLst/>
          </a:prstGeom>
          <a:noFill/>
          <a:ln>
            <a:noFill/>
          </a:ln>
        </p:spPr>
        <p:txBody>
          <a:bodyPr lIns="91425" tIns="91425" rIns="91425" bIns="91425" anchor="t" anchorCtr="0"/>
          <a:lstStyle>
            <a:lvl1pPr marL="0" marR="0" lvl="0" indent="0" algn="l" rtl="0">
              <a:lnSpc>
                <a:spcPct val="90000"/>
              </a:lnSpc>
              <a:spcBef>
                <a:spcPts val="0"/>
              </a:spcBef>
              <a:buClr>
                <a:schemeClr val="dk1"/>
              </a:buClr>
              <a:buFont typeface="Cabin"/>
              <a:buNone/>
              <a:defRPr sz="3200" b="0" i="0" u="none" strike="noStrike" cap="none">
                <a:solidFill>
                  <a:schemeClr val="dk1"/>
                </a:solidFill>
                <a:latin typeface="Cabin"/>
                <a:ea typeface="Cabin"/>
                <a:cs typeface="Cabin"/>
                <a:sym typeface="Cabi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dt" idx="10"/>
          </p:nvPr>
        </p:nvSpPr>
        <p:spPr>
          <a:xfrm>
            <a:off x="7554138" y="330369"/>
            <a:ext cx="3500715" cy="309201"/>
          </a:xfrm>
          <a:prstGeom prst="rect">
            <a:avLst/>
          </a:prstGeom>
          <a:noFill/>
          <a:ln>
            <a:noFill/>
          </a:ln>
        </p:spPr>
        <p:txBody>
          <a:bodyPr lIns="91425" tIns="91425" rIns="91425" bIns="91425" anchor="ctr" anchorCtr="0"/>
          <a:lstStyle>
            <a:lvl1pPr marL="0" marR="0" lvl="0" indent="0" algn="r" rtl="0">
              <a:spcBef>
                <a:spcPts val="0"/>
              </a:spcBef>
              <a:buNone/>
              <a:defRPr sz="1000" b="0" i="0" u="none" strike="noStrike" cap="none">
                <a:solidFill>
                  <a:srgbClr val="888888"/>
                </a:solidFill>
                <a:latin typeface="Cabin"/>
                <a:ea typeface="Cabin"/>
                <a:cs typeface="Cabin"/>
                <a:sym typeface="Cabin"/>
              </a:defRPr>
            </a:lvl1pPr>
            <a:lvl2pPr marL="457200" marR="0" lvl="1" indent="0" algn="l" rtl="0">
              <a:spcBef>
                <a:spcPts val="0"/>
              </a:spcBef>
              <a:buNone/>
              <a:defRPr sz="1800" b="0" i="0" u="none" strike="noStrike" cap="none">
                <a:solidFill>
                  <a:schemeClr val="dk1"/>
                </a:solidFill>
                <a:latin typeface="Cabin"/>
                <a:ea typeface="Cabin"/>
                <a:cs typeface="Cabin"/>
                <a:sym typeface="Cabin"/>
              </a:defRPr>
            </a:lvl2pPr>
            <a:lvl3pPr marL="914400" marR="0" lvl="2" indent="0" algn="l" rtl="0">
              <a:spcBef>
                <a:spcPts val="0"/>
              </a:spcBef>
              <a:buNone/>
              <a:defRPr sz="1800" b="0" i="0" u="none" strike="noStrike" cap="none">
                <a:solidFill>
                  <a:schemeClr val="dk1"/>
                </a:solidFill>
                <a:latin typeface="Cabin"/>
                <a:ea typeface="Cabin"/>
                <a:cs typeface="Cabin"/>
                <a:sym typeface="Cabin"/>
              </a:defRPr>
            </a:lvl3pPr>
            <a:lvl4pPr marL="1371600" marR="0" lvl="3" indent="0" algn="l" rtl="0">
              <a:spcBef>
                <a:spcPts val="0"/>
              </a:spcBef>
              <a:buNone/>
              <a:defRPr sz="1800" b="0" i="0" u="none" strike="noStrike" cap="none">
                <a:solidFill>
                  <a:schemeClr val="dk1"/>
                </a:solidFill>
                <a:latin typeface="Cabin"/>
                <a:ea typeface="Cabin"/>
                <a:cs typeface="Cabin"/>
                <a:sym typeface="Cabin"/>
              </a:defRPr>
            </a:lvl4pPr>
            <a:lvl5pPr marL="1828800" marR="0" lvl="4" indent="0" algn="l" rtl="0">
              <a:spcBef>
                <a:spcPts val="0"/>
              </a:spcBef>
              <a:buNone/>
              <a:defRPr sz="1800" b="0" i="0" u="none" strike="noStrike" cap="none">
                <a:solidFill>
                  <a:schemeClr val="dk1"/>
                </a:solidFill>
                <a:latin typeface="Cabin"/>
                <a:ea typeface="Cabin"/>
                <a:cs typeface="Cabin"/>
                <a:sym typeface="Cabin"/>
              </a:defRPr>
            </a:lvl5pPr>
            <a:lvl6pPr marL="2286000" marR="0" lvl="5" indent="0" algn="l" rtl="0">
              <a:spcBef>
                <a:spcPts val="0"/>
              </a:spcBef>
              <a:buNone/>
              <a:defRPr sz="1800" b="0" i="0" u="none" strike="noStrike" cap="none">
                <a:solidFill>
                  <a:schemeClr val="dk1"/>
                </a:solidFill>
                <a:latin typeface="Cabin"/>
                <a:ea typeface="Cabin"/>
                <a:cs typeface="Cabin"/>
                <a:sym typeface="Cabin"/>
              </a:defRPr>
            </a:lvl6pPr>
            <a:lvl7pPr marL="2743200" marR="0" lvl="6" indent="0" algn="l" rtl="0">
              <a:spcBef>
                <a:spcPts val="0"/>
              </a:spcBef>
              <a:buNone/>
              <a:defRPr sz="1800" b="0" i="0" u="none" strike="noStrike" cap="none">
                <a:solidFill>
                  <a:schemeClr val="dk1"/>
                </a:solidFill>
                <a:latin typeface="Cabin"/>
                <a:ea typeface="Cabin"/>
                <a:cs typeface="Cabin"/>
                <a:sym typeface="Cabin"/>
              </a:defRPr>
            </a:lvl7pPr>
            <a:lvl8pPr marL="3200400" marR="0" lvl="7" indent="0" algn="l" rtl="0">
              <a:spcBef>
                <a:spcPts val="0"/>
              </a:spcBef>
              <a:buNone/>
              <a:defRPr sz="1800" b="0" i="0" u="none" strike="noStrike" cap="none">
                <a:solidFill>
                  <a:schemeClr val="dk1"/>
                </a:solidFill>
                <a:latin typeface="Cabin"/>
                <a:ea typeface="Cabin"/>
                <a:cs typeface="Cabin"/>
                <a:sym typeface="Cabin"/>
              </a:defRPr>
            </a:lvl8pPr>
            <a:lvl9pPr marL="3657600" marR="0" lvl="8" indent="0" algn="l" rtl="0">
              <a:spcBef>
                <a:spcPts val="0"/>
              </a:spcBef>
              <a:buNone/>
              <a:defRPr sz="1800" b="0" i="0" u="none" strike="noStrike" cap="none">
                <a:solidFill>
                  <a:schemeClr val="dk1"/>
                </a:solidFill>
                <a:latin typeface="Cabin"/>
                <a:ea typeface="Cabin"/>
                <a:cs typeface="Cabin"/>
                <a:sym typeface="Cabin"/>
              </a:defRPr>
            </a:lvl9pPr>
          </a:lstStyle>
          <a:p>
            <a:endParaRPr/>
          </a:p>
        </p:txBody>
      </p:sp>
      <p:sp>
        <p:nvSpPr>
          <p:cNvPr id="56" name="Shape 56"/>
          <p:cNvSpPr txBox="1">
            <a:spLocks noGrp="1"/>
          </p:cNvSpPr>
          <p:nvPr>
            <p:ph type="ftr" idx="11"/>
          </p:nvPr>
        </p:nvSpPr>
        <p:spPr>
          <a:xfrm>
            <a:off x="1451579" y="329307"/>
            <a:ext cx="5938835" cy="309201"/>
          </a:xfrm>
          <a:prstGeom prst="rect">
            <a:avLst/>
          </a:prstGeom>
          <a:noFill/>
          <a:ln>
            <a:noFill/>
          </a:ln>
        </p:spPr>
        <p:txBody>
          <a:bodyPr lIns="91425" tIns="91425" rIns="91425" bIns="91425" anchor="ctr" anchorCtr="0"/>
          <a:lstStyle>
            <a:lvl1pPr marL="0" marR="0" lvl="0" indent="0" algn="l" rtl="0">
              <a:spcBef>
                <a:spcPts val="0"/>
              </a:spcBef>
              <a:buNone/>
              <a:defRPr sz="1000" b="0" i="0" u="none" strike="noStrike" cap="none">
                <a:solidFill>
                  <a:srgbClr val="888888"/>
                </a:solidFill>
                <a:latin typeface="Cabin"/>
                <a:ea typeface="Cabin"/>
                <a:cs typeface="Cabin"/>
                <a:sym typeface="Cabin"/>
              </a:defRPr>
            </a:lvl1pPr>
            <a:lvl2pPr marL="457200" marR="0" lvl="1" indent="0" algn="l" rtl="0">
              <a:spcBef>
                <a:spcPts val="0"/>
              </a:spcBef>
              <a:buNone/>
              <a:defRPr sz="1800" b="0" i="0" u="none" strike="noStrike" cap="none">
                <a:solidFill>
                  <a:schemeClr val="dk1"/>
                </a:solidFill>
                <a:latin typeface="Cabin"/>
                <a:ea typeface="Cabin"/>
                <a:cs typeface="Cabin"/>
                <a:sym typeface="Cabin"/>
              </a:defRPr>
            </a:lvl2pPr>
            <a:lvl3pPr marL="914400" marR="0" lvl="2" indent="0" algn="l" rtl="0">
              <a:spcBef>
                <a:spcPts val="0"/>
              </a:spcBef>
              <a:buNone/>
              <a:defRPr sz="1800" b="0" i="0" u="none" strike="noStrike" cap="none">
                <a:solidFill>
                  <a:schemeClr val="dk1"/>
                </a:solidFill>
                <a:latin typeface="Cabin"/>
                <a:ea typeface="Cabin"/>
                <a:cs typeface="Cabin"/>
                <a:sym typeface="Cabin"/>
              </a:defRPr>
            </a:lvl3pPr>
            <a:lvl4pPr marL="1371600" marR="0" lvl="3" indent="0" algn="l" rtl="0">
              <a:spcBef>
                <a:spcPts val="0"/>
              </a:spcBef>
              <a:buNone/>
              <a:defRPr sz="1800" b="0" i="0" u="none" strike="noStrike" cap="none">
                <a:solidFill>
                  <a:schemeClr val="dk1"/>
                </a:solidFill>
                <a:latin typeface="Cabin"/>
                <a:ea typeface="Cabin"/>
                <a:cs typeface="Cabin"/>
                <a:sym typeface="Cabin"/>
              </a:defRPr>
            </a:lvl4pPr>
            <a:lvl5pPr marL="1828800" marR="0" lvl="4" indent="0" algn="l" rtl="0">
              <a:spcBef>
                <a:spcPts val="0"/>
              </a:spcBef>
              <a:buNone/>
              <a:defRPr sz="1800" b="0" i="0" u="none" strike="noStrike" cap="none">
                <a:solidFill>
                  <a:schemeClr val="dk1"/>
                </a:solidFill>
                <a:latin typeface="Cabin"/>
                <a:ea typeface="Cabin"/>
                <a:cs typeface="Cabin"/>
                <a:sym typeface="Cabin"/>
              </a:defRPr>
            </a:lvl5pPr>
            <a:lvl6pPr marL="2286000" marR="0" lvl="5" indent="0" algn="l" rtl="0">
              <a:spcBef>
                <a:spcPts val="0"/>
              </a:spcBef>
              <a:buNone/>
              <a:defRPr sz="1800" b="0" i="0" u="none" strike="noStrike" cap="none">
                <a:solidFill>
                  <a:schemeClr val="dk1"/>
                </a:solidFill>
                <a:latin typeface="Cabin"/>
                <a:ea typeface="Cabin"/>
                <a:cs typeface="Cabin"/>
                <a:sym typeface="Cabin"/>
              </a:defRPr>
            </a:lvl6pPr>
            <a:lvl7pPr marL="2743200" marR="0" lvl="6" indent="0" algn="l" rtl="0">
              <a:spcBef>
                <a:spcPts val="0"/>
              </a:spcBef>
              <a:buNone/>
              <a:defRPr sz="1800" b="0" i="0" u="none" strike="noStrike" cap="none">
                <a:solidFill>
                  <a:schemeClr val="dk1"/>
                </a:solidFill>
                <a:latin typeface="Cabin"/>
                <a:ea typeface="Cabin"/>
                <a:cs typeface="Cabin"/>
                <a:sym typeface="Cabin"/>
              </a:defRPr>
            </a:lvl7pPr>
            <a:lvl8pPr marL="3200400" marR="0" lvl="7" indent="0" algn="l" rtl="0">
              <a:spcBef>
                <a:spcPts val="0"/>
              </a:spcBef>
              <a:buNone/>
              <a:defRPr sz="1800" b="0" i="0" u="none" strike="noStrike" cap="none">
                <a:solidFill>
                  <a:schemeClr val="dk1"/>
                </a:solidFill>
                <a:latin typeface="Cabin"/>
                <a:ea typeface="Cabin"/>
                <a:cs typeface="Cabin"/>
                <a:sym typeface="Cabin"/>
              </a:defRPr>
            </a:lvl8pPr>
            <a:lvl9pPr marL="3657600" marR="0" lvl="8" indent="0" algn="l" rtl="0">
              <a:spcBef>
                <a:spcPts val="0"/>
              </a:spcBef>
              <a:buNone/>
              <a:defRPr sz="1800" b="0" i="0" u="none" strike="noStrike" cap="none">
                <a:solidFill>
                  <a:schemeClr val="dk1"/>
                </a:solidFill>
                <a:latin typeface="Cabin"/>
                <a:ea typeface="Cabin"/>
                <a:cs typeface="Cabin"/>
                <a:sym typeface="Cabin"/>
              </a:defRPr>
            </a:lvl9pPr>
          </a:lstStyle>
          <a:p>
            <a:endParaRPr/>
          </a:p>
        </p:txBody>
      </p:sp>
      <p:sp>
        <p:nvSpPr>
          <p:cNvPr id="57" name="Shape 57"/>
          <p:cNvSpPr txBox="1">
            <a:spLocks noGrp="1"/>
          </p:cNvSpPr>
          <p:nvPr>
            <p:ph type="sldNum" idx="12"/>
          </p:nvPr>
        </p:nvSpPr>
        <p:spPr>
          <a:xfrm>
            <a:off x="480060" y="798972"/>
            <a:ext cx="811019" cy="503577"/>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fld id="{00000000-1234-1234-1234-123412341234}" type="slidenum">
              <a:rPr lang="en-US" sz="2800" b="0" i="0" u="none" strike="noStrike" cap="none">
                <a:solidFill>
                  <a:schemeClr val="accent1"/>
                </a:solidFill>
                <a:latin typeface="Cabin"/>
                <a:ea typeface="Cabin"/>
                <a:cs typeface="Cabin"/>
                <a:sym typeface="Cabin"/>
              </a:rPr>
              <a:t>‹#›</a:t>
            </a:fld>
            <a:endParaRPr lang="en-US" sz="2800" b="0" i="0" u="none" strike="noStrike" cap="none">
              <a:solidFill>
                <a:schemeClr val="accent1"/>
              </a:solidFill>
              <a:latin typeface="Cabin"/>
              <a:ea typeface="Cabin"/>
              <a:cs typeface="Cabin"/>
              <a:sym typeface="Cabin"/>
            </a:endParaRPr>
          </a:p>
        </p:txBody>
      </p:sp>
      <p:cxnSp>
        <p:nvCxnSpPr>
          <p:cNvPr id="58" name="Shape 58"/>
          <p:cNvCxnSpPr/>
          <p:nvPr/>
        </p:nvCxnSpPr>
        <p:spPr>
          <a:xfrm>
            <a:off x="1453895" y="1847088"/>
            <a:ext cx="9607521" cy="0"/>
          </a:xfrm>
          <a:prstGeom prst="straightConnector1">
            <a:avLst/>
          </a:prstGeom>
          <a:noFill/>
          <a:ln w="31750" cap="flat" cmpd="sng">
            <a:solidFill>
              <a:schemeClr val="accent1"/>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9"/>
        <p:cNvGrpSpPr/>
        <p:nvPr/>
      </p:nvGrpSpPr>
      <p:grpSpPr>
        <a:xfrm>
          <a:off x="0" y="0"/>
          <a:ext cx="0" cy="0"/>
          <a:chOff x="0" y="0"/>
          <a:chExt cx="0" cy="0"/>
        </a:xfrm>
      </p:grpSpPr>
      <p:sp>
        <p:nvSpPr>
          <p:cNvPr id="60" name="Shape 60"/>
          <p:cNvSpPr txBox="1">
            <a:spLocks noGrp="1"/>
          </p:cNvSpPr>
          <p:nvPr>
            <p:ph type="dt" idx="10"/>
          </p:nvPr>
        </p:nvSpPr>
        <p:spPr>
          <a:xfrm>
            <a:off x="7554138" y="330369"/>
            <a:ext cx="3500715" cy="309201"/>
          </a:xfrm>
          <a:prstGeom prst="rect">
            <a:avLst/>
          </a:prstGeom>
          <a:noFill/>
          <a:ln>
            <a:noFill/>
          </a:ln>
        </p:spPr>
        <p:txBody>
          <a:bodyPr lIns="91425" tIns="91425" rIns="91425" bIns="91425" anchor="ctr" anchorCtr="0"/>
          <a:lstStyle>
            <a:lvl1pPr marL="0" marR="0" lvl="0" indent="0" algn="r" rtl="0">
              <a:spcBef>
                <a:spcPts val="0"/>
              </a:spcBef>
              <a:buNone/>
              <a:defRPr sz="1000" b="0" i="0" u="none" strike="noStrike" cap="none">
                <a:solidFill>
                  <a:srgbClr val="888888"/>
                </a:solidFill>
                <a:latin typeface="Cabin"/>
                <a:ea typeface="Cabin"/>
                <a:cs typeface="Cabin"/>
                <a:sym typeface="Cabin"/>
              </a:defRPr>
            </a:lvl1pPr>
            <a:lvl2pPr marL="457200" marR="0" lvl="1" indent="0" algn="l" rtl="0">
              <a:spcBef>
                <a:spcPts val="0"/>
              </a:spcBef>
              <a:buNone/>
              <a:defRPr sz="1800" b="0" i="0" u="none" strike="noStrike" cap="none">
                <a:solidFill>
                  <a:schemeClr val="dk1"/>
                </a:solidFill>
                <a:latin typeface="Cabin"/>
                <a:ea typeface="Cabin"/>
                <a:cs typeface="Cabin"/>
                <a:sym typeface="Cabin"/>
              </a:defRPr>
            </a:lvl2pPr>
            <a:lvl3pPr marL="914400" marR="0" lvl="2" indent="0" algn="l" rtl="0">
              <a:spcBef>
                <a:spcPts val="0"/>
              </a:spcBef>
              <a:buNone/>
              <a:defRPr sz="1800" b="0" i="0" u="none" strike="noStrike" cap="none">
                <a:solidFill>
                  <a:schemeClr val="dk1"/>
                </a:solidFill>
                <a:latin typeface="Cabin"/>
                <a:ea typeface="Cabin"/>
                <a:cs typeface="Cabin"/>
                <a:sym typeface="Cabin"/>
              </a:defRPr>
            </a:lvl3pPr>
            <a:lvl4pPr marL="1371600" marR="0" lvl="3" indent="0" algn="l" rtl="0">
              <a:spcBef>
                <a:spcPts val="0"/>
              </a:spcBef>
              <a:buNone/>
              <a:defRPr sz="1800" b="0" i="0" u="none" strike="noStrike" cap="none">
                <a:solidFill>
                  <a:schemeClr val="dk1"/>
                </a:solidFill>
                <a:latin typeface="Cabin"/>
                <a:ea typeface="Cabin"/>
                <a:cs typeface="Cabin"/>
                <a:sym typeface="Cabin"/>
              </a:defRPr>
            </a:lvl4pPr>
            <a:lvl5pPr marL="1828800" marR="0" lvl="4" indent="0" algn="l" rtl="0">
              <a:spcBef>
                <a:spcPts val="0"/>
              </a:spcBef>
              <a:buNone/>
              <a:defRPr sz="1800" b="0" i="0" u="none" strike="noStrike" cap="none">
                <a:solidFill>
                  <a:schemeClr val="dk1"/>
                </a:solidFill>
                <a:latin typeface="Cabin"/>
                <a:ea typeface="Cabin"/>
                <a:cs typeface="Cabin"/>
                <a:sym typeface="Cabin"/>
              </a:defRPr>
            </a:lvl5pPr>
            <a:lvl6pPr marL="2286000" marR="0" lvl="5" indent="0" algn="l" rtl="0">
              <a:spcBef>
                <a:spcPts val="0"/>
              </a:spcBef>
              <a:buNone/>
              <a:defRPr sz="1800" b="0" i="0" u="none" strike="noStrike" cap="none">
                <a:solidFill>
                  <a:schemeClr val="dk1"/>
                </a:solidFill>
                <a:latin typeface="Cabin"/>
                <a:ea typeface="Cabin"/>
                <a:cs typeface="Cabin"/>
                <a:sym typeface="Cabin"/>
              </a:defRPr>
            </a:lvl6pPr>
            <a:lvl7pPr marL="2743200" marR="0" lvl="6" indent="0" algn="l" rtl="0">
              <a:spcBef>
                <a:spcPts val="0"/>
              </a:spcBef>
              <a:buNone/>
              <a:defRPr sz="1800" b="0" i="0" u="none" strike="noStrike" cap="none">
                <a:solidFill>
                  <a:schemeClr val="dk1"/>
                </a:solidFill>
                <a:latin typeface="Cabin"/>
                <a:ea typeface="Cabin"/>
                <a:cs typeface="Cabin"/>
                <a:sym typeface="Cabin"/>
              </a:defRPr>
            </a:lvl7pPr>
            <a:lvl8pPr marL="3200400" marR="0" lvl="7" indent="0" algn="l" rtl="0">
              <a:spcBef>
                <a:spcPts val="0"/>
              </a:spcBef>
              <a:buNone/>
              <a:defRPr sz="1800" b="0" i="0" u="none" strike="noStrike" cap="none">
                <a:solidFill>
                  <a:schemeClr val="dk1"/>
                </a:solidFill>
                <a:latin typeface="Cabin"/>
                <a:ea typeface="Cabin"/>
                <a:cs typeface="Cabin"/>
                <a:sym typeface="Cabin"/>
              </a:defRPr>
            </a:lvl8pPr>
            <a:lvl9pPr marL="3657600" marR="0" lvl="8" indent="0" algn="l" rtl="0">
              <a:spcBef>
                <a:spcPts val="0"/>
              </a:spcBef>
              <a:buNone/>
              <a:defRPr sz="1800" b="0" i="0" u="none" strike="noStrike" cap="none">
                <a:solidFill>
                  <a:schemeClr val="dk1"/>
                </a:solidFill>
                <a:latin typeface="Cabin"/>
                <a:ea typeface="Cabin"/>
                <a:cs typeface="Cabin"/>
                <a:sym typeface="Cabin"/>
              </a:defRPr>
            </a:lvl9pPr>
          </a:lstStyle>
          <a:p>
            <a:endParaRPr/>
          </a:p>
        </p:txBody>
      </p:sp>
      <p:sp>
        <p:nvSpPr>
          <p:cNvPr id="61" name="Shape 61"/>
          <p:cNvSpPr txBox="1">
            <a:spLocks noGrp="1"/>
          </p:cNvSpPr>
          <p:nvPr>
            <p:ph type="ftr" idx="11"/>
          </p:nvPr>
        </p:nvSpPr>
        <p:spPr>
          <a:xfrm>
            <a:off x="1451579" y="329307"/>
            <a:ext cx="5938835" cy="309201"/>
          </a:xfrm>
          <a:prstGeom prst="rect">
            <a:avLst/>
          </a:prstGeom>
          <a:noFill/>
          <a:ln>
            <a:noFill/>
          </a:ln>
        </p:spPr>
        <p:txBody>
          <a:bodyPr lIns="91425" tIns="91425" rIns="91425" bIns="91425" anchor="ctr" anchorCtr="0"/>
          <a:lstStyle>
            <a:lvl1pPr marL="0" marR="0" lvl="0" indent="0" algn="l" rtl="0">
              <a:spcBef>
                <a:spcPts val="0"/>
              </a:spcBef>
              <a:buNone/>
              <a:defRPr sz="1000" b="0" i="0" u="none" strike="noStrike" cap="none">
                <a:solidFill>
                  <a:srgbClr val="888888"/>
                </a:solidFill>
                <a:latin typeface="Cabin"/>
                <a:ea typeface="Cabin"/>
                <a:cs typeface="Cabin"/>
                <a:sym typeface="Cabin"/>
              </a:defRPr>
            </a:lvl1pPr>
            <a:lvl2pPr marL="457200" marR="0" lvl="1" indent="0" algn="l" rtl="0">
              <a:spcBef>
                <a:spcPts val="0"/>
              </a:spcBef>
              <a:buNone/>
              <a:defRPr sz="1800" b="0" i="0" u="none" strike="noStrike" cap="none">
                <a:solidFill>
                  <a:schemeClr val="dk1"/>
                </a:solidFill>
                <a:latin typeface="Cabin"/>
                <a:ea typeface="Cabin"/>
                <a:cs typeface="Cabin"/>
                <a:sym typeface="Cabin"/>
              </a:defRPr>
            </a:lvl2pPr>
            <a:lvl3pPr marL="914400" marR="0" lvl="2" indent="0" algn="l" rtl="0">
              <a:spcBef>
                <a:spcPts val="0"/>
              </a:spcBef>
              <a:buNone/>
              <a:defRPr sz="1800" b="0" i="0" u="none" strike="noStrike" cap="none">
                <a:solidFill>
                  <a:schemeClr val="dk1"/>
                </a:solidFill>
                <a:latin typeface="Cabin"/>
                <a:ea typeface="Cabin"/>
                <a:cs typeface="Cabin"/>
                <a:sym typeface="Cabin"/>
              </a:defRPr>
            </a:lvl3pPr>
            <a:lvl4pPr marL="1371600" marR="0" lvl="3" indent="0" algn="l" rtl="0">
              <a:spcBef>
                <a:spcPts val="0"/>
              </a:spcBef>
              <a:buNone/>
              <a:defRPr sz="1800" b="0" i="0" u="none" strike="noStrike" cap="none">
                <a:solidFill>
                  <a:schemeClr val="dk1"/>
                </a:solidFill>
                <a:latin typeface="Cabin"/>
                <a:ea typeface="Cabin"/>
                <a:cs typeface="Cabin"/>
                <a:sym typeface="Cabin"/>
              </a:defRPr>
            </a:lvl4pPr>
            <a:lvl5pPr marL="1828800" marR="0" lvl="4" indent="0" algn="l" rtl="0">
              <a:spcBef>
                <a:spcPts val="0"/>
              </a:spcBef>
              <a:buNone/>
              <a:defRPr sz="1800" b="0" i="0" u="none" strike="noStrike" cap="none">
                <a:solidFill>
                  <a:schemeClr val="dk1"/>
                </a:solidFill>
                <a:latin typeface="Cabin"/>
                <a:ea typeface="Cabin"/>
                <a:cs typeface="Cabin"/>
                <a:sym typeface="Cabin"/>
              </a:defRPr>
            </a:lvl5pPr>
            <a:lvl6pPr marL="2286000" marR="0" lvl="5" indent="0" algn="l" rtl="0">
              <a:spcBef>
                <a:spcPts val="0"/>
              </a:spcBef>
              <a:buNone/>
              <a:defRPr sz="1800" b="0" i="0" u="none" strike="noStrike" cap="none">
                <a:solidFill>
                  <a:schemeClr val="dk1"/>
                </a:solidFill>
                <a:latin typeface="Cabin"/>
                <a:ea typeface="Cabin"/>
                <a:cs typeface="Cabin"/>
                <a:sym typeface="Cabin"/>
              </a:defRPr>
            </a:lvl6pPr>
            <a:lvl7pPr marL="2743200" marR="0" lvl="6" indent="0" algn="l" rtl="0">
              <a:spcBef>
                <a:spcPts val="0"/>
              </a:spcBef>
              <a:buNone/>
              <a:defRPr sz="1800" b="0" i="0" u="none" strike="noStrike" cap="none">
                <a:solidFill>
                  <a:schemeClr val="dk1"/>
                </a:solidFill>
                <a:latin typeface="Cabin"/>
                <a:ea typeface="Cabin"/>
                <a:cs typeface="Cabin"/>
                <a:sym typeface="Cabin"/>
              </a:defRPr>
            </a:lvl7pPr>
            <a:lvl8pPr marL="3200400" marR="0" lvl="7" indent="0" algn="l" rtl="0">
              <a:spcBef>
                <a:spcPts val="0"/>
              </a:spcBef>
              <a:buNone/>
              <a:defRPr sz="1800" b="0" i="0" u="none" strike="noStrike" cap="none">
                <a:solidFill>
                  <a:schemeClr val="dk1"/>
                </a:solidFill>
                <a:latin typeface="Cabin"/>
                <a:ea typeface="Cabin"/>
                <a:cs typeface="Cabin"/>
                <a:sym typeface="Cabin"/>
              </a:defRPr>
            </a:lvl8pPr>
            <a:lvl9pPr marL="3657600" marR="0" lvl="8" indent="0" algn="l" rtl="0">
              <a:spcBef>
                <a:spcPts val="0"/>
              </a:spcBef>
              <a:buNone/>
              <a:defRPr sz="1800" b="0" i="0" u="none" strike="noStrike" cap="none">
                <a:solidFill>
                  <a:schemeClr val="dk1"/>
                </a:solidFill>
                <a:latin typeface="Cabin"/>
                <a:ea typeface="Cabin"/>
                <a:cs typeface="Cabin"/>
                <a:sym typeface="Cabin"/>
              </a:defRPr>
            </a:lvl9pPr>
          </a:lstStyle>
          <a:p>
            <a:endParaRPr/>
          </a:p>
        </p:txBody>
      </p:sp>
      <p:sp>
        <p:nvSpPr>
          <p:cNvPr id="62" name="Shape 62"/>
          <p:cNvSpPr txBox="1">
            <a:spLocks noGrp="1"/>
          </p:cNvSpPr>
          <p:nvPr>
            <p:ph type="sldNum" idx="12"/>
          </p:nvPr>
        </p:nvSpPr>
        <p:spPr>
          <a:xfrm>
            <a:off x="480060" y="798972"/>
            <a:ext cx="811019" cy="503577"/>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fld id="{00000000-1234-1234-1234-123412341234}" type="slidenum">
              <a:rPr lang="en-US" sz="2800" b="0" i="0" u="none" strike="noStrike" cap="none">
                <a:solidFill>
                  <a:schemeClr val="accent1"/>
                </a:solidFill>
                <a:latin typeface="Cabin"/>
                <a:ea typeface="Cabin"/>
                <a:cs typeface="Cabin"/>
                <a:sym typeface="Cabin"/>
              </a:rPr>
              <a:t>‹#›</a:t>
            </a:fld>
            <a:endParaRPr lang="en-US" sz="2800" b="0" i="0" u="none" strike="noStrike" cap="none">
              <a:solidFill>
                <a:schemeClr val="accent1"/>
              </a:solidFill>
              <a:latin typeface="Cabin"/>
              <a:ea typeface="Cabin"/>
              <a:cs typeface="Cabin"/>
              <a:sym typeface="Cabin"/>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63"/>
        <p:cNvGrpSpPr/>
        <p:nvPr/>
      </p:nvGrpSpPr>
      <p:grpSpPr>
        <a:xfrm>
          <a:off x="0" y="0"/>
          <a:ext cx="0" cy="0"/>
          <a:chOff x="0" y="0"/>
          <a:chExt cx="0" cy="0"/>
        </a:xfrm>
      </p:grpSpPr>
      <p:sp>
        <p:nvSpPr>
          <p:cNvPr id="64" name="Shape 64"/>
          <p:cNvSpPr txBox="1">
            <a:spLocks noGrp="1"/>
          </p:cNvSpPr>
          <p:nvPr>
            <p:ph type="title"/>
          </p:nvPr>
        </p:nvSpPr>
        <p:spPr>
          <a:xfrm>
            <a:off x="1444670" y="798972"/>
            <a:ext cx="3273098" cy="2247116"/>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bin"/>
              <a:buNone/>
              <a:defRPr sz="2400" b="0" i="0" u="none" strike="noStrike" cap="none">
                <a:solidFill>
                  <a:schemeClr val="dk1"/>
                </a:solidFill>
                <a:latin typeface="Cabin"/>
                <a:ea typeface="Cabin"/>
                <a:cs typeface="Cabin"/>
                <a:sym typeface="Cabi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5" name="Shape 65"/>
          <p:cNvSpPr txBox="1">
            <a:spLocks noGrp="1"/>
          </p:cNvSpPr>
          <p:nvPr>
            <p:ph type="body" idx="1"/>
          </p:nvPr>
        </p:nvSpPr>
        <p:spPr>
          <a:xfrm>
            <a:off x="5043714" y="798974"/>
            <a:ext cx="6012469" cy="4658826"/>
          </a:xfrm>
          <a:prstGeom prst="rect">
            <a:avLst/>
          </a:prstGeom>
          <a:noFill/>
          <a:ln>
            <a:noFill/>
          </a:ln>
        </p:spPr>
        <p:txBody>
          <a:bodyPr lIns="91425" tIns="91425" rIns="91425" bIns="91425" anchor="ctr" anchorCtr="0"/>
          <a:lstStyle>
            <a:lvl1pPr marL="228600" marR="0" lvl="0" indent="-101600" algn="l" rtl="0">
              <a:lnSpc>
                <a:spcPct val="120000"/>
              </a:lnSpc>
              <a:spcBef>
                <a:spcPts val="1000"/>
              </a:spcBef>
              <a:buClr>
                <a:schemeClr val="accent1"/>
              </a:buClr>
              <a:buSzPct val="100000"/>
              <a:buFont typeface="Arial"/>
              <a:buChar char="•"/>
              <a:defRPr sz="2000" b="0" i="0" u="none" strike="noStrike" cap="none">
                <a:solidFill>
                  <a:schemeClr val="dk1"/>
                </a:solidFill>
                <a:latin typeface="Cabin"/>
                <a:ea typeface="Cabin"/>
                <a:cs typeface="Cabin"/>
                <a:sym typeface="Cabin"/>
              </a:defRPr>
            </a:lvl1pPr>
            <a:lvl2pPr marL="685800" marR="0" lvl="1" indent="-114300" algn="l" rtl="0">
              <a:lnSpc>
                <a:spcPct val="120000"/>
              </a:lnSpc>
              <a:spcBef>
                <a:spcPts val="500"/>
              </a:spcBef>
              <a:buClr>
                <a:schemeClr val="accent1"/>
              </a:buClr>
              <a:buSzPct val="100000"/>
              <a:buFont typeface="Arial"/>
              <a:buChar char="•"/>
              <a:defRPr sz="1800" b="0" i="0" u="none" strike="noStrike" cap="none">
                <a:solidFill>
                  <a:schemeClr val="dk1"/>
                </a:solidFill>
                <a:latin typeface="Cabin"/>
                <a:ea typeface="Cabin"/>
                <a:cs typeface="Cabin"/>
                <a:sym typeface="Cabin"/>
              </a:defRPr>
            </a:lvl2pPr>
            <a:lvl3pPr marL="1143000" marR="0" lvl="2" indent="-127000" algn="l" rtl="0">
              <a:lnSpc>
                <a:spcPct val="120000"/>
              </a:lnSpc>
              <a:spcBef>
                <a:spcPts val="500"/>
              </a:spcBef>
              <a:buClr>
                <a:schemeClr val="accent1"/>
              </a:buClr>
              <a:buSzPct val="100000"/>
              <a:buFont typeface="Arial"/>
              <a:buChar char="•"/>
              <a:defRPr sz="1600" b="0" i="0" u="none" strike="noStrike" cap="none">
                <a:solidFill>
                  <a:schemeClr val="dk1"/>
                </a:solidFill>
                <a:latin typeface="Cabin"/>
                <a:ea typeface="Cabin"/>
                <a:cs typeface="Cabin"/>
                <a:sym typeface="Cabin"/>
              </a:defRPr>
            </a:lvl3pPr>
            <a:lvl4pPr marL="1600200" marR="0" lvl="3" indent="-139700" algn="l" rtl="0">
              <a:lnSpc>
                <a:spcPct val="120000"/>
              </a:lnSpc>
              <a:spcBef>
                <a:spcPts val="500"/>
              </a:spcBef>
              <a:buClr>
                <a:schemeClr val="accent1"/>
              </a:buClr>
              <a:buSzPct val="100000"/>
              <a:buFont typeface="Arial"/>
              <a:buChar char="•"/>
              <a:defRPr sz="1400" b="0" i="0" u="none" strike="noStrike" cap="none">
                <a:solidFill>
                  <a:schemeClr val="dk1"/>
                </a:solidFill>
                <a:latin typeface="Cabin"/>
                <a:ea typeface="Cabin"/>
                <a:cs typeface="Cabin"/>
                <a:sym typeface="Cabin"/>
              </a:defRPr>
            </a:lvl4pPr>
            <a:lvl5pPr marL="2057400" marR="0" lvl="4" indent="-152400" algn="l" rtl="0">
              <a:lnSpc>
                <a:spcPct val="120000"/>
              </a:lnSpc>
              <a:spcBef>
                <a:spcPts val="500"/>
              </a:spcBef>
              <a:buClr>
                <a:schemeClr val="accent1"/>
              </a:buClr>
              <a:buSzPct val="100000"/>
              <a:buFont typeface="Arial"/>
              <a:buChar char="•"/>
              <a:defRPr sz="1200" b="0" i="0" u="none" strike="noStrike" cap="none">
                <a:solidFill>
                  <a:schemeClr val="dk1"/>
                </a:solidFill>
                <a:latin typeface="Cabin"/>
                <a:ea typeface="Cabin"/>
                <a:cs typeface="Cabin"/>
                <a:sym typeface="Cabin"/>
              </a:defRPr>
            </a:lvl5pPr>
            <a:lvl6pPr marL="2514600" marR="0" lvl="5" indent="-152400" algn="l" rtl="0">
              <a:lnSpc>
                <a:spcPct val="120000"/>
              </a:lnSpc>
              <a:spcBef>
                <a:spcPts val="500"/>
              </a:spcBef>
              <a:buClr>
                <a:schemeClr val="accent1"/>
              </a:buClr>
              <a:buSzPct val="100000"/>
              <a:buFont typeface="Arial"/>
              <a:buChar char="•"/>
              <a:defRPr sz="1200" b="0" i="0" u="none" strike="noStrike" cap="none">
                <a:solidFill>
                  <a:schemeClr val="dk1"/>
                </a:solidFill>
                <a:latin typeface="Cabin"/>
                <a:ea typeface="Cabin"/>
                <a:cs typeface="Cabin"/>
                <a:sym typeface="Cabin"/>
              </a:defRPr>
            </a:lvl6pPr>
            <a:lvl7pPr marL="2971800" marR="0" lvl="6" indent="-152400" algn="l" rtl="0">
              <a:lnSpc>
                <a:spcPct val="120000"/>
              </a:lnSpc>
              <a:spcBef>
                <a:spcPts val="500"/>
              </a:spcBef>
              <a:buClr>
                <a:schemeClr val="accent1"/>
              </a:buClr>
              <a:buSzPct val="100000"/>
              <a:buFont typeface="Arial"/>
              <a:buChar char="•"/>
              <a:defRPr sz="1200" b="0" i="0" u="none" strike="noStrike" cap="none">
                <a:solidFill>
                  <a:schemeClr val="dk1"/>
                </a:solidFill>
                <a:latin typeface="Cabin"/>
                <a:ea typeface="Cabin"/>
                <a:cs typeface="Cabin"/>
                <a:sym typeface="Cabin"/>
              </a:defRPr>
            </a:lvl7pPr>
            <a:lvl8pPr marL="3429000" marR="0" lvl="7" indent="-152400" algn="l" rtl="0">
              <a:lnSpc>
                <a:spcPct val="120000"/>
              </a:lnSpc>
              <a:spcBef>
                <a:spcPts val="500"/>
              </a:spcBef>
              <a:buClr>
                <a:schemeClr val="accent1"/>
              </a:buClr>
              <a:buSzPct val="100000"/>
              <a:buFont typeface="Arial"/>
              <a:buChar char="•"/>
              <a:defRPr sz="1200" b="0" i="0" u="none" strike="noStrike" cap="none">
                <a:solidFill>
                  <a:schemeClr val="dk1"/>
                </a:solidFill>
                <a:latin typeface="Cabin"/>
                <a:ea typeface="Cabin"/>
                <a:cs typeface="Cabin"/>
                <a:sym typeface="Cabin"/>
              </a:defRPr>
            </a:lvl8pPr>
            <a:lvl9pPr marL="3886200" marR="0" lvl="8" indent="-152400" algn="l" rtl="0">
              <a:lnSpc>
                <a:spcPct val="120000"/>
              </a:lnSpc>
              <a:spcBef>
                <a:spcPts val="500"/>
              </a:spcBef>
              <a:buClr>
                <a:schemeClr val="accent1"/>
              </a:buClr>
              <a:buSzPct val="100000"/>
              <a:buFont typeface="Arial"/>
              <a:buChar char="•"/>
              <a:defRPr sz="1200" b="0" i="0" u="none" strike="noStrike" cap="none">
                <a:solidFill>
                  <a:schemeClr val="dk1"/>
                </a:solidFill>
                <a:latin typeface="Cabin"/>
                <a:ea typeface="Cabin"/>
                <a:cs typeface="Cabin"/>
                <a:sym typeface="Cabin"/>
              </a:defRPr>
            </a:lvl9pPr>
          </a:lstStyle>
          <a:p>
            <a:endParaRPr/>
          </a:p>
        </p:txBody>
      </p:sp>
      <p:sp>
        <p:nvSpPr>
          <p:cNvPr id="66" name="Shape 66"/>
          <p:cNvSpPr txBox="1">
            <a:spLocks noGrp="1"/>
          </p:cNvSpPr>
          <p:nvPr>
            <p:ph type="body" idx="2"/>
          </p:nvPr>
        </p:nvSpPr>
        <p:spPr>
          <a:xfrm>
            <a:off x="1444670" y="3205491"/>
            <a:ext cx="3275012" cy="2248180"/>
          </a:xfrm>
          <a:prstGeom prst="rect">
            <a:avLst/>
          </a:prstGeom>
          <a:noFill/>
          <a:ln>
            <a:noFill/>
          </a:ln>
        </p:spPr>
        <p:txBody>
          <a:bodyPr lIns="91425" tIns="91425" rIns="91425" bIns="91425" anchor="t" anchorCtr="0"/>
          <a:lstStyle>
            <a:lvl1pPr marL="0" marR="0" lvl="0" indent="0" algn="l" rtl="0">
              <a:lnSpc>
                <a:spcPct val="120000"/>
              </a:lnSpc>
              <a:spcBef>
                <a:spcPts val="1000"/>
              </a:spcBef>
              <a:buClr>
                <a:schemeClr val="accent1"/>
              </a:buClr>
              <a:buFont typeface="Arial"/>
              <a:buNone/>
              <a:defRPr sz="1600" b="0" i="0" u="none" strike="noStrike" cap="none">
                <a:solidFill>
                  <a:schemeClr val="dk1"/>
                </a:solidFill>
                <a:latin typeface="Cabin"/>
                <a:ea typeface="Cabin"/>
                <a:cs typeface="Cabin"/>
                <a:sym typeface="Cabin"/>
              </a:defRPr>
            </a:lvl1pPr>
            <a:lvl2pPr marL="457200" marR="0" lvl="1" indent="0" algn="l" rtl="0">
              <a:lnSpc>
                <a:spcPct val="120000"/>
              </a:lnSpc>
              <a:spcBef>
                <a:spcPts val="500"/>
              </a:spcBef>
              <a:buClr>
                <a:schemeClr val="accent1"/>
              </a:buClr>
              <a:buFont typeface="Arial"/>
              <a:buNone/>
              <a:defRPr sz="1400" b="0" i="0" u="none" strike="noStrike" cap="none">
                <a:solidFill>
                  <a:schemeClr val="dk1"/>
                </a:solidFill>
                <a:latin typeface="Cabin"/>
                <a:ea typeface="Cabin"/>
                <a:cs typeface="Cabin"/>
                <a:sym typeface="Cabin"/>
              </a:defRPr>
            </a:lvl2pPr>
            <a:lvl3pPr marL="914400" marR="0" lvl="2" indent="0" algn="l" rtl="0">
              <a:lnSpc>
                <a:spcPct val="120000"/>
              </a:lnSpc>
              <a:spcBef>
                <a:spcPts val="500"/>
              </a:spcBef>
              <a:buClr>
                <a:schemeClr val="accent1"/>
              </a:buClr>
              <a:buFont typeface="Arial"/>
              <a:buNone/>
              <a:defRPr sz="1200" b="0" i="0" u="none" strike="noStrike" cap="none">
                <a:solidFill>
                  <a:schemeClr val="dk1"/>
                </a:solidFill>
                <a:latin typeface="Cabin"/>
                <a:ea typeface="Cabin"/>
                <a:cs typeface="Cabin"/>
                <a:sym typeface="Cabin"/>
              </a:defRPr>
            </a:lvl3pPr>
            <a:lvl4pPr marL="1371600" marR="0" lvl="3" indent="0" algn="l" rtl="0">
              <a:lnSpc>
                <a:spcPct val="120000"/>
              </a:lnSpc>
              <a:spcBef>
                <a:spcPts val="500"/>
              </a:spcBef>
              <a:buClr>
                <a:schemeClr val="accent1"/>
              </a:buClr>
              <a:buFont typeface="Arial"/>
              <a:buNone/>
              <a:defRPr sz="1000" b="0" i="0" u="none" strike="noStrike" cap="none">
                <a:solidFill>
                  <a:schemeClr val="dk1"/>
                </a:solidFill>
                <a:latin typeface="Cabin"/>
                <a:ea typeface="Cabin"/>
                <a:cs typeface="Cabin"/>
                <a:sym typeface="Cabin"/>
              </a:defRPr>
            </a:lvl4pPr>
            <a:lvl5pPr marL="1828800" marR="0" lvl="4" indent="0" algn="l" rtl="0">
              <a:lnSpc>
                <a:spcPct val="120000"/>
              </a:lnSpc>
              <a:spcBef>
                <a:spcPts val="500"/>
              </a:spcBef>
              <a:buClr>
                <a:schemeClr val="accent1"/>
              </a:buClr>
              <a:buFont typeface="Arial"/>
              <a:buNone/>
              <a:defRPr sz="1000" b="0" i="0" u="none" strike="noStrike" cap="none">
                <a:solidFill>
                  <a:schemeClr val="dk1"/>
                </a:solidFill>
                <a:latin typeface="Cabin"/>
                <a:ea typeface="Cabin"/>
                <a:cs typeface="Cabin"/>
                <a:sym typeface="Cabin"/>
              </a:defRPr>
            </a:lvl5pPr>
            <a:lvl6pPr marL="2286000" marR="0" lvl="5" indent="0" algn="l" rtl="0">
              <a:lnSpc>
                <a:spcPct val="120000"/>
              </a:lnSpc>
              <a:spcBef>
                <a:spcPts val="500"/>
              </a:spcBef>
              <a:buClr>
                <a:schemeClr val="accent1"/>
              </a:buClr>
              <a:buFont typeface="Arial"/>
              <a:buNone/>
              <a:defRPr sz="1000" b="0" i="0" u="none" strike="noStrike" cap="none">
                <a:solidFill>
                  <a:schemeClr val="dk1"/>
                </a:solidFill>
                <a:latin typeface="Cabin"/>
                <a:ea typeface="Cabin"/>
                <a:cs typeface="Cabin"/>
                <a:sym typeface="Cabin"/>
              </a:defRPr>
            </a:lvl6pPr>
            <a:lvl7pPr marL="2743200" marR="0" lvl="6" indent="0" algn="l" rtl="0">
              <a:lnSpc>
                <a:spcPct val="120000"/>
              </a:lnSpc>
              <a:spcBef>
                <a:spcPts val="500"/>
              </a:spcBef>
              <a:buClr>
                <a:schemeClr val="accent1"/>
              </a:buClr>
              <a:buFont typeface="Arial"/>
              <a:buNone/>
              <a:defRPr sz="1000" b="0" i="0" u="none" strike="noStrike" cap="none">
                <a:solidFill>
                  <a:schemeClr val="dk1"/>
                </a:solidFill>
                <a:latin typeface="Cabin"/>
                <a:ea typeface="Cabin"/>
                <a:cs typeface="Cabin"/>
                <a:sym typeface="Cabin"/>
              </a:defRPr>
            </a:lvl7pPr>
            <a:lvl8pPr marL="3200400" marR="0" lvl="7" indent="0" algn="l" rtl="0">
              <a:lnSpc>
                <a:spcPct val="120000"/>
              </a:lnSpc>
              <a:spcBef>
                <a:spcPts val="500"/>
              </a:spcBef>
              <a:buClr>
                <a:schemeClr val="accent1"/>
              </a:buClr>
              <a:buFont typeface="Arial"/>
              <a:buNone/>
              <a:defRPr sz="1000" b="0" i="0" u="none" strike="noStrike" cap="none">
                <a:solidFill>
                  <a:schemeClr val="dk1"/>
                </a:solidFill>
                <a:latin typeface="Cabin"/>
                <a:ea typeface="Cabin"/>
                <a:cs typeface="Cabin"/>
                <a:sym typeface="Cabin"/>
              </a:defRPr>
            </a:lvl8pPr>
            <a:lvl9pPr marL="3657600" marR="0" lvl="8" indent="0" algn="l" rtl="0">
              <a:lnSpc>
                <a:spcPct val="120000"/>
              </a:lnSpc>
              <a:spcBef>
                <a:spcPts val="500"/>
              </a:spcBef>
              <a:buClr>
                <a:schemeClr val="accent1"/>
              </a:buClr>
              <a:buFont typeface="Arial"/>
              <a:buNone/>
              <a:defRPr sz="1000" b="0" i="0" u="none" strike="noStrike" cap="none">
                <a:solidFill>
                  <a:schemeClr val="dk1"/>
                </a:solidFill>
                <a:latin typeface="Cabin"/>
                <a:ea typeface="Cabin"/>
                <a:cs typeface="Cabin"/>
                <a:sym typeface="Cabin"/>
              </a:defRPr>
            </a:lvl9pPr>
          </a:lstStyle>
          <a:p>
            <a:endParaRPr/>
          </a:p>
        </p:txBody>
      </p:sp>
      <p:sp>
        <p:nvSpPr>
          <p:cNvPr id="67" name="Shape 67"/>
          <p:cNvSpPr txBox="1">
            <a:spLocks noGrp="1"/>
          </p:cNvSpPr>
          <p:nvPr>
            <p:ph type="dt" idx="10"/>
          </p:nvPr>
        </p:nvSpPr>
        <p:spPr>
          <a:xfrm>
            <a:off x="7554138" y="330369"/>
            <a:ext cx="3500715" cy="309201"/>
          </a:xfrm>
          <a:prstGeom prst="rect">
            <a:avLst/>
          </a:prstGeom>
          <a:noFill/>
          <a:ln>
            <a:noFill/>
          </a:ln>
        </p:spPr>
        <p:txBody>
          <a:bodyPr lIns="91425" tIns="91425" rIns="91425" bIns="91425" anchor="ctr" anchorCtr="0"/>
          <a:lstStyle>
            <a:lvl1pPr marL="0" marR="0" lvl="0" indent="0" algn="r" rtl="0">
              <a:spcBef>
                <a:spcPts val="0"/>
              </a:spcBef>
              <a:buNone/>
              <a:defRPr sz="1000" b="0" i="0" u="none" strike="noStrike" cap="none">
                <a:solidFill>
                  <a:srgbClr val="888888"/>
                </a:solidFill>
                <a:latin typeface="Cabin"/>
                <a:ea typeface="Cabin"/>
                <a:cs typeface="Cabin"/>
                <a:sym typeface="Cabin"/>
              </a:defRPr>
            </a:lvl1pPr>
            <a:lvl2pPr marL="457200" marR="0" lvl="1" indent="0" algn="l" rtl="0">
              <a:spcBef>
                <a:spcPts val="0"/>
              </a:spcBef>
              <a:buNone/>
              <a:defRPr sz="1800" b="0" i="0" u="none" strike="noStrike" cap="none">
                <a:solidFill>
                  <a:schemeClr val="dk1"/>
                </a:solidFill>
                <a:latin typeface="Cabin"/>
                <a:ea typeface="Cabin"/>
                <a:cs typeface="Cabin"/>
                <a:sym typeface="Cabin"/>
              </a:defRPr>
            </a:lvl2pPr>
            <a:lvl3pPr marL="914400" marR="0" lvl="2" indent="0" algn="l" rtl="0">
              <a:spcBef>
                <a:spcPts val="0"/>
              </a:spcBef>
              <a:buNone/>
              <a:defRPr sz="1800" b="0" i="0" u="none" strike="noStrike" cap="none">
                <a:solidFill>
                  <a:schemeClr val="dk1"/>
                </a:solidFill>
                <a:latin typeface="Cabin"/>
                <a:ea typeface="Cabin"/>
                <a:cs typeface="Cabin"/>
                <a:sym typeface="Cabin"/>
              </a:defRPr>
            </a:lvl3pPr>
            <a:lvl4pPr marL="1371600" marR="0" lvl="3" indent="0" algn="l" rtl="0">
              <a:spcBef>
                <a:spcPts val="0"/>
              </a:spcBef>
              <a:buNone/>
              <a:defRPr sz="1800" b="0" i="0" u="none" strike="noStrike" cap="none">
                <a:solidFill>
                  <a:schemeClr val="dk1"/>
                </a:solidFill>
                <a:latin typeface="Cabin"/>
                <a:ea typeface="Cabin"/>
                <a:cs typeface="Cabin"/>
                <a:sym typeface="Cabin"/>
              </a:defRPr>
            </a:lvl4pPr>
            <a:lvl5pPr marL="1828800" marR="0" lvl="4" indent="0" algn="l" rtl="0">
              <a:spcBef>
                <a:spcPts val="0"/>
              </a:spcBef>
              <a:buNone/>
              <a:defRPr sz="1800" b="0" i="0" u="none" strike="noStrike" cap="none">
                <a:solidFill>
                  <a:schemeClr val="dk1"/>
                </a:solidFill>
                <a:latin typeface="Cabin"/>
                <a:ea typeface="Cabin"/>
                <a:cs typeface="Cabin"/>
                <a:sym typeface="Cabin"/>
              </a:defRPr>
            </a:lvl5pPr>
            <a:lvl6pPr marL="2286000" marR="0" lvl="5" indent="0" algn="l" rtl="0">
              <a:spcBef>
                <a:spcPts val="0"/>
              </a:spcBef>
              <a:buNone/>
              <a:defRPr sz="1800" b="0" i="0" u="none" strike="noStrike" cap="none">
                <a:solidFill>
                  <a:schemeClr val="dk1"/>
                </a:solidFill>
                <a:latin typeface="Cabin"/>
                <a:ea typeface="Cabin"/>
                <a:cs typeface="Cabin"/>
                <a:sym typeface="Cabin"/>
              </a:defRPr>
            </a:lvl6pPr>
            <a:lvl7pPr marL="2743200" marR="0" lvl="6" indent="0" algn="l" rtl="0">
              <a:spcBef>
                <a:spcPts val="0"/>
              </a:spcBef>
              <a:buNone/>
              <a:defRPr sz="1800" b="0" i="0" u="none" strike="noStrike" cap="none">
                <a:solidFill>
                  <a:schemeClr val="dk1"/>
                </a:solidFill>
                <a:latin typeface="Cabin"/>
                <a:ea typeface="Cabin"/>
                <a:cs typeface="Cabin"/>
                <a:sym typeface="Cabin"/>
              </a:defRPr>
            </a:lvl7pPr>
            <a:lvl8pPr marL="3200400" marR="0" lvl="7" indent="0" algn="l" rtl="0">
              <a:spcBef>
                <a:spcPts val="0"/>
              </a:spcBef>
              <a:buNone/>
              <a:defRPr sz="1800" b="0" i="0" u="none" strike="noStrike" cap="none">
                <a:solidFill>
                  <a:schemeClr val="dk1"/>
                </a:solidFill>
                <a:latin typeface="Cabin"/>
                <a:ea typeface="Cabin"/>
                <a:cs typeface="Cabin"/>
                <a:sym typeface="Cabin"/>
              </a:defRPr>
            </a:lvl8pPr>
            <a:lvl9pPr marL="3657600" marR="0" lvl="8" indent="0" algn="l" rtl="0">
              <a:spcBef>
                <a:spcPts val="0"/>
              </a:spcBef>
              <a:buNone/>
              <a:defRPr sz="1800" b="0" i="0" u="none" strike="noStrike" cap="none">
                <a:solidFill>
                  <a:schemeClr val="dk1"/>
                </a:solidFill>
                <a:latin typeface="Cabin"/>
                <a:ea typeface="Cabin"/>
                <a:cs typeface="Cabin"/>
                <a:sym typeface="Cabin"/>
              </a:defRPr>
            </a:lvl9pPr>
          </a:lstStyle>
          <a:p>
            <a:endParaRPr/>
          </a:p>
        </p:txBody>
      </p:sp>
      <p:sp>
        <p:nvSpPr>
          <p:cNvPr id="68" name="Shape 68"/>
          <p:cNvSpPr txBox="1">
            <a:spLocks noGrp="1"/>
          </p:cNvSpPr>
          <p:nvPr>
            <p:ph type="ftr" idx="11"/>
          </p:nvPr>
        </p:nvSpPr>
        <p:spPr>
          <a:xfrm>
            <a:off x="1451579" y="329307"/>
            <a:ext cx="5938835" cy="309201"/>
          </a:xfrm>
          <a:prstGeom prst="rect">
            <a:avLst/>
          </a:prstGeom>
          <a:noFill/>
          <a:ln>
            <a:noFill/>
          </a:ln>
        </p:spPr>
        <p:txBody>
          <a:bodyPr lIns="91425" tIns="91425" rIns="91425" bIns="91425" anchor="ctr" anchorCtr="0"/>
          <a:lstStyle>
            <a:lvl1pPr marL="0" marR="0" lvl="0" indent="0" algn="l" rtl="0">
              <a:spcBef>
                <a:spcPts val="0"/>
              </a:spcBef>
              <a:buNone/>
              <a:defRPr sz="1000" b="0" i="0" u="none" strike="noStrike" cap="none">
                <a:solidFill>
                  <a:srgbClr val="888888"/>
                </a:solidFill>
                <a:latin typeface="Cabin"/>
                <a:ea typeface="Cabin"/>
                <a:cs typeface="Cabin"/>
                <a:sym typeface="Cabin"/>
              </a:defRPr>
            </a:lvl1pPr>
            <a:lvl2pPr marL="457200" marR="0" lvl="1" indent="0" algn="l" rtl="0">
              <a:spcBef>
                <a:spcPts val="0"/>
              </a:spcBef>
              <a:buNone/>
              <a:defRPr sz="1800" b="0" i="0" u="none" strike="noStrike" cap="none">
                <a:solidFill>
                  <a:schemeClr val="dk1"/>
                </a:solidFill>
                <a:latin typeface="Cabin"/>
                <a:ea typeface="Cabin"/>
                <a:cs typeface="Cabin"/>
                <a:sym typeface="Cabin"/>
              </a:defRPr>
            </a:lvl2pPr>
            <a:lvl3pPr marL="914400" marR="0" lvl="2" indent="0" algn="l" rtl="0">
              <a:spcBef>
                <a:spcPts val="0"/>
              </a:spcBef>
              <a:buNone/>
              <a:defRPr sz="1800" b="0" i="0" u="none" strike="noStrike" cap="none">
                <a:solidFill>
                  <a:schemeClr val="dk1"/>
                </a:solidFill>
                <a:latin typeface="Cabin"/>
                <a:ea typeface="Cabin"/>
                <a:cs typeface="Cabin"/>
                <a:sym typeface="Cabin"/>
              </a:defRPr>
            </a:lvl3pPr>
            <a:lvl4pPr marL="1371600" marR="0" lvl="3" indent="0" algn="l" rtl="0">
              <a:spcBef>
                <a:spcPts val="0"/>
              </a:spcBef>
              <a:buNone/>
              <a:defRPr sz="1800" b="0" i="0" u="none" strike="noStrike" cap="none">
                <a:solidFill>
                  <a:schemeClr val="dk1"/>
                </a:solidFill>
                <a:latin typeface="Cabin"/>
                <a:ea typeface="Cabin"/>
                <a:cs typeface="Cabin"/>
                <a:sym typeface="Cabin"/>
              </a:defRPr>
            </a:lvl4pPr>
            <a:lvl5pPr marL="1828800" marR="0" lvl="4" indent="0" algn="l" rtl="0">
              <a:spcBef>
                <a:spcPts val="0"/>
              </a:spcBef>
              <a:buNone/>
              <a:defRPr sz="1800" b="0" i="0" u="none" strike="noStrike" cap="none">
                <a:solidFill>
                  <a:schemeClr val="dk1"/>
                </a:solidFill>
                <a:latin typeface="Cabin"/>
                <a:ea typeface="Cabin"/>
                <a:cs typeface="Cabin"/>
                <a:sym typeface="Cabin"/>
              </a:defRPr>
            </a:lvl5pPr>
            <a:lvl6pPr marL="2286000" marR="0" lvl="5" indent="0" algn="l" rtl="0">
              <a:spcBef>
                <a:spcPts val="0"/>
              </a:spcBef>
              <a:buNone/>
              <a:defRPr sz="1800" b="0" i="0" u="none" strike="noStrike" cap="none">
                <a:solidFill>
                  <a:schemeClr val="dk1"/>
                </a:solidFill>
                <a:latin typeface="Cabin"/>
                <a:ea typeface="Cabin"/>
                <a:cs typeface="Cabin"/>
                <a:sym typeface="Cabin"/>
              </a:defRPr>
            </a:lvl6pPr>
            <a:lvl7pPr marL="2743200" marR="0" lvl="6" indent="0" algn="l" rtl="0">
              <a:spcBef>
                <a:spcPts val="0"/>
              </a:spcBef>
              <a:buNone/>
              <a:defRPr sz="1800" b="0" i="0" u="none" strike="noStrike" cap="none">
                <a:solidFill>
                  <a:schemeClr val="dk1"/>
                </a:solidFill>
                <a:latin typeface="Cabin"/>
                <a:ea typeface="Cabin"/>
                <a:cs typeface="Cabin"/>
                <a:sym typeface="Cabin"/>
              </a:defRPr>
            </a:lvl7pPr>
            <a:lvl8pPr marL="3200400" marR="0" lvl="7" indent="0" algn="l" rtl="0">
              <a:spcBef>
                <a:spcPts val="0"/>
              </a:spcBef>
              <a:buNone/>
              <a:defRPr sz="1800" b="0" i="0" u="none" strike="noStrike" cap="none">
                <a:solidFill>
                  <a:schemeClr val="dk1"/>
                </a:solidFill>
                <a:latin typeface="Cabin"/>
                <a:ea typeface="Cabin"/>
                <a:cs typeface="Cabin"/>
                <a:sym typeface="Cabin"/>
              </a:defRPr>
            </a:lvl8pPr>
            <a:lvl9pPr marL="3657600" marR="0" lvl="8" indent="0" algn="l" rtl="0">
              <a:spcBef>
                <a:spcPts val="0"/>
              </a:spcBef>
              <a:buNone/>
              <a:defRPr sz="1800" b="0" i="0" u="none" strike="noStrike" cap="none">
                <a:solidFill>
                  <a:schemeClr val="dk1"/>
                </a:solidFill>
                <a:latin typeface="Cabin"/>
                <a:ea typeface="Cabin"/>
                <a:cs typeface="Cabin"/>
                <a:sym typeface="Cabin"/>
              </a:defRPr>
            </a:lvl9pPr>
          </a:lstStyle>
          <a:p>
            <a:endParaRPr/>
          </a:p>
        </p:txBody>
      </p:sp>
      <p:sp>
        <p:nvSpPr>
          <p:cNvPr id="69" name="Shape 69"/>
          <p:cNvSpPr txBox="1">
            <a:spLocks noGrp="1"/>
          </p:cNvSpPr>
          <p:nvPr>
            <p:ph type="sldNum" idx="12"/>
          </p:nvPr>
        </p:nvSpPr>
        <p:spPr>
          <a:xfrm>
            <a:off x="480060" y="798972"/>
            <a:ext cx="811019" cy="503577"/>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fld id="{00000000-1234-1234-1234-123412341234}" type="slidenum">
              <a:rPr lang="en-US" sz="2800" b="0" i="0" u="none" strike="noStrike" cap="none">
                <a:solidFill>
                  <a:schemeClr val="accent1"/>
                </a:solidFill>
                <a:latin typeface="Cabin"/>
                <a:ea typeface="Cabin"/>
                <a:cs typeface="Cabin"/>
                <a:sym typeface="Cabin"/>
              </a:rPr>
              <a:t>‹#›</a:t>
            </a:fld>
            <a:endParaRPr lang="en-US" sz="2800" b="0" i="0" u="none" strike="noStrike" cap="none">
              <a:solidFill>
                <a:schemeClr val="accent1"/>
              </a:solidFill>
              <a:latin typeface="Cabin"/>
              <a:ea typeface="Cabin"/>
              <a:cs typeface="Cabin"/>
              <a:sym typeface="Cabin"/>
            </a:endParaRPr>
          </a:p>
        </p:txBody>
      </p:sp>
      <p:cxnSp>
        <p:nvCxnSpPr>
          <p:cNvPr id="70" name="Shape 70"/>
          <p:cNvCxnSpPr/>
          <p:nvPr/>
        </p:nvCxnSpPr>
        <p:spPr>
          <a:xfrm>
            <a:off x="1448279" y="3205491"/>
            <a:ext cx="3269490" cy="0"/>
          </a:xfrm>
          <a:prstGeom prst="straightConnector1">
            <a:avLst/>
          </a:prstGeom>
          <a:noFill/>
          <a:ln w="31750" cap="flat" cmpd="sng">
            <a:solidFill>
              <a:schemeClr val="accent1"/>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71"/>
        <p:cNvGrpSpPr/>
        <p:nvPr/>
      </p:nvGrpSpPr>
      <p:grpSpPr>
        <a:xfrm>
          <a:off x="0" y="0"/>
          <a:ext cx="0" cy="0"/>
          <a:chOff x="0" y="0"/>
          <a:chExt cx="0" cy="0"/>
        </a:xfrm>
      </p:grpSpPr>
      <p:grpSp>
        <p:nvGrpSpPr>
          <p:cNvPr id="72" name="Shape 72"/>
          <p:cNvGrpSpPr/>
          <p:nvPr/>
        </p:nvGrpSpPr>
        <p:grpSpPr>
          <a:xfrm>
            <a:off x="7477386" y="482170"/>
            <a:ext cx="4074532" cy="5149101"/>
            <a:chOff x="7477386" y="482170"/>
            <a:chExt cx="4074532" cy="5149101"/>
          </a:xfrm>
        </p:grpSpPr>
        <p:sp>
          <p:nvSpPr>
            <p:cNvPr id="73" name="Shape 73"/>
            <p:cNvSpPr/>
            <p:nvPr/>
          </p:nvSpPr>
          <p:spPr>
            <a:xfrm>
              <a:off x="7477386" y="482170"/>
              <a:ext cx="4074532" cy="5149101"/>
            </a:xfrm>
            <a:prstGeom prst="rect">
              <a:avLst/>
            </a:prstGeom>
            <a:gradFill>
              <a:gsLst>
                <a:gs pos="0">
                  <a:srgbClr val="000001"/>
                </a:gs>
                <a:gs pos="100000">
                  <a:srgbClr val="191919"/>
                </a:gs>
              </a:gsLst>
              <a:lin ang="5400000" scaled="0"/>
            </a:gradFill>
            <a:ln>
              <a:noFill/>
            </a:ln>
            <a:effectLst>
              <a:outerShdw blurRad="127000" dist="228600" dir="4740000" sx="98000" sy="98000" algn="tl" rotWithShape="0">
                <a:srgbClr val="000000">
                  <a:alpha val="33725"/>
                </a:srgbClr>
              </a:outerShdw>
            </a:effectLst>
          </p:spPr>
          <p:txBody>
            <a:bodyPr lIns="91425" tIns="91425" rIns="91425" bIns="91425" anchor="ctr" anchorCtr="0">
              <a:noAutofit/>
            </a:bodyPr>
            <a:lstStyle/>
            <a:p>
              <a:pPr lvl="0">
                <a:spcBef>
                  <a:spcPts val="0"/>
                </a:spcBef>
                <a:buNone/>
              </a:pPr>
              <a:endParaRPr/>
            </a:p>
          </p:txBody>
        </p:sp>
        <p:sp>
          <p:nvSpPr>
            <p:cNvPr id="74" name="Shape 74"/>
            <p:cNvSpPr/>
            <p:nvPr/>
          </p:nvSpPr>
          <p:spPr>
            <a:xfrm>
              <a:off x="7790446" y="812506"/>
              <a:ext cx="3450288" cy="4466452"/>
            </a:xfrm>
            <a:prstGeom prst="rect">
              <a:avLst/>
            </a:prstGeom>
            <a:gradFill>
              <a:gsLst>
                <a:gs pos="0">
                  <a:srgbClr val="DADADA"/>
                </a:gs>
                <a:gs pos="100000">
                  <a:srgbClr val="FFFFFE"/>
                </a:gs>
              </a:gsLst>
              <a:lin ang="16200000" scaled="0"/>
            </a:gradFill>
            <a:ln w="50800" cap="flat" cmpd="sng">
              <a:solidFill>
                <a:srgbClr val="191919"/>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75" name="Shape 75"/>
          <p:cNvSpPr txBox="1">
            <a:spLocks noGrp="1"/>
          </p:cNvSpPr>
          <p:nvPr>
            <p:ph type="title"/>
          </p:nvPr>
        </p:nvSpPr>
        <p:spPr>
          <a:xfrm>
            <a:off x="1451205" y="1129512"/>
            <a:ext cx="5532327" cy="1830584"/>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bin"/>
              <a:buNone/>
              <a:defRPr sz="3200" b="0" i="0" u="none" strike="noStrike" cap="none">
                <a:solidFill>
                  <a:schemeClr val="dk1"/>
                </a:solidFill>
                <a:latin typeface="Cabin"/>
                <a:ea typeface="Cabin"/>
                <a:cs typeface="Cabin"/>
                <a:sym typeface="Cabi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a:spLocks noGrp="1"/>
          </p:cNvSpPr>
          <p:nvPr>
            <p:ph type="pic" idx="2"/>
          </p:nvPr>
        </p:nvSpPr>
        <p:spPr>
          <a:xfrm>
            <a:off x="8124389" y="1122541"/>
            <a:ext cx="2791171" cy="3866327"/>
          </a:xfrm>
          <a:prstGeom prst="rect">
            <a:avLst/>
          </a:prstGeom>
          <a:solidFill>
            <a:srgbClr val="D8D8D8"/>
          </a:solidFill>
          <a:ln>
            <a:noFill/>
          </a:ln>
        </p:spPr>
        <p:txBody>
          <a:bodyPr lIns="91425" tIns="91425" rIns="91425" bIns="91425" anchor="t" anchorCtr="0"/>
          <a:lstStyle>
            <a:lvl1pPr marL="0" marR="0" lvl="0" indent="0" algn="ctr" rtl="0">
              <a:lnSpc>
                <a:spcPct val="120000"/>
              </a:lnSpc>
              <a:spcBef>
                <a:spcPts val="1000"/>
              </a:spcBef>
              <a:buClr>
                <a:schemeClr val="accent1"/>
              </a:buClr>
              <a:buFont typeface="Arial"/>
              <a:buNone/>
              <a:defRPr sz="3200" b="0" i="0" u="none" strike="noStrike" cap="none">
                <a:solidFill>
                  <a:schemeClr val="dk1"/>
                </a:solidFill>
                <a:latin typeface="Cabin"/>
                <a:ea typeface="Cabin"/>
                <a:cs typeface="Cabin"/>
                <a:sym typeface="Cabin"/>
              </a:defRPr>
            </a:lvl1pPr>
            <a:lvl2pPr marL="457200" marR="0" lvl="1" indent="0" algn="l" rtl="0">
              <a:lnSpc>
                <a:spcPct val="120000"/>
              </a:lnSpc>
              <a:spcBef>
                <a:spcPts val="500"/>
              </a:spcBef>
              <a:buClr>
                <a:schemeClr val="accent1"/>
              </a:buClr>
              <a:buFont typeface="Arial"/>
              <a:buNone/>
              <a:defRPr sz="2800" b="0" i="0" u="none" strike="noStrike" cap="none">
                <a:solidFill>
                  <a:schemeClr val="dk1"/>
                </a:solidFill>
                <a:latin typeface="Cabin"/>
                <a:ea typeface="Cabin"/>
                <a:cs typeface="Cabin"/>
                <a:sym typeface="Cabin"/>
              </a:defRPr>
            </a:lvl2pPr>
            <a:lvl3pPr marL="914400" marR="0" lvl="2" indent="0" algn="l" rtl="0">
              <a:lnSpc>
                <a:spcPct val="120000"/>
              </a:lnSpc>
              <a:spcBef>
                <a:spcPts val="500"/>
              </a:spcBef>
              <a:buClr>
                <a:schemeClr val="accent1"/>
              </a:buClr>
              <a:buFont typeface="Arial"/>
              <a:buNone/>
              <a:defRPr sz="2400" b="0" i="0" u="none" strike="noStrike" cap="none">
                <a:solidFill>
                  <a:schemeClr val="dk1"/>
                </a:solidFill>
                <a:latin typeface="Cabin"/>
                <a:ea typeface="Cabin"/>
                <a:cs typeface="Cabin"/>
                <a:sym typeface="Cabin"/>
              </a:defRPr>
            </a:lvl3pPr>
            <a:lvl4pPr marL="1371600" marR="0" lvl="3" indent="0" algn="l" rtl="0">
              <a:lnSpc>
                <a:spcPct val="120000"/>
              </a:lnSpc>
              <a:spcBef>
                <a:spcPts val="500"/>
              </a:spcBef>
              <a:buClr>
                <a:schemeClr val="accent1"/>
              </a:buClr>
              <a:buFont typeface="Arial"/>
              <a:buNone/>
              <a:defRPr sz="2000" b="0" i="0" u="none" strike="noStrike" cap="none">
                <a:solidFill>
                  <a:schemeClr val="dk1"/>
                </a:solidFill>
                <a:latin typeface="Cabin"/>
                <a:ea typeface="Cabin"/>
                <a:cs typeface="Cabin"/>
                <a:sym typeface="Cabin"/>
              </a:defRPr>
            </a:lvl4pPr>
            <a:lvl5pPr marL="1828800" marR="0" lvl="4" indent="0" algn="l" rtl="0">
              <a:lnSpc>
                <a:spcPct val="120000"/>
              </a:lnSpc>
              <a:spcBef>
                <a:spcPts val="500"/>
              </a:spcBef>
              <a:buClr>
                <a:schemeClr val="accent1"/>
              </a:buClr>
              <a:buFont typeface="Arial"/>
              <a:buNone/>
              <a:defRPr sz="2000" b="0" i="0" u="none" strike="noStrike" cap="none">
                <a:solidFill>
                  <a:schemeClr val="dk1"/>
                </a:solidFill>
                <a:latin typeface="Cabin"/>
                <a:ea typeface="Cabin"/>
                <a:cs typeface="Cabin"/>
                <a:sym typeface="Cabin"/>
              </a:defRPr>
            </a:lvl5pPr>
            <a:lvl6pPr marL="2286000" marR="0" lvl="5" indent="0" algn="l" rtl="0">
              <a:lnSpc>
                <a:spcPct val="120000"/>
              </a:lnSpc>
              <a:spcBef>
                <a:spcPts val="500"/>
              </a:spcBef>
              <a:buClr>
                <a:schemeClr val="accent1"/>
              </a:buClr>
              <a:buFont typeface="Arial"/>
              <a:buNone/>
              <a:defRPr sz="2000" b="0" i="0" u="none" strike="noStrike" cap="none">
                <a:solidFill>
                  <a:schemeClr val="dk1"/>
                </a:solidFill>
                <a:latin typeface="Cabin"/>
                <a:ea typeface="Cabin"/>
                <a:cs typeface="Cabin"/>
                <a:sym typeface="Cabin"/>
              </a:defRPr>
            </a:lvl6pPr>
            <a:lvl7pPr marL="2743200" marR="0" lvl="6" indent="0" algn="l" rtl="0">
              <a:lnSpc>
                <a:spcPct val="120000"/>
              </a:lnSpc>
              <a:spcBef>
                <a:spcPts val="500"/>
              </a:spcBef>
              <a:buClr>
                <a:schemeClr val="accent1"/>
              </a:buClr>
              <a:buFont typeface="Arial"/>
              <a:buNone/>
              <a:defRPr sz="2000" b="0" i="0" u="none" strike="noStrike" cap="none">
                <a:solidFill>
                  <a:schemeClr val="dk1"/>
                </a:solidFill>
                <a:latin typeface="Cabin"/>
                <a:ea typeface="Cabin"/>
                <a:cs typeface="Cabin"/>
                <a:sym typeface="Cabin"/>
              </a:defRPr>
            </a:lvl7pPr>
            <a:lvl8pPr marL="3200400" marR="0" lvl="7" indent="0" algn="l" rtl="0">
              <a:lnSpc>
                <a:spcPct val="120000"/>
              </a:lnSpc>
              <a:spcBef>
                <a:spcPts val="500"/>
              </a:spcBef>
              <a:buClr>
                <a:schemeClr val="accent1"/>
              </a:buClr>
              <a:buFont typeface="Arial"/>
              <a:buNone/>
              <a:defRPr sz="2000" b="0" i="0" u="none" strike="noStrike" cap="none">
                <a:solidFill>
                  <a:schemeClr val="dk1"/>
                </a:solidFill>
                <a:latin typeface="Cabin"/>
                <a:ea typeface="Cabin"/>
                <a:cs typeface="Cabin"/>
                <a:sym typeface="Cabin"/>
              </a:defRPr>
            </a:lvl8pPr>
            <a:lvl9pPr marL="3657600" marR="0" lvl="8" indent="0" algn="l" rtl="0">
              <a:lnSpc>
                <a:spcPct val="120000"/>
              </a:lnSpc>
              <a:spcBef>
                <a:spcPts val="500"/>
              </a:spcBef>
              <a:buClr>
                <a:schemeClr val="accent1"/>
              </a:buClr>
              <a:buFont typeface="Arial"/>
              <a:buNone/>
              <a:defRPr sz="2000" b="0" i="0" u="none" strike="noStrike" cap="none">
                <a:solidFill>
                  <a:schemeClr val="dk1"/>
                </a:solidFill>
                <a:latin typeface="Cabin"/>
                <a:ea typeface="Cabin"/>
                <a:cs typeface="Cabin"/>
                <a:sym typeface="Cabin"/>
              </a:defRPr>
            </a:lvl9pPr>
          </a:lstStyle>
          <a:p>
            <a:endParaRPr/>
          </a:p>
        </p:txBody>
      </p:sp>
      <p:sp>
        <p:nvSpPr>
          <p:cNvPr id="77" name="Shape 77"/>
          <p:cNvSpPr txBox="1">
            <a:spLocks noGrp="1"/>
          </p:cNvSpPr>
          <p:nvPr>
            <p:ph type="body" idx="1"/>
          </p:nvPr>
        </p:nvSpPr>
        <p:spPr>
          <a:xfrm>
            <a:off x="1450329" y="3145991"/>
            <a:ext cx="5524403" cy="2003741"/>
          </a:xfrm>
          <a:prstGeom prst="rect">
            <a:avLst/>
          </a:prstGeom>
          <a:noFill/>
          <a:ln>
            <a:noFill/>
          </a:ln>
        </p:spPr>
        <p:txBody>
          <a:bodyPr lIns="91425" tIns="91425" rIns="91425" bIns="91425" anchor="t" anchorCtr="0"/>
          <a:lstStyle>
            <a:lvl1pPr marL="0" marR="0" lvl="0" indent="0" algn="l" rtl="0">
              <a:lnSpc>
                <a:spcPct val="120000"/>
              </a:lnSpc>
              <a:spcBef>
                <a:spcPts val="1000"/>
              </a:spcBef>
              <a:buClr>
                <a:schemeClr val="accent1"/>
              </a:buClr>
              <a:buFont typeface="Arial"/>
              <a:buNone/>
              <a:defRPr sz="1800" b="0" i="0" u="none" strike="noStrike" cap="none">
                <a:solidFill>
                  <a:schemeClr val="dk1"/>
                </a:solidFill>
                <a:latin typeface="Cabin"/>
                <a:ea typeface="Cabin"/>
                <a:cs typeface="Cabin"/>
                <a:sym typeface="Cabin"/>
              </a:defRPr>
            </a:lvl1pPr>
            <a:lvl2pPr marL="457200" marR="0" lvl="1" indent="0" algn="l" rtl="0">
              <a:lnSpc>
                <a:spcPct val="120000"/>
              </a:lnSpc>
              <a:spcBef>
                <a:spcPts val="500"/>
              </a:spcBef>
              <a:buClr>
                <a:schemeClr val="accent1"/>
              </a:buClr>
              <a:buFont typeface="Arial"/>
              <a:buNone/>
              <a:defRPr sz="1400" b="0" i="0" u="none" strike="noStrike" cap="none">
                <a:solidFill>
                  <a:schemeClr val="dk1"/>
                </a:solidFill>
                <a:latin typeface="Cabin"/>
                <a:ea typeface="Cabin"/>
                <a:cs typeface="Cabin"/>
                <a:sym typeface="Cabin"/>
              </a:defRPr>
            </a:lvl2pPr>
            <a:lvl3pPr marL="914400" marR="0" lvl="2" indent="0" algn="l" rtl="0">
              <a:lnSpc>
                <a:spcPct val="120000"/>
              </a:lnSpc>
              <a:spcBef>
                <a:spcPts val="500"/>
              </a:spcBef>
              <a:buClr>
                <a:schemeClr val="accent1"/>
              </a:buClr>
              <a:buFont typeface="Arial"/>
              <a:buNone/>
              <a:defRPr sz="1200" b="0" i="0" u="none" strike="noStrike" cap="none">
                <a:solidFill>
                  <a:schemeClr val="dk1"/>
                </a:solidFill>
                <a:latin typeface="Cabin"/>
                <a:ea typeface="Cabin"/>
                <a:cs typeface="Cabin"/>
                <a:sym typeface="Cabin"/>
              </a:defRPr>
            </a:lvl3pPr>
            <a:lvl4pPr marL="1371600" marR="0" lvl="3" indent="0" algn="l" rtl="0">
              <a:lnSpc>
                <a:spcPct val="120000"/>
              </a:lnSpc>
              <a:spcBef>
                <a:spcPts val="500"/>
              </a:spcBef>
              <a:buClr>
                <a:schemeClr val="accent1"/>
              </a:buClr>
              <a:buFont typeface="Arial"/>
              <a:buNone/>
              <a:defRPr sz="1000" b="0" i="0" u="none" strike="noStrike" cap="none">
                <a:solidFill>
                  <a:schemeClr val="dk1"/>
                </a:solidFill>
                <a:latin typeface="Cabin"/>
                <a:ea typeface="Cabin"/>
                <a:cs typeface="Cabin"/>
                <a:sym typeface="Cabin"/>
              </a:defRPr>
            </a:lvl4pPr>
            <a:lvl5pPr marL="1828800" marR="0" lvl="4" indent="0" algn="l" rtl="0">
              <a:lnSpc>
                <a:spcPct val="120000"/>
              </a:lnSpc>
              <a:spcBef>
                <a:spcPts val="500"/>
              </a:spcBef>
              <a:buClr>
                <a:schemeClr val="accent1"/>
              </a:buClr>
              <a:buFont typeface="Arial"/>
              <a:buNone/>
              <a:defRPr sz="1000" b="0" i="0" u="none" strike="noStrike" cap="none">
                <a:solidFill>
                  <a:schemeClr val="dk1"/>
                </a:solidFill>
                <a:latin typeface="Cabin"/>
                <a:ea typeface="Cabin"/>
                <a:cs typeface="Cabin"/>
                <a:sym typeface="Cabin"/>
              </a:defRPr>
            </a:lvl5pPr>
            <a:lvl6pPr marL="2286000" marR="0" lvl="5" indent="0" algn="l" rtl="0">
              <a:lnSpc>
                <a:spcPct val="120000"/>
              </a:lnSpc>
              <a:spcBef>
                <a:spcPts val="500"/>
              </a:spcBef>
              <a:buClr>
                <a:schemeClr val="accent1"/>
              </a:buClr>
              <a:buFont typeface="Arial"/>
              <a:buNone/>
              <a:defRPr sz="1000" b="0" i="0" u="none" strike="noStrike" cap="none">
                <a:solidFill>
                  <a:schemeClr val="dk1"/>
                </a:solidFill>
                <a:latin typeface="Cabin"/>
                <a:ea typeface="Cabin"/>
                <a:cs typeface="Cabin"/>
                <a:sym typeface="Cabin"/>
              </a:defRPr>
            </a:lvl6pPr>
            <a:lvl7pPr marL="2743200" marR="0" lvl="6" indent="0" algn="l" rtl="0">
              <a:lnSpc>
                <a:spcPct val="120000"/>
              </a:lnSpc>
              <a:spcBef>
                <a:spcPts val="500"/>
              </a:spcBef>
              <a:buClr>
                <a:schemeClr val="accent1"/>
              </a:buClr>
              <a:buFont typeface="Arial"/>
              <a:buNone/>
              <a:defRPr sz="1000" b="0" i="0" u="none" strike="noStrike" cap="none">
                <a:solidFill>
                  <a:schemeClr val="dk1"/>
                </a:solidFill>
                <a:latin typeface="Cabin"/>
                <a:ea typeface="Cabin"/>
                <a:cs typeface="Cabin"/>
                <a:sym typeface="Cabin"/>
              </a:defRPr>
            </a:lvl7pPr>
            <a:lvl8pPr marL="3200400" marR="0" lvl="7" indent="0" algn="l" rtl="0">
              <a:lnSpc>
                <a:spcPct val="120000"/>
              </a:lnSpc>
              <a:spcBef>
                <a:spcPts val="500"/>
              </a:spcBef>
              <a:buClr>
                <a:schemeClr val="accent1"/>
              </a:buClr>
              <a:buFont typeface="Arial"/>
              <a:buNone/>
              <a:defRPr sz="1000" b="0" i="0" u="none" strike="noStrike" cap="none">
                <a:solidFill>
                  <a:schemeClr val="dk1"/>
                </a:solidFill>
                <a:latin typeface="Cabin"/>
                <a:ea typeface="Cabin"/>
                <a:cs typeface="Cabin"/>
                <a:sym typeface="Cabin"/>
              </a:defRPr>
            </a:lvl8pPr>
            <a:lvl9pPr marL="3657600" marR="0" lvl="8" indent="0" algn="l" rtl="0">
              <a:lnSpc>
                <a:spcPct val="120000"/>
              </a:lnSpc>
              <a:spcBef>
                <a:spcPts val="500"/>
              </a:spcBef>
              <a:buClr>
                <a:schemeClr val="accent1"/>
              </a:buClr>
              <a:buFont typeface="Arial"/>
              <a:buNone/>
              <a:defRPr sz="1000" b="0" i="0" u="none" strike="noStrike" cap="none">
                <a:solidFill>
                  <a:schemeClr val="dk1"/>
                </a:solidFill>
                <a:latin typeface="Cabin"/>
                <a:ea typeface="Cabin"/>
                <a:cs typeface="Cabin"/>
                <a:sym typeface="Cabin"/>
              </a:defRPr>
            </a:lvl9pPr>
          </a:lstStyle>
          <a:p>
            <a:endParaRPr/>
          </a:p>
        </p:txBody>
      </p:sp>
      <p:sp>
        <p:nvSpPr>
          <p:cNvPr id="78" name="Shape 78"/>
          <p:cNvSpPr txBox="1">
            <a:spLocks noGrp="1"/>
          </p:cNvSpPr>
          <p:nvPr>
            <p:ph type="dt" idx="10"/>
          </p:nvPr>
        </p:nvSpPr>
        <p:spPr>
          <a:xfrm>
            <a:off x="1447382" y="5469855"/>
            <a:ext cx="5527351" cy="320123"/>
          </a:xfrm>
          <a:prstGeom prst="rect">
            <a:avLst/>
          </a:prstGeom>
          <a:noFill/>
          <a:ln>
            <a:noFill/>
          </a:ln>
        </p:spPr>
        <p:txBody>
          <a:bodyPr lIns="91425" tIns="91425" rIns="91425" bIns="91425" anchor="ctr" anchorCtr="0"/>
          <a:lstStyle>
            <a:lvl1pPr marL="0" marR="0" lvl="0" indent="0" algn="l" rtl="0">
              <a:spcBef>
                <a:spcPts val="0"/>
              </a:spcBef>
              <a:buNone/>
              <a:defRPr sz="1000" b="0" i="0" u="none" strike="noStrike" cap="none">
                <a:solidFill>
                  <a:srgbClr val="888888"/>
                </a:solidFill>
                <a:latin typeface="Cabin"/>
                <a:ea typeface="Cabin"/>
                <a:cs typeface="Cabin"/>
                <a:sym typeface="Cabin"/>
              </a:defRPr>
            </a:lvl1pPr>
            <a:lvl2pPr marL="457200" marR="0" lvl="1" indent="0" algn="l" rtl="0">
              <a:spcBef>
                <a:spcPts val="0"/>
              </a:spcBef>
              <a:buNone/>
              <a:defRPr sz="1800" b="0" i="0" u="none" strike="noStrike" cap="none">
                <a:solidFill>
                  <a:schemeClr val="dk1"/>
                </a:solidFill>
                <a:latin typeface="Cabin"/>
                <a:ea typeface="Cabin"/>
                <a:cs typeface="Cabin"/>
                <a:sym typeface="Cabin"/>
              </a:defRPr>
            </a:lvl2pPr>
            <a:lvl3pPr marL="914400" marR="0" lvl="2" indent="0" algn="l" rtl="0">
              <a:spcBef>
                <a:spcPts val="0"/>
              </a:spcBef>
              <a:buNone/>
              <a:defRPr sz="1800" b="0" i="0" u="none" strike="noStrike" cap="none">
                <a:solidFill>
                  <a:schemeClr val="dk1"/>
                </a:solidFill>
                <a:latin typeface="Cabin"/>
                <a:ea typeface="Cabin"/>
                <a:cs typeface="Cabin"/>
                <a:sym typeface="Cabin"/>
              </a:defRPr>
            </a:lvl3pPr>
            <a:lvl4pPr marL="1371600" marR="0" lvl="3" indent="0" algn="l" rtl="0">
              <a:spcBef>
                <a:spcPts val="0"/>
              </a:spcBef>
              <a:buNone/>
              <a:defRPr sz="1800" b="0" i="0" u="none" strike="noStrike" cap="none">
                <a:solidFill>
                  <a:schemeClr val="dk1"/>
                </a:solidFill>
                <a:latin typeface="Cabin"/>
                <a:ea typeface="Cabin"/>
                <a:cs typeface="Cabin"/>
                <a:sym typeface="Cabin"/>
              </a:defRPr>
            </a:lvl4pPr>
            <a:lvl5pPr marL="1828800" marR="0" lvl="4" indent="0" algn="l" rtl="0">
              <a:spcBef>
                <a:spcPts val="0"/>
              </a:spcBef>
              <a:buNone/>
              <a:defRPr sz="1800" b="0" i="0" u="none" strike="noStrike" cap="none">
                <a:solidFill>
                  <a:schemeClr val="dk1"/>
                </a:solidFill>
                <a:latin typeface="Cabin"/>
                <a:ea typeface="Cabin"/>
                <a:cs typeface="Cabin"/>
                <a:sym typeface="Cabin"/>
              </a:defRPr>
            </a:lvl5pPr>
            <a:lvl6pPr marL="2286000" marR="0" lvl="5" indent="0" algn="l" rtl="0">
              <a:spcBef>
                <a:spcPts val="0"/>
              </a:spcBef>
              <a:buNone/>
              <a:defRPr sz="1800" b="0" i="0" u="none" strike="noStrike" cap="none">
                <a:solidFill>
                  <a:schemeClr val="dk1"/>
                </a:solidFill>
                <a:latin typeface="Cabin"/>
                <a:ea typeface="Cabin"/>
                <a:cs typeface="Cabin"/>
                <a:sym typeface="Cabin"/>
              </a:defRPr>
            </a:lvl6pPr>
            <a:lvl7pPr marL="2743200" marR="0" lvl="6" indent="0" algn="l" rtl="0">
              <a:spcBef>
                <a:spcPts val="0"/>
              </a:spcBef>
              <a:buNone/>
              <a:defRPr sz="1800" b="0" i="0" u="none" strike="noStrike" cap="none">
                <a:solidFill>
                  <a:schemeClr val="dk1"/>
                </a:solidFill>
                <a:latin typeface="Cabin"/>
                <a:ea typeface="Cabin"/>
                <a:cs typeface="Cabin"/>
                <a:sym typeface="Cabin"/>
              </a:defRPr>
            </a:lvl7pPr>
            <a:lvl8pPr marL="3200400" marR="0" lvl="7" indent="0" algn="l" rtl="0">
              <a:spcBef>
                <a:spcPts val="0"/>
              </a:spcBef>
              <a:buNone/>
              <a:defRPr sz="1800" b="0" i="0" u="none" strike="noStrike" cap="none">
                <a:solidFill>
                  <a:schemeClr val="dk1"/>
                </a:solidFill>
                <a:latin typeface="Cabin"/>
                <a:ea typeface="Cabin"/>
                <a:cs typeface="Cabin"/>
                <a:sym typeface="Cabin"/>
              </a:defRPr>
            </a:lvl8pPr>
            <a:lvl9pPr marL="3657600" marR="0" lvl="8" indent="0" algn="l" rtl="0">
              <a:spcBef>
                <a:spcPts val="0"/>
              </a:spcBef>
              <a:buNone/>
              <a:defRPr sz="1800" b="0" i="0" u="none" strike="noStrike" cap="none">
                <a:solidFill>
                  <a:schemeClr val="dk1"/>
                </a:solidFill>
                <a:latin typeface="Cabin"/>
                <a:ea typeface="Cabin"/>
                <a:cs typeface="Cabin"/>
                <a:sym typeface="Cabin"/>
              </a:defRPr>
            </a:lvl9pPr>
          </a:lstStyle>
          <a:p>
            <a:endParaRPr/>
          </a:p>
        </p:txBody>
      </p:sp>
      <p:sp>
        <p:nvSpPr>
          <p:cNvPr id="79" name="Shape 79"/>
          <p:cNvSpPr txBox="1">
            <a:spLocks noGrp="1"/>
          </p:cNvSpPr>
          <p:nvPr>
            <p:ph type="ftr" idx="11"/>
          </p:nvPr>
        </p:nvSpPr>
        <p:spPr>
          <a:xfrm>
            <a:off x="1447382" y="318639"/>
            <a:ext cx="5541003" cy="320931"/>
          </a:xfrm>
          <a:prstGeom prst="rect">
            <a:avLst/>
          </a:prstGeom>
          <a:noFill/>
          <a:ln>
            <a:noFill/>
          </a:ln>
        </p:spPr>
        <p:txBody>
          <a:bodyPr lIns="91425" tIns="91425" rIns="91425" bIns="91425" anchor="ctr" anchorCtr="0"/>
          <a:lstStyle>
            <a:lvl1pPr marL="0" marR="0" lvl="0" indent="0" algn="l" rtl="0">
              <a:spcBef>
                <a:spcPts val="0"/>
              </a:spcBef>
              <a:buNone/>
              <a:defRPr sz="1000" b="0" i="0" u="none" strike="noStrike" cap="none">
                <a:solidFill>
                  <a:srgbClr val="888888"/>
                </a:solidFill>
                <a:latin typeface="Cabin"/>
                <a:ea typeface="Cabin"/>
                <a:cs typeface="Cabin"/>
                <a:sym typeface="Cabin"/>
              </a:defRPr>
            </a:lvl1pPr>
            <a:lvl2pPr marL="457200" marR="0" lvl="1" indent="0" algn="l" rtl="0">
              <a:spcBef>
                <a:spcPts val="0"/>
              </a:spcBef>
              <a:buNone/>
              <a:defRPr sz="1800" b="0" i="0" u="none" strike="noStrike" cap="none">
                <a:solidFill>
                  <a:schemeClr val="dk1"/>
                </a:solidFill>
                <a:latin typeface="Cabin"/>
                <a:ea typeface="Cabin"/>
                <a:cs typeface="Cabin"/>
                <a:sym typeface="Cabin"/>
              </a:defRPr>
            </a:lvl2pPr>
            <a:lvl3pPr marL="914400" marR="0" lvl="2" indent="0" algn="l" rtl="0">
              <a:spcBef>
                <a:spcPts val="0"/>
              </a:spcBef>
              <a:buNone/>
              <a:defRPr sz="1800" b="0" i="0" u="none" strike="noStrike" cap="none">
                <a:solidFill>
                  <a:schemeClr val="dk1"/>
                </a:solidFill>
                <a:latin typeface="Cabin"/>
                <a:ea typeface="Cabin"/>
                <a:cs typeface="Cabin"/>
                <a:sym typeface="Cabin"/>
              </a:defRPr>
            </a:lvl3pPr>
            <a:lvl4pPr marL="1371600" marR="0" lvl="3" indent="0" algn="l" rtl="0">
              <a:spcBef>
                <a:spcPts val="0"/>
              </a:spcBef>
              <a:buNone/>
              <a:defRPr sz="1800" b="0" i="0" u="none" strike="noStrike" cap="none">
                <a:solidFill>
                  <a:schemeClr val="dk1"/>
                </a:solidFill>
                <a:latin typeface="Cabin"/>
                <a:ea typeface="Cabin"/>
                <a:cs typeface="Cabin"/>
                <a:sym typeface="Cabin"/>
              </a:defRPr>
            </a:lvl4pPr>
            <a:lvl5pPr marL="1828800" marR="0" lvl="4" indent="0" algn="l" rtl="0">
              <a:spcBef>
                <a:spcPts val="0"/>
              </a:spcBef>
              <a:buNone/>
              <a:defRPr sz="1800" b="0" i="0" u="none" strike="noStrike" cap="none">
                <a:solidFill>
                  <a:schemeClr val="dk1"/>
                </a:solidFill>
                <a:latin typeface="Cabin"/>
                <a:ea typeface="Cabin"/>
                <a:cs typeface="Cabin"/>
                <a:sym typeface="Cabin"/>
              </a:defRPr>
            </a:lvl5pPr>
            <a:lvl6pPr marL="2286000" marR="0" lvl="5" indent="0" algn="l" rtl="0">
              <a:spcBef>
                <a:spcPts val="0"/>
              </a:spcBef>
              <a:buNone/>
              <a:defRPr sz="1800" b="0" i="0" u="none" strike="noStrike" cap="none">
                <a:solidFill>
                  <a:schemeClr val="dk1"/>
                </a:solidFill>
                <a:latin typeface="Cabin"/>
                <a:ea typeface="Cabin"/>
                <a:cs typeface="Cabin"/>
                <a:sym typeface="Cabin"/>
              </a:defRPr>
            </a:lvl6pPr>
            <a:lvl7pPr marL="2743200" marR="0" lvl="6" indent="0" algn="l" rtl="0">
              <a:spcBef>
                <a:spcPts val="0"/>
              </a:spcBef>
              <a:buNone/>
              <a:defRPr sz="1800" b="0" i="0" u="none" strike="noStrike" cap="none">
                <a:solidFill>
                  <a:schemeClr val="dk1"/>
                </a:solidFill>
                <a:latin typeface="Cabin"/>
                <a:ea typeface="Cabin"/>
                <a:cs typeface="Cabin"/>
                <a:sym typeface="Cabin"/>
              </a:defRPr>
            </a:lvl7pPr>
            <a:lvl8pPr marL="3200400" marR="0" lvl="7" indent="0" algn="l" rtl="0">
              <a:spcBef>
                <a:spcPts val="0"/>
              </a:spcBef>
              <a:buNone/>
              <a:defRPr sz="1800" b="0" i="0" u="none" strike="noStrike" cap="none">
                <a:solidFill>
                  <a:schemeClr val="dk1"/>
                </a:solidFill>
                <a:latin typeface="Cabin"/>
                <a:ea typeface="Cabin"/>
                <a:cs typeface="Cabin"/>
                <a:sym typeface="Cabin"/>
              </a:defRPr>
            </a:lvl8pPr>
            <a:lvl9pPr marL="3657600" marR="0" lvl="8" indent="0" algn="l" rtl="0">
              <a:spcBef>
                <a:spcPts val="0"/>
              </a:spcBef>
              <a:buNone/>
              <a:defRPr sz="1800" b="0" i="0" u="none" strike="noStrike" cap="none">
                <a:solidFill>
                  <a:schemeClr val="dk1"/>
                </a:solidFill>
                <a:latin typeface="Cabin"/>
                <a:ea typeface="Cabin"/>
                <a:cs typeface="Cabin"/>
                <a:sym typeface="Cabin"/>
              </a:defRPr>
            </a:lvl9pPr>
          </a:lstStyle>
          <a:p>
            <a:endParaRPr/>
          </a:p>
        </p:txBody>
      </p:sp>
      <p:sp>
        <p:nvSpPr>
          <p:cNvPr id="80" name="Shape 80"/>
          <p:cNvSpPr txBox="1">
            <a:spLocks noGrp="1"/>
          </p:cNvSpPr>
          <p:nvPr>
            <p:ph type="sldNum" idx="12"/>
          </p:nvPr>
        </p:nvSpPr>
        <p:spPr>
          <a:xfrm>
            <a:off x="480060" y="798972"/>
            <a:ext cx="811019" cy="503577"/>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fld id="{00000000-1234-1234-1234-123412341234}" type="slidenum">
              <a:rPr lang="en-US" sz="2800" b="0" i="0" u="none" strike="noStrike" cap="none">
                <a:solidFill>
                  <a:schemeClr val="accent1"/>
                </a:solidFill>
                <a:latin typeface="Cabin"/>
                <a:ea typeface="Cabin"/>
                <a:cs typeface="Cabin"/>
                <a:sym typeface="Cabin"/>
              </a:rPr>
              <a:t>‹#›</a:t>
            </a:fld>
            <a:endParaRPr lang="en-US" sz="2800" b="0" i="0" u="none" strike="noStrike" cap="none">
              <a:solidFill>
                <a:schemeClr val="accent1"/>
              </a:solidFill>
              <a:latin typeface="Cabin"/>
              <a:ea typeface="Cabin"/>
              <a:cs typeface="Cabin"/>
              <a:sym typeface="Cabin"/>
            </a:endParaRPr>
          </a:p>
        </p:txBody>
      </p:sp>
      <p:cxnSp>
        <p:nvCxnSpPr>
          <p:cNvPr id="81" name="Shape 81"/>
          <p:cNvCxnSpPr/>
          <p:nvPr/>
        </p:nvCxnSpPr>
        <p:spPr>
          <a:xfrm>
            <a:off x="1447382" y="3143605"/>
            <a:ext cx="5527351" cy="0"/>
          </a:xfrm>
          <a:prstGeom prst="straightConnector1">
            <a:avLst/>
          </a:prstGeom>
          <a:noFill/>
          <a:ln w="31750" cap="flat" cmpd="sng">
            <a:solidFill>
              <a:schemeClr val="accent1"/>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EBE9E6"/>
            </a:gs>
            <a:gs pos="100000">
              <a:srgbClr val="C9C5C0"/>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Shape 6"/>
          <p:cNvSpPr/>
          <p:nvPr/>
        </p:nvSpPr>
        <p:spPr>
          <a:xfrm>
            <a:off x="0" y="2019475"/>
            <a:ext cx="12192000" cy="4105940"/>
          </a:xfrm>
          <a:prstGeom prst="rect">
            <a:avLst/>
          </a:prstGeom>
          <a:gradFill>
            <a:gsLst>
              <a:gs pos="0">
                <a:srgbClr val="DFDBD5">
                  <a:alpha val="0"/>
                </a:srgbClr>
              </a:gs>
              <a:gs pos="100000">
                <a:schemeClr val="lt2"/>
              </a:gs>
            </a:gsLst>
            <a:lin ang="5400000" scaled="0"/>
          </a:gradFill>
          <a:ln>
            <a:noFill/>
          </a:ln>
        </p:spPr>
        <p:txBody>
          <a:bodyPr lIns="91425" tIns="91425" rIns="91425" bIns="91425" anchor="ctr" anchorCtr="0">
            <a:noAutofit/>
          </a:bodyPr>
          <a:lstStyle/>
          <a:p>
            <a:pPr lvl="0">
              <a:spcBef>
                <a:spcPts val="0"/>
              </a:spcBef>
              <a:buNone/>
            </a:pPr>
            <a:endParaRPr/>
          </a:p>
        </p:txBody>
      </p:sp>
      <p:pic>
        <p:nvPicPr>
          <p:cNvPr id="7" name="Shape 7"/>
          <p:cNvPicPr preferRelativeResize="0"/>
          <p:nvPr/>
        </p:nvPicPr>
        <p:blipFill rotWithShape="1">
          <a:blip r:embed="rId13">
            <a:alphaModFix/>
          </a:blip>
          <a:srcRect t="1538" b="-1538"/>
          <a:stretch/>
        </p:blipFill>
        <p:spPr>
          <a:xfrm>
            <a:off x="0" y="6126480"/>
            <a:ext cx="12192000" cy="742949"/>
          </a:xfrm>
          <a:prstGeom prst="rect">
            <a:avLst/>
          </a:prstGeom>
          <a:noFill/>
          <a:ln>
            <a:noFill/>
          </a:ln>
        </p:spPr>
      </p:pic>
      <p:sp>
        <p:nvSpPr>
          <p:cNvPr id="8" name="Shape 8"/>
          <p:cNvSpPr txBox="1">
            <a:spLocks noGrp="1"/>
          </p:cNvSpPr>
          <p:nvPr>
            <p:ph type="title"/>
          </p:nvPr>
        </p:nvSpPr>
        <p:spPr>
          <a:xfrm>
            <a:off x="1451579" y="804518"/>
            <a:ext cx="9603275" cy="1049235"/>
          </a:xfrm>
          <a:prstGeom prst="rect">
            <a:avLst/>
          </a:prstGeom>
          <a:noFill/>
          <a:ln>
            <a:noFill/>
          </a:ln>
        </p:spPr>
        <p:txBody>
          <a:bodyPr lIns="91425" tIns="91425" rIns="91425" bIns="91425" anchor="t" anchorCtr="0"/>
          <a:lstStyle>
            <a:lvl1pPr marL="0" marR="0" lvl="0" indent="0" algn="l" rtl="0">
              <a:lnSpc>
                <a:spcPct val="90000"/>
              </a:lnSpc>
              <a:spcBef>
                <a:spcPts val="0"/>
              </a:spcBef>
              <a:buClr>
                <a:schemeClr val="dk1"/>
              </a:buClr>
              <a:buFont typeface="Cabin"/>
              <a:buNone/>
              <a:defRPr sz="3200" b="0" i="0" u="none" strike="noStrike" cap="none">
                <a:solidFill>
                  <a:schemeClr val="dk1"/>
                </a:solidFill>
                <a:latin typeface="Cabin"/>
                <a:ea typeface="Cabin"/>
                <a:cs typeface="Cabin"/>
                <a:sym typeface="Cabi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9" name="Shape 9"/>
          <p:cNvSpPr txBox="1">
            <a:spLocks noGrp="1"/>
          </p:cNvSpPr>
          <p:nvPr>
            <p:ph type="body" idx="1"/>
          </p:nvPr>
        </p:nvSpPr>
        <p:spPr>
          <a:xfrm>
            <a:off x="1451579" y="2015732"/>
            <a:ext cx="9603275" cy="3450612"/>
          </a:xfrm>
          <a:prstGeom prst="rect">
            <a:avLst/>
          </a:prstGeom>
          <a:noFill/>
          <a:ln>
            <a:noFill/>
          </a:ln>
        </p:spPr>
        <p:txBody>
          <a:bodyPr lIns="91425" tIns="91425" rIns="91425" bIns="91425" anchor="t" anchorCtr="0"/>
          <a:lstStyle>
            <a:lvl1pPr marL="228600" marR="0" lvl="0" indent="-101600" algn="l" rtl="0">
              <a:lnSpc>
                <a:spcPct val="120000"/>
              </a:lnSpc>
              <a:spcBef>
                <a:spcPts val="1000"/>
              </a:spcBef>
              <a:buClr>
                <a:schemeClr val="accent1"/>
              </a:buClr>
              <a:buSzPct val="100000"/>
              <a:buFont typeface="Arial"/>
              <a:buChar char="•"/>
              <a:defRPr sz="2000" b="0" i="0" u="none" strike="noStrike" cap="none">
                <a:solidFill>
                  <a:schemeClr val="dk1"/>
                </a:solidFill>
                <a:latin typeface="Cabin"/>
                <a:ea typeface="Cabin"/>
                <a:cs typeface="Cabin"/>
                <a:sym typeface="Cabin"/>
              </a:defRPr>
            </a:lvl1pPr>
            <a:lvl2pPr marL="685800" marR="0" lvl="1" indent="-114300" algn="l" rtl="0">
              <a:lnSpc>
                <a:spcPct val="120000"/>
              </a:lnSpc>
              <a:spcBef>
                <a:spcPts val="500"/>
              </a:spcBef>
              <a:buClr>
                <a:schemeClr val="accent1"/>
              </a:buClr>
              <a:buSzPct val="100000"/>
              <a:buFont typeface="Arial"/>
              <a:buChar char="•"/>
              <a:defRPr sz="1800" b="0" i="0" u="none" strike="noStrike" cap="none">
                <a:solidFill>
                  <a:schemeClr val="dk1"/>
                </a:solidFill>
                <a:latin typeface="Cabin"/>
                <a:ea typeface="Cabin"/>
                <a:cs typeface="Cabin"/>
                <a:sym typeface="Cabin"/>
              </a:defRPr>
            </a:lvl2pPr>
            <a:lvl3pPr marL="1143000" marR="0" lvl="2" indent="-127000" algn="l" rtl="0">
              <a:lnSpc>
                <a:spcPct val="120000"/>
              </a:lnSpc>
              <a:spcBef>
                <a:spcPts val="500"/>
              </a:spcBef>
              <a:buClr>
                <a:schemeClr val="accent1"/>
              </a:buClr>
              <a:buSzPct val="100000"/>
              <a:buFont typeface="Arial"/>
              <a:buChar char="•"/>
              <a:defRPr sz="1600" b="0" i="0" u="none" strike="noStrike" cap="none">
                <a:solidFill>
                  <a:schemeClr val="dk1"/>
                </a:solidFill>
                <a:latin typeface="Cabin"/>
                <a:ea typeface="Cabin"/>
                <a:cs typeface="Cabin"/>
                <a:sym typeface="Cabin"/>
              </a:defRPr>
            </a:lvl3pPr>
            <a:lvl4pPr marL="1600200" marR="0" lvl="3" indent="-139700" algn="l" rtl="0">
              <a:lnSpc>
                <a:spcPct val="120000"/>
              </a:lnSpc>
              <a:spcBef>
                <a:spcPts val="500"/>
              </a:spcBef>
              <a:buClr>
                <a:schemeClr val="accent1"/>
              </a:buClr>
              <a:buSzPct val="100000"/>
              <a:buFont typeface="Arial"/>
              <a:buChar char="•"/>
              <a:defRPr sz="1400" b="0" i="0" u="none" strike="noStrike" cap="none">
                <a:solidFill>
                  <a:schemeClr val="dk1"/>
                </a:solidFill>
                <a:latin typeface="Cabin"/>
                <a:ea typeface="Cabin"/>
                <a:cs typeface="Cabin"/>
                <a:sym typeface="Cabin"/>
              </a:defRPr>
            </a:lvl4pPr>
            <a:lvl5pPr marL="2057400" marR="0" lvl="4" indent="-152400" algn="l" rtl="0">
              <a:lnSpc>
                <a:spcPct val="120000"/>
              </a:lnSpc>
              <a:spcBef>
                <a:spcPts val="500"/>
              </a:spcBef>
              <a:buClr>
                <a:schemeClr val="accent1"/>
              </a:buClr>
              <a:buSzPct val="100000"/>
              <a:buFont typeface="Arial"/>
              <a:buChar char="•"/>
              <a:defRPr sz="1200" b="0" i="0" u="none" strike="noStrike" cap="none">
                <a:solidFill>
                  <a:schemeClr val="dk1"/>
                </a:solidFill>
                <a:latin typeface="Cabin"/>
                <a:ea typeface="Cabin"/>
                <a:cs typeface="Cabin"/>
                <a:sym typeface="Cabin"/>
              </a:defRPr>
            </a:lvl5pPr>
            <a:lvl6pPr marL="2514600" marR="0" lvl="5" indent="-152400" algn="l" rtl="0">
              <a:lnSpc>
                <a:spcPct val="120000"/>
              </a:lnSpc>
              <a:spcBef>
                <a:spcPts val="500"/>
              </a:spcBef>
              <a:buClr>
                <a:schemeClr val="accent1"/>
              </a:buClr>
              <a:buSzPct val="100000"/>
              <a:buFont typeface="Arial"/>
              <a:buChar char="•"/>
              <a:defRPr sz="1200" b="0" i="0" u="none" strike="noStrike" cap="none">
                <a:solidFill>
                  <a:schemeClr val="dk1"/>
                </a:solidFill>
                <a:latin typeface="Cabin"/>
                <a:ea typeface="Cabin"/>
                <a:cs typeface="Cabin"/>
                <a:sym typeface="Cabin"/>
              </a:defRPr>
            </a:lvl6pPr>
            <a:lvl7pPr marL="2971800" marR="0" lvl="6" indent="-152400" algn="l" rtl="0">
              <a:lnSpc>
                <a:spcPct val="120000"/>
              </a:lnSpc>
              <a:spcBef>
                <a:spcPts val="500"/>
              </a:spcBef>
              <a:buClr>
                <a:schemeClr val="accent1"/>
              </a:buClr>
              <a:buSzPct val="100000"/>
              <a:buFont typeface="Arial"/>
              <a:buChar char="•"/>
              <a:defRPr sz="1200" b="0" i="0" u="none" strike="noStrike" cap="none">
                <a:solidFill>
                  <a:schemeClr val="dk1"/>
                </a:solidFill>
                <a:latin typeface="Cabin"/>
                <a:ea typeface="Cabin"/>
                <a:cs typeface="Cabin"/>
                <a:sym typeface="Cabin"/>
              </a:defRPr>
            </a:lvl7pPr>
            <a:lvl8pPr marL="3429000" marR="0" lvl="7" indent="-152400" algn="l" rtl="0">
              <a:lnSpc>
                <a:spcPct val="120000"/>
              </a:lnSpc>
              <a:spcBef>
                <a:spcPts val="500"/>
              </a:spcBef>
              <a:buClr>
                <a:schemeClr val="accent1"/>
              </a:buClr>
              <a:buSzPct val="100000"/>
              <a:buFont typeface="Arial"/>
              <a:buChar char="•"/>
              <a:defRPr sz="1200" b="0" i="0" u="none" strike="noStrike" cap="none">
                <a:solidFill>
                  <a:schemeClr val="dk1"/>
                </a:solidFill>
                <a:latin typeface="Cabin"/>
                <a:ea typeface="Cabin"/>
                <a:cs typeface="Cabin"/>
                <a:sym typeface="Cabin"/>
              </a:defRPr>
            </a:lvl8pPr>
            <a:lvl9pPr marL="3886200" marR="0" lvl="8" indent="-152400" algn="l" rtl="0">
              <a:lnSpc>
                <a:spcPct val="120000"/>
              </a:lnSpc>
              <a:spcBef>
                <a:spcPts val="500"/>
              </a:spcBef>
              <a:buClr>
                <a:schemeClr val="accent1"/>
              </a:buClr>
              <a:buSzPct val="100000"/>
              <a:buFont typeface="Arial"/>
              <a:buChar char="•"/>
              <a:defRPr sz="1200" b="0" i="0" u="none" strike="noStrike" cap="none">
                <a:solidFill>
                  <a:schemeClr val="dk1"/>
                </a:solidFill>
                <a:latin typeface="Cabin"/>
                <a:ea typeface="Cabin"/>
                <a:cs typeface="Cabin"/>
                <a:sym typeface="Cabin"/>
              </a:defRPr>
            </a:lvl9pPr>
          </a:lstStyle>
          <a:p>
            <a:endParaRPr/>
          </a:p>
        </p:txBody>
      </p:sp>
      <p:sp>
        <p:nvSpPr>
          <p:cNvPr id="10" name="Shape 10"/>
          <p:cNvSpPr txBox="1">
            <a:spLocks noGrp="1"/>
          </p:cNvSpPr>
          <p:nvPr>
            <p:ph type="dt" idx="10"/>
          </p:nvPr>
        </p:nvSpPr>
        <p:spPr>
          <a:xfrm>
            <a:off x="7554138" y="330369"/>
            <a:ext cx="3500715" cy="309201"/>
          </a:xfrm>
          <a:prstGeom prst="rect">
            <a:avLst/>
          </a:prstGeom>
          <a:noFill/>
          <a:ln>
            <a:noFill/>
          </a:ln>
        </p:spPr>
        <p:txBody>
          <a:bodyPr lIns="91425" tIns="91425" rIns="91425" bIns="91425" anchor="ctr" anchorCtr="0"/>
          <a:lstStyle>
            <a:lvl1pPr marL="0" marR="0" lvl="0" indent="0" algn="r" rtl="0">
              <a:spcBef>
                <a:spcPts val="0"/>
              </a:spcBef>
              <a:buNone/>
              <a:defRPr sz="1000" b="0" i="0" u="none" strike="noStrike" cap="none">
                <a:solidFill>
                  <a:srgbClr val="888888"/>
                </a:solidFill>
                <a:latin typeface="Cabin"/>
                <a:ea typeface="Cabin"/>
                <a:cs typeface="Cabin"/>
                <a:sym typeface="Cabin"/>
              </a:defRPr>
            </a:lvl1pPr>
            <a:lvl2pPr marL="457200" marR="0" lvl="1" indent="0" algn="l" rtl="0">
              <a:spcBef>
                <a:spcPts val="0"/>
              </a:spcBef>
              <a:buNone/>
              <a:defRPr sz="1800" b="0" i="0" u="none" strike="noStrike" cap="none">
                <a:solidFill>
                  <a:schemeClr val="dk1"/>
                </a:solidFill>
                <a:latin typeface="Cabin"/>
                <a:ea typeface="Cabin"/>
                <a:cs typeface="Cabin"/>
                <a:sym typeface="Cabin"/>
              </a:defRPr>
            </a:lvl2pPr>
            <a:lvl3pPr marL="914400" marR="0" lvl="2" indent="0" algn="l" rtl="0">
              <a:spcBef>
                <a:spcPts val="0"/>
              </a:spcBef>
              <a:buNone/>
              <a:defRPr sz="1800" b="0" i="0" u="none" strike="noStrike" cap="none">
                <a:solidFill>
                  <a:schemeClr val="dk1"/>
                </a:solidFill>
                <a:latin typeface="Cabin"/>
                <a:ea typeface="Cabin"/>
                <a:cs typeface="Cabin"/>
                <a:sym typeface="Cabin"/>
              </a:defRPr>
            </a:lvl3pPr>
            <a:lvl4pPr marL="1371600" marR="0" lvl="3" indent="0" algn="l" rtl="0">
              <a:spcBef>
                <a:spcPts val="0"/>
              </a:spcBef>
              <a:buNone/>
              <a:defRPr sz="1800" b="0" i="0" u="none" strike="noStrike" cap="none">
                <a:solidFill>
                  <a:schemeClr val="dk1"/>
                </a:solidFill>
                <a:latin typeface="Cabin"/>
                <a:ea typeface="Cabin"/>
                <a:cs typeface="Cabin"/>
                <a:sym typeface="Cabin"/>
              </a:defRPr>
            </a:lvl4pPr>
            <a:lvl5pPr marL="1828800" marR="0" lvl="4" indent="0" algn="l" rtl="0">
              <a:spcBef>
                <a:spcPts val="0"/>
              </a:spcBef>
              <a:buNone/>
              <a:defRPr sz="1800" b="0" i="0" u="none" strike="noStrike" cap="none">
                <a:solidFill>
                  <a:schemeClr val="dk1"/>
                </a:solidFill>
                <a:latin typeface="Cabin"/>
                <a:ea typeface="Cabin"/>
                <a:cs typeface="Cabin"/>
                <a:sym typeface="Cabin"/>
              </a:defRPr>
            </a:lvl5pPr>
            <a:lvl6pPr marL="2286000" marR="0" lvl="5" indent="0" algn="l" rtl="0">
              <a:spcBef>
                <a:spcPts val="0"/>
              </a:spcBef>
              <a:buNone/>
              <a:defRPr sz="1800" b="0" i="0" u="none" strike="noStrike" cap="none">
                <a:solidFill>
                  <a:schemeClr val="dk1"/>
                </a:solidFill>
                <a:latin typeface="Cabin"/>
                <a:ea typeface="Cabin"/>
                <a:cs typeface="Cabin"/>
                <a:sym typeface="Cabin"/>
              </a:defRPr>
            </a:lvl6pPr>
            <a:lvl7pPr marL="2743200" marR="0" lvl="6" indent="0" algn="l" rtl="0">
              <a:spcBef>
                <a:spcPts val="0"/>
              </a:spcBef>
              <a:buNone/>
              <a:defRPr sz="1800" b="0" i="0" u="none" strike="noStrike" cap="none">
                <a:solidFill>
                  <a:schemeClr val="dk1"/>
                </a:solidFill>
                <a:latin typeface="Cabin"/>
                <a:ea typeface="Cabin"/>
                <a:cs typeface="Cabin"/>
                <a:sym typeface="Cabin"/>
              </a:defRPr>
            </a:lvl7pPr>
            <a:lvl8pPr marL="3200400" marR="0" lvl="7" indent="0" algn="l" rtl="0">
              <a:spcBef>
                <a:spcPts val="0"/>
              </a:spcBef>
              <a:buNone/>
              <a:defRPr sz="1800" b="0" i="0" u="none" strike="noStrike" cap="none">
                <a:solidFill>
                  <a:schemeClr val="dk1"/>
                </a:solidFill>
                <a:latin typeface="Cabin"/>
                <a:ea typeface="Cabin"/>
                <a:cs typeface="Cabin"/>
                <a:sym typeface="Cabin"/>
              </a:defRPr>
            </a:lvl8pPr>
            <a:lvl9pPr marL="3657600" marR="0" lvl="8" indent="0" algn="l" rtl="0">
              <a:spcBef>
                <a:spcPts val="0"/>
              </a:spcBef>
              <a:buNone/>
              <a:defRPr sz="1800" b="0" i="0" u="none" strike="noStrike" cap="none">
                <a:solidFill>
                  <a:schemeClr val="dk1"/>
                </a:solidFill>
                <a:latin typeface="Cabin"/>
                <a:ea typeface="Cabin"/>
                <a:cs typeface="Cabin"/>
                <a:sym typeface="Cabin"/>
              </a:defRPr>
            </a:lvl9pPr>
          </a:lstStyle>
          <a:p>
            <a:endParaRPr/>
          </a:p>
        </p:txBody>
      </p:sp>
      <p:sp>
        <p:nvSpPr>
          <p:cNvPr id="11" name="Shape 11"/>
          <p:cNvSpPr txBox="1">
            <a:spLocks noGrp="1"/>
          </p:cNvSpPr>
          <p:nvPr>
            <p:ph type="ftr" idx="11"/>
          </p:nvPr>
        </p:nvSpPr>
        <p:spPr>
          <a:xfrm>
            <a:off x="1451579" y="329307"/>
            <a:ext cx="5938835" cy="309201"/>
          </a:xfrm>
          <a:prstGeom prst="rect">
            <a:avLst/>
          </a:prstGeom>
          <a:noFill/>
          <a:ln>
            <a:noFill/>
          </a:ln>
        </p:spPr>
        <p:txBody>
          <a:bodyPr lIns="91425" tIns="91425" rIns="91425" bIns="91425" anchor="ctr" anchorCtr="0"/>
          <a:lstStyle>
            <a:lvl1pPr marL="0" marR="0" lvl="0" indent="0" algn="l" rtl="0">
              <a:spcBef>
                <a:spcPts val="0"/>
              </a:spcBef>
              <a:buNone/>
              <a:defRPr sz="1000" b="0" i="0" u="none" strike="noStrike" cap="none">
                <a:solidFill>
                  <a:srgbClr val="888888"/>
                </a:solidFill>
                <a:latin typeface="Cabin"/>
                <a:ea typeface="Cabin"/>
                <a:cs typeface="Cabin"/>
                <a:sym typeface="Cabin"/>
              </a:defRPr>
            </a:lvl1pPr>
            <a:lvl2pPr marL="457200" marR="0" lvl="1" indent="0" algn="l" rtl="0">
              <a:spcBef>
                <a:spcPts val="0"/>
              </a:spcBef>
              <a:buNone/>
              <a:defRPr sz="1800" b="0" i="0" u="none" strike="noStrike" cap="none">
                <a:solidFill>
                  <a:schemeClr val="dk1"/>
                </a:solidFill>
                <a:latin typeface="Cabin"/>
                <a:ea typeface="Cabin"/>
                <a:cs typeface="Cabin"/>
                <a:sym typeface="Cabin"/>
              </a:defRPr>
            </a:lvl2pPr>
            <a:lvl3pPr marL="914400" marR="0" lvl="2" indent="0" algn="l" rtl="0">
              <a:spcBef>
                <a:spcPts val="0"/>
              </a:spcBef>
              <a:buNone/>
              <a:defRPr sz="1800" b="0" i="0" u="none" strike="noStrike" cap="none">
                <a:solidFill>
                  <a:schemeClr val="dk1"/>
                </a:solidFill>
                <a:latin typeface="Cabin"/>
                <a:ea typeface="Cabin"/>
                <a:cs typeface="Cabin"/>
                <a:sym typeface="Cabin"/>
              </a:defRPr>
            </a:lvl3pPr>
            <a:lvl4pPr marL="1371600" marR="0" lvl="3" indent="0" algn="l" rtl="0">
              <a:spcBef>
                <a:spcPts val="0"/>
              </a:spcBef>
              <a:buNone/>
              <a:defRPr sz="1800" b="0" i="0" u="none" strike="noStrike" cap="none">
                <a:solidFill>
                  <a:schemeClr val="dk1"/>
                </a:solidFill>
                <a:latin typeface="Cabin"/>
                <a:ea typeface="Cabin"/>
                <a:cs typeface="Cabin"/>
                <a:sym typeface="Cabin"/>
              </a:defRPr>
            </a:lvl4pPr>
            <a:lvl5pPr marL="1828800" marR="0" lvl="4" indent="0" algn="l" rtl="0">
              <a:spcBef>
                <a:spcPts val="0"/>
              </a:spcBef>
              <a:buNone/>
              <a:defRPr sz="1800" b="0" i="0" u="none" strike="noStrike" cap="none">
                <a:solidFill>
                  <a:schemeClr val="dk1"/>
                </a:solidFill>
                <a:latin typeface="Cabin"/>
                <a:ea typeface="Cabin"/>
                <a:cs typeface="Cabin"/>
                <a:sym typeface="Cabin"/>
              </a:defRPr>
            </a:lvl5pPr>
            <a:lvl6pPr marL="2286000" marR="0" lvl="5" indent="0" algn="l" rtl="0">
              <a:spcBef>
                <a:spcPts val="0"/>
              </a:spcBef>
              <a:buNone/>
              <a:defRPr sz="1800" b="0" i="0" u="none" strike="noStrike" cap="none">
                <a:solidFill>
                  <a:schemeClr val="dk1"/>
                </a:solidFill>
                <a:latin typeface="Cabin"/>
                <a:ea typeface="Cabin"/>
                <a:cs typeface="Cabin"/>
                <a:sym typeface="Cabin"/>
              </a:defRPr>
            </a:lvl6pPr>
            <a:lvl7pPr marL="2743200" marR="0" lvl="6" indent="0" algn="l" rtl="0">
              <a:spcBef>
                <a:spcPts val="0"/>
              </a:spcBef>
              <a:buNone/>
              <a:defRPr sz="1800" b="0" i="0" u="none" strike="noStrike" cap="none">
                <a:solidFill>
                  <a:schemeClr val="dk1"/>
                </a:solidFill>
                <a:latin typeface="Cabin"/>
                <a:ea typeface="Cabin"/>
                <a:cs typeface="Cabin"/>
                <a:sym typeface="Cabin"/>
              </a:defRPr>
            </a:lvl7pPr>
            <a:lvl8pPr marL="3200400" marR="0" lvl="7" indent="0" algn="l" rtl="0">
              <a:spcBef>
                <a:spcPts val="0"/>
              </a:spcBef>
              <a:buNone/>
              <a:defRPr sz="1800" b="0" i="0" u="none" strike="noStrike" cap="none">
                <a:solidFill>
                  <a:schemeClr val="dk1"/>
                </a:solidFill>
                <a:latin typeface="Cabin"/>
                <a:ea typeface="Cabin"/>
                <a:cs typeface="Cabin"/>
                <a:sym typeface="Cabin"/>
              </a:defRPr>
            </a:lvl8pPr>
            <a:lvl9pPr marL="3657600" marR="0" lvl="8" indent="0" algn="l" rtl="0">
              <a:spcBef>
                <a:spcPts val="0"/>
              </a:spcBef>
              <a:buNone/>
              <a:defRPr sz="1800" b="0" i="0" u="none" strike="noStrike" cap="none">
                <a:solidFill>
                  <a:schemeClr val="dk1"/>
                </a:solidFill>
                <a:latin typeface="Cabin"/>
                <a:ea typeface="Cabin"/>
                <a:cs typeface="Cabin"/>
                <a:sym typeface="Cabin"/>
              </a:defRPr>
            </a:lvl9pPr>
          </a:lstStyle>
          <a:p>
            <a:endParaRPr/>
          </a:p>
        </p:txBody>
      </p:sp>
      <p:sp>
        <p:nvSpPr>
          <p:cNvPr id="12" name="Shape 12"/>
          <p:cNvSpPr txBox="1">
            <a:spLocks noGrp="1"/>
          </p:cNvSpPr>
          <p:nvPr>
            <p:ph type="sldNum" idx="12"/>
          </p:nvPr>
        </p:nvSpPr>
        <p:spPr>
          <a:xfrm>
            <a:off x="480060" y="798972"/>
            <a:ext cx="811019" cy="503577"/>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fld id="{00000000-1234-1234-1234-123412341234}" type="slidenum">
              <a:rPr lang="en-US" sz="2800" b="0" i="0" u="none" strike="noStrike" cap="none">
                <a:solidFill>
                  <a:schemeClr val="accent1"/>
                </a:solidFill>
                <a:latin typeface="Cabin"/>
                <a:ea typeface="Cabin"/>
                <a:cs typeface="Cabin"/>
                <a:sym typeface="Cabin"/>
              </a:rPr>
              <a:t>‹#›</a:t>
            </a:fld>
            <a:endParaRPr lang="en-US" sz="2800" b="0" i="0" u="none" strike="noStrike" cap="none">
              <a:solidFill>
                <a:schemeClr val="accent1"/>
              </a:solidFill>
              <a:latin typeface="Cabin"/>
              <a:ea typeface="Cabin"/>
              <a:cs typeface="Cabin"/>
              <a:sym typeface="Cabin"/>
            </a:endParaRPr>
          </a:p>
        </p:txBody>
      </p:sp>
      <p:cxnSp>
        <p:nvCxnSpPr>
          <p:cNvPr id="13" name="Shape 13"/>
          <p:cNvCxnSpPr/>
          <p:nvPr/>
        </p:nvCxnSpPr>
        <p:spPr>
          <a:xfrm>
            <a:off x="0" y="6128412"/>
            <a:ext cx="12192000" cy="0"/>
          </a:xfrm>
          <a:prstGeom prst="straightConnector1">
            <a:avLst/>
          </a:prstGeom>
          <a:noFill/>
          <a:ln w="12700" cap="flat" cmpd="sng">
            <a:solidFill>
              <a:srgbClr val="000001">
                <a:alpha val="20000"/>
              </a:srgbClr>
            </a:solidFill>
            <a:prstDash val="solid"/>
            <a:round/>
            <a:headEnd type="none" w="med" len="med"/>
            <a:tailEnd type="none" w="med" len="med"/>
          </a:ln>
        </p:spPr>
      </p:cxn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EBE9E6"/>
            </a:gs>
            <a:gs pos="100000">
              <a:srgbClr val="C9C5C0"/>
            </a:gs>
          </a:gsLst>
          <a:path path="circle">
            <a:fillToRect l="50000" t="50000" r="50000" b="50000"/>
          </a:path>
          <a:tileRect/>
        </a:gradFill>
        <a:effectLst/>
      </p:bgPr>
    </p:bg>
    <p:spTree>
      <p:nvGrpSpPr>
        <p:cNvPr id="1" name="Shape 99"/>
        <p:cNvGrpSpPr/>
        <p:nvPr/>
      </p:nvGrpSpPr>
      <p:grpSpPr>
        <a:xfrm>
          <a:off x="0" y="0"/>
          <a:ext cx="0" cy="0"/>
          <a:chOff x="0" y="0"/>
          <a:chExt cx="0" cy="0"/>
        </a:xfrm>
      </p:grpSpPr>
      <p:sp>
        <p:nvSpPr>
          <p:cNvPr id="100" name="Shape 100"/>
          <p:cNvSpPr txBox="1">
            <a:spLocks noGrp="1"/>
          </p:cNvSpPr>
          <p:nvPr>
            <p:ph type="ctrTitle"/>
          </p:nvPr>
        </p:nvSpPr>
        <p:spPr>
          <a:xfrm>
            <a:off x="2417778" y="2108775"/>
            <a:ext cx="8637072" cy="1422428"/>
          </a:xfrm>
          <a:prstGeom prst="rect">
            <a:avLst/>
          </a:prstGeom>
          <a:noFill/>
          <a:ln>
            <a:noFill/>
          </a:ln>
        </p:spPr>
        <p:txBody>
          <a:bodyPr lIns="91425" tIns="45700" rIns="91425" bIns="0" anchor="b" anchorCtr="0">
            <a:noAutofit/>
          </a:bodyPr>
          <a:lstStyle/>
          <a:p>
            <a:pPr marL="0" marR="0" lvl="0" indent="0" algn="ctr" rtl="0">
              <a:lnSpc>
                <a:spcPct val="90000"/>
              </a:lnSpc>
              <a:spcBef>
                <a:spcPts val="0"/>
              </a:spcBef>
              <a:buClr>
                <a:schemeClr val="dk1"/>
              </a:buClr>
              <a:buSzPct val="25000"/>
              <a:buFont typeface="Cabin"/>
              <a:buNone/>
            </a:pPr>
            <a:r>
              <a:rPr lang="en-US" sz="5000" b="0" i="0" u="none" strike="noStrike" cap="none">
                <a:solidFill>
                  <a:schemeClr val="dk1"/>
                </a:solidFill>
                <a:latin typeface="Cabin"/>
                <a:ea typeface="Cabin"/>
                <a:cs typeface="Cabin"/>
                <a:sym typeface="Cabin"/>
              </a:rPr>
              <a:t>PROCESS AND WORKFLOW AUTOMATION</a:t>
            </a:r>
          </a:p>
        </p:txBody>
      </p:sp>
      <p:sp>
        <p:nvSpPr>
          <p:cNvPr id="101" name="Shape 101"/>
          <p:cNvSpPr txBox="1">
            <a:spLocks noGrp="1"/>
          </p:cNvSpPr>
          <p:nvPr>
            <p:ph type="subTitle" idx="1"/>
          </p:nvPr>
        </p:nvSpPr>
        <p:spPr>
          <a:xfrm>
            <a:off x="9719035" y="3531203"/>
            <a:ext cx="2472963" cy="2756472"/>
          </a:xfrm>
          <a:prstGeom prst="rect">
            <a:avLst/>
          </a:prstGeom>
          <a:noFill/>
          <a:ln>
            <a:noFill/>
          </a:ln>
        </p:spPr>
        <p:txBody>
          <a:bodyPr lIns="91425" tIns="91425" rIns="91425" bIns="91425" anchor="t" anchorCtr="0">
            <a:noAutofit/>
          </a:bodyPr>
          <a:lstStyle/>
          <a:p>
            <a:pPr marL="0" marR="0" lvl="0" indent="0" algn="l" rtl="0">
              <a:lnSpc>
                <a:spcPct val="110000"/>
              </a:lnSpc>
              <a:spcBef>
                <a:spcPts val="0"/>
              </a:spcBef>
              <a:spcAft>
                <a:spcPts val="0"/>
              </a:spcAft>
              <a:buClr>
                <a:schemeClr val="accent1"/>
              </a:buClr>
              <a:buSzPct val="25000"/>
              <a:buFont typeface="Arial"/>
              <a:buNone/>
            </a:pPr>
            <a:r>
              <a:rPr lang="en-US" sz="1530" b="0" i="0" u="none" strike="noStrike" cap="none">
                <a:solidFill>
                  <a:schemeClr val="dk1"/>
                </a:solidFill>
                <a:latin typeface="Cabin"/>
                <a:ea typeface="Cabin"/>
                <a:cs typeface="Cabin"/>
                <a:sym typeface="Cabin"/>
              </a:rPr>
              <a:t>RAHUL BHARDWAJ </a:t>
            </a:r>
          </a:p>
          <a:p>
            <a:pPr marL="0" marR="0" lvl="0" indent="0" algn="l" rtl="0">
              <a:lnSpc>
                <a:spcPct val="110000"/>
              </a:lnSpc>
              <a:spcBef>
                <a:spcPts val="1000"/>
              </a:spcBef>
              <a:spcAft>
                <a:spcPts val="0"/>
              </a:spcAft>
              <a:buClr>
                <a:schemeClr val="accent1"/>
              </a:buClr>
              <a:buSzPct val="25000"/>
              <a:buFont typeface="Arial"/>
              <a:buNone/>
            </a:pPr>
            <a:r>
              <a:rPr lang="en-US" sz="1530" b="0" i="0" u="none" strike="noStrike" cap="none">
                <a:solidFill>
                  <a:schemeClr val="dk1"/>
                </a:solidFill>
                <a:latin typeface="Cabin"/>
                <a:ea typeface="Cabin"/>
                <a:cs typeface="Cabin"/>
                <a:sym typeface="Cabin"/>
              </a:rPr>
              <a:t>RAHUL BHATIA </a:t>
            </a:r>
          </a:p>
          <a:p>
            <a:pPr marL="0" marR="0" lvl="0" indent="0" algn="l" rtl="0">
              <a:lnSpc>
                <a:spcPct val="110000"/>
              </a:lnSpc>
              <a:spcBef>
                <a:spcPts val="1000"/>
              </a:spcBef>
              <a:spcAft>
                <a:spcPts val="0"/>
              </a:spcAft>
              <a:buClr>
                <a:schemeClr val="accent1"/>
              </a:buClr>
              <a:buSzPct val="25000"/>
              <a:buFont typeface="Arial"/>
              <a:buNone/>
            </a:pPr>
            <a:r>
              <a:rPr lang="en-US" sz="1530" b="0" i="0" u="none" strike="noStrike" cap="none">
                <a:solidFill>
                  <a:schemeClr val="dk1"/>
                </a:solidFill>
                <a:latin typeface="Cabin"/>
                <a:ea typeface="Cabin"/>
                <a:cs typeface="Cabin"/>
                <a:sym typeface="Cabin"/>
              </a:rPr>
              <a:t>SAGAR DOSHI </a:t>
            </a:r>
          </a:p>
          <a:p>
            <a:pPr marL="0" marR="0" lvl="0" indent="0" algn="l" rtl="0">
              <a:lnSpc>
                <a:spcPct val="110000"/>
              </a:lnSpc>
              <a:spcBef>
                <a:spcPts val="1000"/>
              </a:spcBef>
              <a:spcAft>
                <a:spcPts val="0"/>
              </a:spcAft>
              <a:buClr>
                <a:schemeClr val="accent1"/>
              </a:buClr>
              <a:buSzPct val="25000"/>
              <a:buFont typeface="Arial"/>
              <a:buNone/>
            </a:pPr>
            <a:r>
              <a:rPr lang="en-US" sz="1530" b="0" i="0" u="none" strike="noStrike" cap="none">
                <a:solidFill>
                  <a:schemeClr val="dk1"/>
                </a:solidFill>
                <a:latin typeface="Cabin"/>
                <a:ea typeface="Cabin"/>
                <a:cs typeface="Cabin"/>
                <a:sym typeface="Cabin"/>
              </a:rPr>
              <a:t>JINESH KACHHARA</a:t>
            </a:r>
          </a:p>
          <a:p>
            <a:pPr marL="0" marR="0" lvl="0" indent="0" algn="l" rtl="0">
              <a:lnSpc>
                <a:spcPct val="110000"/>
              </a:lnSpc>
              <a:spcBef>
                <a:spcPts val="1000"/>
              </a:spcBef>
              <a:spcAft>
                <a:spcPts val="0"/>
              </a:spcAft>
              <a:buClr>
                <a:schemeClr val="accent1"/>
              </a:buClr>
              <a:buSzPct val="25000"/>
              <a:buFont typeface="Arial"/>
              <a:buNone/>
            </a:pPr>
            <a:r>
              <a:rPr lang="en-US" sz="1530" b="0" i="0" u="none" strike="noStrike" cap="none">
                <a:solidFill>
                  <a:schemeClr val="dk1"/>
                </a:solidFill>
                <a:latin typeface="Cabin"/>
                <a:ea typeface="Cabin"/>
                <a:cs typeface="Cabin"/>
                <a:sym typeface="Cabin"/>
              </a:rPr>
              <a:t>DEVANG PAREKH</a:t>
            </a:r>
          </a:p>
          <a:p>
            <a:pPr marL="0" marR="0" lvl="0" indent="0" algn="l" rtl="0">
              <a:lnSpc>
                <a:spcPct val="110000"/>
              </a:lnSpc>
              <a:spcBef>
                <a:spcPts val="1000"/>
              </a:spcBef>
              <a:spcAft>
                <a:spcPts val="0"/>
              </a:spcAft>
              <a:buClr>
                <a:schemeClr val="accent1"/>
              </a:buClr>
              <a:buSzPct val="25000"/>
              <a:buFont typeface="Arial"/>
              <a:buNone/>
            </a:pPr>
            <a:r>
              <a:rPr lang="en-US" sz="1530" b="0" i="0" u="none" strike="noStrike" cap="none">
                <a:solidFill>
                  <a:schemeClr val="dk1"/>
                </a:solidFill>
                <a:latin typeface="Cabin"/>
                <a:ea typeface="Cabin"/>
                <a:cs typeface="Cabin"/>
                <a:sym typeface="Cabin"/>
              </a:rPr>
              <a:t>CHIRAG SACHDEV </a:t>
            </a:r>
          </a:p>
          <a:p>
            <a:pPr marL="0" marR="0" lvl="0" indent="0" algn="l" rtl="0">
              <a:lnSpc>
                <a:spcPct val="110000"/>
              </a:lnSpc>
              <a:spcBef>
                <a:spcPts val="1000"/>
              </a:spcBef>
              <a:spcAft>
                <a:spcPts val="0"/>
              </a:spcAft>
              <a:buClr>
                <a:schemeClr val="accent1"/>
              </a:buClr>
              <a:buSzPct val="25000"/>
              <a:buFont typeface="Arial"/>
              <a:buNone/>
            </a:pPr>
            <a:r>
              <a:rPr lang="en-US" sz="1530"/>
              <a:t>R</a:t>
            </a:r>
            <a:r>
              <a:rPr lang="en-US" sz="1530" b="0" i="0" u="none" strike="noStrike" cap="none">
                <a:solidFill>
                  <a:schemeClr val="dk1"/>
                </a:solidFill>
                <a:latin typeface="Cabin"/>
                <a:ea typeface="Cabin"/>
                <a:cs typeface="Cabin"/>
                <a:sym typeface="Cabin"/>
              </a:rPr>
              <a:t>ISHABH SRIVASTAVA  </a:t>
            </a:r>
          </a:p>
          <a:p>
            <a:pPr marL="0" marR="0" lvl="0" indent="0" algn="l" rtl="0">
              <a:lnSpc>
                <a:spcPct val="110000"/>
              </a:lnSpc>
              <a:spcBef>
                <a:spcPts val="1000"/>
              </a:spcBef>
              <a:spcAft>
                <a:spcPts val="0"/>
              </a:spcAft>
              <a:buClr>
                <a:schemeClr val="accent1"/>
              </a:buClr>
              <a:buSzPct val="25000"/>
              <a:buFont typeface="Arial"/>
              <a:buNone/>
            </a:pPr>
            <a:endParaRPr sz="1530" b="0" i="0" u="none" strike="noStrike" cap="none">
              <a:solidFill>
                <a:schemeClr val="dk1"/>
              </a:solidFill>
              <a:latin typeface="Cabin"/>
              <a:ea typeface="Cabin"/>
              <a:cs typeface="Cabin"/>
              <a:sym typeface="Cabin"/>
            </a:endParaRPr>
          </a:p>
          <a:p>
            <a:pPr marL="0" marR="0" lvl="0" indent="0" algn="l" rtl="0">
              <a:lnSpc>
                <a:spcPct val="110000"/>
              </a:lnSpc>
              <a:spcBef>
                <a:spcPts val="1000"/>
              </a:spcBef>
              <a:buClr>
                <a:schemeClr val="accent1"/>
              </a:buClr>
              <a:buSzPct val="25000"/>
              <a:buFont typeface="Arial"/>
              <a:buNone/>
            </a:pPr>
            <a:endParaRPr sz="1530" b="0" i="0" u="none" strike="noStrike" cap="none">
              <a:solidFill>
                <a:schemeClr val="dk1"/>
              </a:solidFill>
              <a:latin typeface="Cabin"/>
              <a:ea typeface="Cabin"/>
              <a:cs typeface="Cabin"/>
              <a:sym typeface="Cabi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txBox="1">
            <a:spLocks noGrp="1"/>
          </p:cNvSpPr>
          <p:nvPr>
            <p:ph type="title"/>
          </p:nvPr>
        </p:nvSpPr>
        <p:spPr>
          <a:xfrm>
            <a:off x="1451579" y="804518"/>
            <a:ext cx="9603300" cy="1049100"/>
          </a:xfrm>
          <a:prstGeom prst="rect">
            <a:avLst/>
          </a:prstGeom>
        </p:spPr>
        <p:txBody>
          <a:bodyPr lIns="91425" tIns="91425" rIns="91425" bIns="91425" anchor="t" anchorCtr="0">
            <a:noAutofit/>
          </a:bodyPr>
          <a:lstStyle/>
          <a:p>
            <a:pPr lvl="0">
              <a:spcBef>
                <a:spcPts val="0"/>
              </a:spcBef>
              <a:buNone/>
            </a:pPr>
            <a:r>
              <a:rPr lang="en-US"/>
              <a:t>Workflow automation by improving knowledge work process</a:t>
            </a:r>
          </a:p>
        </p:txBody>
      </p:sp>
      <p:sp>
        <p:nvSpPr>
          <p:cNvPr id="159" name="Shape 159"/>
          <p:cNvSpPr txBox="1">
            <a:spLocks noGrp="1"/>
          </p:cNvSpPr>
          <p:nvPr>
            <p:ph type="body" idx="1"/>
          </p:nvPr>
        </p:nvSpPr>
        <p:spPr>
          <a:xfrm>
            <a:off x="1451579" y="2015732"/>
            <a:ext cx="9603300" cy="3450600"/>
          </a:xfrm>
          <a:prstGeom prst="rect">
            <a:avLst/>
          </a:prstGeom>
        </p:spPr>
        <p:txBody>
          <a:bodyPr lIns="91425" tIns="91425" rIns="91425" bIns="91425" anchor="t" anchorCtr="0">
            <a:noAutofit/>
          </a:bodyPr>
          <a:lstStyle/>
          <a:p>
            <a:pPr marL="457200" lvl="0" indent="-228600" rtl="0">
              <a:spcBef>
                <a:spcPts val="0"/>
              </a:spcBef>
            </a:pPr>
            <a:r>
              <a:rPr lang="en-US"/>
              <a:t>What is knowledge?</a:t>
            </a:r>
          </a:p>
          <a:p>
            <a:pPr marL="0" lvl="0" indent="0" rtl="0">
              <a:spcBef>
                <a:spcPts val="0"/>
              </a:spcBef>
              <a:buNone/>
            </a:pPr>
            <a:endParaRPr/>
          </a:p>
          <a:p>
            <a:pPr marL="457200" lvl="0" indent="-228600" rtl="0">
              <a:spcBef>
                <a:spcPts val="0"/>
              </a:spcBef>
            </a:pPr>
            <a:r>
              <a:rPr lang="en-US"/>
              <a:t>What is knowledge work process?</a:t>
            </a:r>
          </a:p>
          <a:p>
            <a:pPr marL="0" lvl="0" indent="0" rtl="0">
              <a:spcBef>
                <a:spcPts val="0"/>
              </a:spcBef>
              <a:buNone/>
            </a:pPr>
            <a:endParaRPr/>
          </a:p>
          <a:p>
            <a:pPr marL="457200" lvl="0" indent="-228600" rtl="0">
              <a:spcBef>
                <a:spcPts val="0"/>
              </a:spcBef>
            </a:pPr>
            <a:r>
              <a:rPr lang="en-US"/>
              <a:t>Process approach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Shape 164"/>
          <p:cNvSpPr txBox="1">
            <a:spLocks noGrp="1"/>
          </p:cNvSpPr>
          <p:nvPr>
            <p:ph type="title"/>
          </p:nvPr>
        </p:nvSpPr>
        <p:spPr>
          <a:xfrm>
            <a:off x="1451579" y="804518"/>
            <a:ext cx="9603300" cy="1049100"/>
          </a:xfrm>
          <a:prstGeom prst="rect">
            <a:avLst/>
          </a:prstGeom>
        </p:spPr>
        <p:txBody>
          <a:bodyPr lIns="91425" tIns="91425" rIns="91425" bIns="91425" anchor="t" anchorCtr="0">
            <a:noAutofit/>
          </a:bodyPr>
          <a:lstStyle/>
          <a:p>
            <a:pPr lvl="0">
              <a:spcBef>
                <a:spcPts val="0"/>
              </a:spcBef>
              <a:buNone/>
            </a:pPr>
            <a:r>
              <a:rPr lang="en-US"/>
              <a:t>Approach to improve knowledge work</a:t>
            </a:r>
          </a:p>
        </p:txBody>
      </p:sp>
      <p:sp>
        <p:nvSpPr>
          <p:cNvPr id="165" name="Shape 165"/>
          <p:cNvSpPr txBox="1">
            <a:spLocks noGrp="1"/>
          </p:cNvSpPr>
          <p:nvPr>
            <p:ph type="body" idx="1"/>
          </p:nvPr>
        </p:nvSpPr>
        <p:spPr>
          <a:xfrm>
            <a:off x="1451579" y="2015732"/>
            <a:ext cx="9603300" cy="3450600"/>
          </a:xfrm>
          <a:prstGeom prst="rect">
            <a:avLst/>
          </a:prstGeom>
        </p:spPr>
        <p:txBody>
          <a:bodyPr lIns="91425" tIns="91425" rIns="91425" bIns="91425" anchor="t" anchorCtr="0">
            <a:noAutofit/>
          </a:bodyPr>
          <a:lstStyle/>
          <a:p>
            <a:pPr marL="457200" lvl="0" indent="-228600" rtl="0">
              <a:lnSpc>
                <a:spcPct val="200000"/>
              </a:lnSpc>
              <a:spcBef>
                <a:spcPts val="0"/>
              </a:spcBef>
            </a:pPr>
            <a:r>
              <a:rPr lang="en-US"/>
              <a:t>Finding existing knowledge</a:t>
            </a:r>
          </a:p>
          <a:p>
            <a:pPr marL="457200" lvl="0" indent="-228600" rtl="0">
              <a:lnSpc>
                <a:spcPct val="200000"/>
              </a:lnSpc>
              <a:spcBef>
                <a:spcPts val="0"/>
              </a:spcBef>
            </a:pPr>
            <a:r>
              <a:rPr lang="en-US"/>
              <a:t>Creating new knowledge</a:t>
            </a:r>
          </a:p>
          <a:p>
            <a:pPr marL="457200" lvl="0" indent="-228600" rtl="0">
              <a:lnSpc>
                <a:spcPct val="200000"/>
              </a:lnSpc>
              <a:spcBef>
                <a:spcPts val="0"/>
              </a:spcBef>
            </a:pPr>
            <a:r>
              <a:rPr lang="en-US"/>
              <a:t>Knowledge packaging</a:t>
            </a:r>
          </a:p>
          <a:p>
            <a:pPr marL="457200" lvl="0" indent="-228600" rtl="0">
              <a:lnSpc>
                <a:spcPct val="200000"/>
              </a:lnSpc>
              <a:spcBef>
                <a:spcPts val="0"/>
              </a:spcBef>
            </a:pPr>
            <a:r>
              <a:rPr lang="en-US"/>
              <a:t>Use of existing knowledge</a:t>
            </a:r>
          </a:p>
          <a:p>
            <a:pPr marL="457200" lvl="0" indent="-228600">
              <a:lnSpc>
                <a:spcPct val="200000"/>
              </a:lnSpc>
              <a:spcBef>
                <a:spcPts val="0"/>
              </a:spcBef>
            </a:pPr>
            <a:r>
              <a:rPr lang="en-US"/>
              <a:t>Reuse of knowledge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graphicFrame>
        <p:nvGraphicFramePr>
          <p:cNvPr id="170" name="Shape 170"/>
          <p:cNvGraphicFramePr/>
          <p:nvPr/>
        </p:nvGraphicFramePr>
        <p:xfrm>
          <a:off x="1269175" y="1173525"/>
          <a:ext cx="9653650" cy="4681488"/>
        </p:xfrm>
        <a:graphic>
          <a:graphicData uri="http://schemas.openxmlformats.org/drawingml/2006/table">
            <a:tbl>
              <a:tblPr>
                <a:noFill/>
                <a:tableStyleId>{D7B88DBD-687E-48A2-A9E4-9DCBB7BBA524}</a:tableStyleId>
              </a:tblPr>
              <a:tblGrid>
                <a:gridCol w="4826825">
                  <a:extLst>
                    <a:ext uri="{9D8B030D-6E8A-4147-A177-3AD203B41FA5}">
                      <a16:colId xmlns:a16="http://schemas.microsoft.com/office/drawing/2014/main" val="20000"/>
                    </a:ext>
                  </a:extLst>
                </a:gridCol>
                <a:gridCol w="4826825">
                  <a:extLst>
                    <a:ext uri="{9D8B030D-6E8A-4147-A177-3AD203B41FA5}">
                      <a16:colId xmlns:a16="http://schemas.microsoft.com/office/drawing/2014/main" val="20001"/>
                    </a:ext>
                  </a:extLst>
                </a:gridCol>
              </a:tblGrid>
              <a:tr h="439300">
                <a:tc>
                  <a:txBody>
                    <a:bodyPr/>
                    <a:lstStyle/>
                    <a:p>
                      <a:pPr lvl="0" algn="ctr" rtl="0">
                        <a:spcBef>
                          <a:spcPts val="0"/>
                        </a:spcBef>
                        <a:buNone/>
                      </a:pPr>
                      <a:r>
                        <a:rPr lang="en-US" sz="1800">
                          <a:latin typeface="Cabin"/>
                          <a:ea typeface="Cabin"/>
                          <a:cs typeface="Cabin"/>
                          <a:sym typeface="Cabin"/>
                        </a:rPr>
                        <a:t>Laissez-faire</a:t>
                      </a:r>
                    </a:p>
                  </a:txBody>
                  <a:tcPr marL="91425" marR="91425" marT="91425" marB="91425"/>
                </a:tc>
                <a:tc>
                  <a:txBody>
                    <a:bodyPr/>
                    <a:lstStyle/>
                    <a:p>
                      <a:pPr lvl="0" algn="ctr" rtl="0">
                        <a:spcBef>
                          <a:spcPts val="0"/>
                        </a:spcBef>
                        <a:buNone/>
                      </a:pPr>
                      <a:r>
                        <a:rPr lang="en-US" sz="1800">
                          <a:latin typeface="Cabin"/>
                          <a:ea typeface="Cabin"/>
                          <a:cs typeface="Cabin"/>
                          <a:sym typeface="Cabin"/>
                        </a:rPr>
                        <a:t>Reengineering</a:t>
                      </a:r>
                    </a:p>
                  </a:txBody>
                  <a:tcPr marL="91425" marR="91425" marT="91425" marB="91425"/>
                </a:tc>
                <a:extLst>
                  <a:ext uri="{0D108BD9-81ED-4DB2-BD59-A6C34878D82A}">
                    <a16:rowId xmlns:a16="http://schemas.microsoft.com/office/drawing/2014/main" val="10000"/>
                  </a:ext>
                </a:extLst>
              </a:tr>
              <a:tr h="885900">
                <a:tc>
                  <a:txBody>
                    <a:bodyPr/>
                    <a:lstStyle/>
                    <a:p>
                      <a:pPr lvl="0" rtl="0">
                        <a:lnSpc>
                          <a:spcPct val="115000"/>
                        </a:lnSpc>
                        <a:spcBef>
                          <a:spcPts val="0"/>
                        </a:spcBef>
                        <a:buNone/>
                      </a:pPr>
                      <a:r>
                        <a:rPr lang="en-US"/>
                        <a:t>Characterized as finding good knowledge workers and leaving them to their own devices, only to measure how quickly and how well they produce outputs.</a:t>
                      </a:r>
                    </a:p>
                  </a:txBody>
                  <a:tcPr marL="68575" marR="68575" marT="91425" marB="91425"/>
                </a:tc>
                <a:tc>
                  <a:txBody>
                    <a:bodyPr/>
                    <a:lstStyle/>
                    <a:p>
                      <a:pPr lvl="0" rtl="0">
                        <a:lnSpc>
                          <a:spcPct val="115000"/>
                        </a:lnSpc>
                        <a:spcBef>
                          <a:spcPts val="0"/>
                        </a:spcBef>
                        <a:buNone/>
                      </a:pPr>
                      <a:r>
                        <a:rPr lang="en-US"/>
                        <a:t>Change how knowledge workers do their work through the redesign of day to day activity.</a:t>
                      </a:r>
                    </a:p>
                  </a:txBody>
                  <a:tcPr marL="68575" marR="68575" marT="91425" marB="91425"/>
                </a:tc>
                <a:extLst>
                  <a:ext uri="{0D108BD9-81ED-4DB2-BD59-A6C34878D82A}">
                    <a16:rowId xmlns:a16="http://schemas.microsoft.com/office/drawing/2014/main" val="10001"/>
                  </a:ext>
                </a:extLst>
              </a:tr>
              <a:tr h="885900">
                <a:tc>
                  <a:txBody>
                    <a:bodyPr/>
                    <a:lstStyle/>
                    <a:p>
                      <a:pPr lvl="0" rtl="0">
                        <a:lnSpc>
                          <a:spcPct val="115000"/>
                        </a:lnSpc>
                        <a:spcBef>
                          <a:spcPts val="0"/>
                        </a:spcBef>
                        <a:buNone/>
                      </a:pPr>
                      <a:r>
                        <a:rPr lang="en-US"/>
                        <a:t>Eg: Pharmaceutical scientist who experiments with new compounds in the lab for years before identifying a specific drug.</a:t>
                      </a:r>
                    </a:p>
                  </a:txBody>
                  <a:tcPr marL="68575" marR="68575" marT="91425" marB="91425"/>
                </a:tc>
                <a:tc>
                  <a:txBody>
                    <a:bodyPr/>
                    <a:lstStyle/>
                    <a:p>
                      <a:pPr lvl="0" rtl="0">
                        <a:lnSpc>
                          <a:spcPct val="115000"/>
                        </a:lnSpc>
                        <a:spcBef>
                          <a:spcPts val="0"/>
                        </a:spcBef>
                        <a:buNone/>
                      </a:pPr>
                      <a:r>
                        <a:rPr lang="en-US"/>
                        <a:t>Firms decompose work activities into micro level steps. They assess performance on a daily or even hourly basis.</a:t>
                      </a:r>
                    </a:p>
                  </a:txBody>
                  <a:tcPr marL="68575" marR="68575" marT="91425" marB="91425"/>
                </a:tc>
                <a:extLst>
                  <a:ext uri="{0D108BD9-81ED-4DB2-BD59-A6C34878D82A}">
                    <a16:rowId xmlns:a16="http://schemas.microsoft.com/office/drawing/2014/main" val="10002"/>
                  </a:ext>
                </a:extLst>
              </a:tr>
              <a:tr h="648925">
                <a:tc>
                  <a:txBody>
                    <a:bodyPr/>
                    <a:lstStyle/>
                    <a:p>
                      <a:pPr lvl="0" rtl="0">
                        <a:lnSpc>
                          <a:spcPct val="115000"/>
                        </a:lnSpc>
                        <a:spcBef>
                          <a:spcPts val="0"/>
                        </a:spcBef>
                        <a:buNone/>
                      </a:pPr>
                      <a:r>
                        <a:rPr lang="en-US"/>
                        <a:t>Here the unit being evaluated is the individual rather than the larger organizational unit.</a:t>
                      </a:r>
                    </a:p>
                  </a:txBody>
                  <a:tcPr marL="68575" marR="68575" marT="91425" marB="91425"/>
                </a:tc>
                <a:tc>
                  <a:txBody>
                    <a:bodyPr/>
                    <a:lstStyle/>
                    <a:p>
                      <a:pPr lvl="0" rtl="0">
                        <a:lnSpc>
                          <a:spcPct val="115000"/>
                        </a:lnSpc>
                        <a:spcBef>
                          <a:spcPts val="0"/>
                        </a:spcBef>
                        <a:buNone/>
                      </a:pPr>
                      <a:r>
                        <a:rPr lang="en-US"/>
                        <a:t>Here the individual’s identity is subsumed within a larger group.</a:t>
                      </a:r>
                    </a:p>
                  </a:txBody>
                  <a:tcPr marL="68575" marR="68575" marT="91425" marB="91425"/>
                </a:tc>
                <a:extLst>
                  <a:ext uri="{0D108BD9-81ED-4DB2-BD59-A6C34878D82A}">
                    <a16:rowId xmlns:a16="http://schemas.microsoft.com/office/drawing/2014/main" val="10003"/>
                  </a:ext>
                </a:extLst>
              </a:tr>
              <a:tr h="411950">
                <a:tc>
                  <a:txBody>
                    <a:bodyPr/>
                    <a:lstStyle/>
                    <a:p>
                      <a:pPr lvl="0" rtl="0">
                        <a:lnSpc>
                          <a:spcPct val="115000"/>
                        </a:lnSpc>
                        <a:spcBef>
                          <a:spcPts val="0"/>
                        </a:spcBef>
                        <a:buNone/>
                      </a:pPr>
                      <a:r>
                        <a:rPr lang="en-US"/>
                        <a:t>Fear of change not assumed</a:t>
                      </a:r>
                    </a:p>
                  </a:txBody>
                  <a:tcPr marL="68575" marR="68575" marT="91425" marB="91425"/>
                </a:tc>
                <a:tc>
                  <a:txBody>
                    <a:bodyPr/>
                    <a:lstStyle/>
                    <a:p>
                      <a:pPr lvl="0" rtl="0">
                        <a:lnSpc>
                          <a:spcPct val="115000"/>
                        </a:lnSpc>
                        <a:spcBef>
                          <a:spcPts val="0"/>
                        </a:spcBef>
                        <a:buNone/>
                      </a:pPr>
                      <a:r>
                        <a:rPr lang="en-US"/>
                        <a:t>Fear of change on the part of workers</a:t>
                      </a:r>
                    </a:p>
                  </a:txBody>
                  <a:tcPr marL="68575" marR="68575" marT="91425" marB="91425"/>
                </a:tc>
                <a:extLst>
                  <a:ext uri="{0D108BD9-81ED-4DB2-BD59-A6C34878D82A}">
                    <a16:rowId xmlns:a16="http://schemas.microsoft.com/office/drawing/2014/main" val="10004"/>
                  </a:ext>
                </a:extLst>
              </a:tr>
              <a:tr h="411950">
                <a:tc>
                  <a:txBody>
                    <a:bodyPr/>
                    <a:lstStyle/>
                    <a:p>
                      <a:pPr lvl="0" rtl="0">
                        <a:lnSpc>
                          <a:spcPct val="115000"/>
                        </a:lnSpc>
                        <a:spcBef>
                          <a:spcPts val="0"/>
                        </a:spcBef>
                        <a:buNone/>
                      </a:pPr>
                      <a:r>
                        <a:rPr lang="en-US"/>
                        <a:t>Longer to implement</a:t>
                      </a:r>
                    </a:p>
                  </a:txBody>
                  <a:tcPr marL="68575" marR="68575" marT="91425" marB="91425"/>
                </a:tc>
                <a:tc>
                  <a:txBody>
                    <a:bodyPr/>
                    <a:lstStyle/>
                    <a:p>
                      <a:pPr lvl="0" rtl="0">
                        <a:lnSpc>
                          <a:spcPct val="115000"/>
                        </a:lnSpc>
                        <a:spcBef>
                          <a:spcPts val="0"/>
                        </a:spcBef>
                        <a:buNone/>
                      </a:pPr>
                      <a:r>
                        <a:rPr lang="en-US"/>
                        <a:t>Less time to implement</a:t>
                      </a:r>
                    </a:p>
                  </a:txBody>
                  <a:tcPr marL="68575" marR="68575" marT="91425" marB="91425"/>
                </a:tc>
                <a:extLst>
                  <a:ext uri="{0D108BD9-81ED-4DB2-BD59-A6C34878D82A}">
                    <a16:rowId xmlns:a16="http://schemas.microsoft.com/office/drawing/2014/main" val="10005"/>
                  </a:ext>
                </a:extLst>
              </a:tr>
              <a:tr h="411950">
                <a:tc>
                  <a:txBody>
                    <a:bodyPr/>
                    <a:lstStyle/>
                    <a:p>
                      <a:pPr lvl="0" rtl="0">
                        <a:lnSpc>
                          <a:spcPct val="115000"/>
                        </a:lnSpc>
                        <a:spcBef>
                          <a:spcPts val="0"/>
                        </a:spcBef>
                        <a:buNone/>
                      </a:pPr>
                      <a:r>
                        <a:rPr lang="en-US"/>
                        <a:t>Lower risk of obvious failure</a:t>
                      </a:r>
                    </a:p>
                  </a:txBody>
                  <a:tcPr marL="68575" marR="68575" marT="91425" marB="91425"/>
                </a:tc>
                <a:tc>
                  <a:txBody>
                    <a:bodyPr/>
                    <a:lstStyle/>
                    <a:p>
                      <a:pPr lvl="0" rtl="0">
                        <a:lnSpc>
                          <a:spcPct val="115000"/>
                        </a:lnSpc>
                        <a:spcBef>
                          <a:spcPts val="0"/>
                        </a:spcBef>
                        <a:buNone/>
                      </a:pPr>
                      <a:r>
                        <a:rPr lang="en-US"/>
                        <a:t>Visibly risky</a:t>
                      </a:r>
                    </a:p>
                  </a:txBody>
                  <a:tcPr marL="68575" marR="68575" marT="91425" marB="91425"/>
                </a:tc>
                <a:extLst>
                  <a:ext uri="{0D108BD9-81ED-4DB2-BD59-A6C34878D82A}">
                    <a16:rowId xmlns:a16="http://schemas.microsoft.com/office/drawing/2014/main" val="10006"/>
                  </a:ext>
                </a:extLst>
              </a:tr>
              <a:tr h="411950">
                <a:tc>
                  <a:txBody>
                    <a:bodyPr/>
                    <a:lstStyle/>
                    <a:p>
                      <a:pPr lvl="0" rtl="0">
                        <a:lnSpc>
                          <a:spcPct val="115000"/>
                        </a:lnSpc>
                        <a:spcBef>
                          <a:spcPts val="0"/>
                        </a:spcBef>
                        <a:buNone/>
                      </a:pPr>
                      <a:r>
                        <a:rPr lang="en-US"/>
                        <a:t>Less expensive</a:t>
                      </a:r>
                    </a:p>
                  </a:txBody>
                  <a:tcPr marL="68575" marR="68575" marT="91425" marB="91425"/>
                </a:tc>
                <a:tc>
                  <a:txBody>
                    <a:bodyPr/>
                    <a:lstStyle/>
                    <a:p>
                      <a:pPr lvl="0" rtl="0">
                        <a:lnSpc>
                          <a:spcPct val="115000"/>
                        </a:lnSpc>
                        <a:spcBef>
                          <a:spcPts val="0"/>
                        </a:spcBef>
                        <a:buNone/>
                      </a:pPr>
                      <a:r>
                        <a:rPr lang="en-US"/>
                        <a:t>More expensive</a:t>
                      </a:r>
                    </a:p>
                  </a:txBody>
                  <a:tcPr marL="68575" marR="68575" marT="91425" marB="91425"/>
                </a:tc>
                <a:extLst>
                  <a:ext uri="{0D108BD9-81ED-4DB2-BD59-A6C34878D82A}">
                    <a16:rowId xmlns:a16="http://schemas.microsoft.com/office/drawing/2014/main" val="10007"/>
                  </a:ext>
                </a:extLst>
              </a:tr>
            </a:tbl>
          </a:graphicData>
        </a:graphic>
      </p:graphicFrame>
      <p:sp>
        <p:nvSpPr>
          <p:cNvPr id="171" name="Shape 171"/>
          <p:cNvSpPr txBox="1">
            <a:spLocks noGrp="1"/>
          </p:cNvSpPr>
          <p:nvPr>
            <p:ph type="title" idx="4294967295"/>
          </p:nvPr>
        </p:nvSpPr>
        <p:spPr>
          <a:xfrm>
            <a:off x="1294350" y="515924"/>
            <a:ext cx="9603300" cy="657600"/>
          </a:xfrm>
          <a:prstGeom prst="rect">
            <a:avLst/>
          </a:prstGeom>
        </p:spPr>
        <p:txBody>
          <a:bodyPr lIns="91425" tIns="91425" rIns="91425" bIns="91425" anchor="t" anchorCtr="0">
            <a:noAutofit/>
          </a:bodyPr>
          <a:lstStyle/>
          <a:p>
            <a:pPr lvl="0" rtl="0">
              <a:spcBef>
                <a:spcPts val="0"/>
              </a:spcBef>
              <a:buNone/>
            </a:pPr>
            <a:r>
              <a:rPr lang="en-US"/>
              <a:t>Knowledge improvement methods and approaches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Shape 176"/>
          <p:cNvSpPr txBox="1">
            <a:spLocks noGrp="1"/>
          </p:cNvSpPr>
          <p:nvPr>
            <p:ph type="title"/>
          </p:nvPr>
        </p:nvSpPr>
        <p:spPr>
          <a:xfrm>
            <a:off x="1451579" y="804518"/>
            <a:ext cx="9603300" cy="1049100"/>
          </a:xfrm>
          <a:prstGeom prst="rect">
            <a:avLst/>
          </a:prstGeom>
        </p:spPr>
        <p:txBody>
          <a:bodyPr lIns="91425" tIns="91425" rIns="91425" bIns="91425" anchor="t" anchorCtr="0">
            <a:noAutofit/>
          </a:bodyPr>
          <a:lstStyle/>
          <a:p>
            <a:pPr lvl="0">
              <a:spcBef>
                <a:spcPts val="0"/>
              </a:spcBef>
              <a:buNone/>
            </a:pPr>
            <a:r>
              <a:rPr lang="en-US"/>
              <a:t>Examples on knowledge work process</a:t>
            </a:r>
          </a:p>
        </p:txBody>
      </p:sp>
      <p:sp>
        <p:nvSpPr>
          <p:cNvPr id="177" name="Shape 177"/>
          <p:cNvSpPr txBox="1">
            <a:spLocks noGrp="1"/>
          </p:cNvSpPr>
          <p:nvPr>
            <p:ph type="body" idx="1"/>
          </p:nvPr>
        </p:nvSpPr>
        <p:spPr>
          <a:xfrm>
            <a:off x="1451579" y="2015732"/>
            <a:ext cx="9603300" cy="3450600"/>
          </a:xfrm>
          <a:prstGeom prst="rect">
            <a:avLst/>
          </a:prstGeom>
        </p:spPr>
        <p:txBody>
          <a:bodyPr lIns="91425" tIns="91425" rIns="91425" bIns="91425" anchor="t" anchorCtr="0">
            <a:noAutofit/>
          </a:bodyPr>
          <a:lstStyle/>
          <a:p>
            <a:pPr marL="457200" lvl="0" indent="-228600" rtl="0">
              <a:spcBef>
                <a:spcPts val="0"/>
              </a:spcBef>
            </a:pPr>
            <a:r>
              <a:rPr lang="en-US"/>
              <a:t>Companies often want to make knowledge more portable, modular, accessible and recordable; they attempt to make knowledge easier to manage as a discrete object.</a:t>
            </a:r>
          </a:p>
          <a:p>
            <a:pPr marL="0" lvl="0" indent="0" rtl="0">
              <a:spcBef>
                <a:spcPts val="0"/>
              </a:spcBef>
              <a:buNone/>
            </a:pPr>
            <a:endParaRPr/>
          </a:p>
          <a:p>
            <a:pPr marL="457200" lvl="0" indent="-228600" rtl="0">
              <a:spcBef>
                <a:spcPts val="0"/>
              </a:spcBef>
            </a:pPr>
            <a:r>
              <a:rPr lang="en-US"/>
              <a:t>A large utility company adopted a similar but more automated approach to knowledge capture and storage.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Shape 182"/>
          <p:cNvSpPr txBox="1">
            <a:spLocks noGrp="1"/>
          </p:cNvSpPr>
          <p:nvPr>
            <p:ph type="title" idx="4294967295"/>
          </p:nvPr>
        </p:nvSpPr>
        <p:spPr>
          <a:xfrm>
            <a:off x="1385779" y="311143"/>
            <a:ext cx="9603300" cy="1049100"/>
          </a:xfrm>
          <a:prstGeom prst="rect">
            <a:avLst/>
          </a:prstGeom>
        </p:spPr>
        <p:txBody>
          <a:bodyPr lIns="91425" tIns="91425" rIns="91425" bIns="91425" anchor="t" anchorCtr="0">
            <a:noAutofit/>
          </a:bodyPr>
          <a:lstStyle/>
          <a:p>
            <a:pPr lvl="0">
              <a:spcBef>
                <a:spcPts val="0"/>
              </a:spcBef>
              <a:buNone/>
            </a:pPr>
            <a:r>
              <a:rPr lang="en-US" sz="2400"/>
              <a:t>IBM’s ASSET WEB and its Impacts.</a:t>
            </a:r>
          </a:p>
        </p:txBody>
      </p:sp>
      <p:sp>
        <p:nvSpPr>
          <p:cNvPr id="183" name="Shape 183"/>
          <p:cNvSpPr txBox="1">
            <a:spLocks noGrp="1"/>
          </p:cNvSpPr>
          <p:nvPr>
            <p:ph type="body" idx="4294967295"/>
          </p:nvPr>
        </p:nvSpPr>
        <p:spPr>
          <a:xfrm>
            <a:off x="1468025" y="964550"/>
            <a:ext cx="9603300" cy="4271100"/>
          </a:xfrm>
          <a:prstGeom prst="rect">
            <a:avLst/>
          </a:prstGeom>
        </p:spPr>
        <p:txBody>
          <a:bodyPr lIns="91425" tIns="91425" rIns="91425" bIns="91425" anchor="t" anchorCtr="0">
            <a:noAutofit/>
          </a:bodyPr>
          <a:lstStyle/>
          <a:p>
            <a:pPr marL="0" lvl="0" indent="0" rtl="0">
              <a:spcBef>
                <a:spcPts val="0"/>
              </a:spcBef>
              <a:buNone/>
            </a:pPr>
            <a:r>
              <a:rPr lang="en-US" sz="1800"/>
              <a:t>It is a Strategic Knowledge and Asset Management Collaboration System used by IBM’s Global Services.</a:t>
            </a:r>
          </a:p>
          <a:p>
            <a:pPr marL="0" lvl="0" indent="0" rtl="0">
              <a:spcBef>
                <a:spcPts val="0"/>
              </a:spcBef>
              <a:buNone/>
            </a:pPr>
            <a:r>
              <a:rPr lang="en-US" sz="1800" b="1"/>
              <a:t>It was designed to handle the following technical issues.</a:t>
            </a:r>
          </a:p>
          <a:p>
            <a:pPr marL="914400" lvl="0" indent="-342900" rtl="0">
              <a:spcBef>
                <a:spcPts val="0"/>
              </a:spcBef>
              <a:buSzPct val="100000"/>
            </a:pPr>
            <a:r>
              <a:rPr lang="en-US" sz="1800"/>
              <a:t>Making Knowledge Visible.</a:t>
            </a:r>
          </a:p>
          <a:p>
            <a:pPr marL="914400" lvl="0" indent="-342900" rtl="0">
              <a:spcBef>
                <a:spcPts val="0"/>
              </a:spcBef>
              <a:buSzPct val="100000"/>
            </a:pPr>
            <a:r>
              <a:rPr lang="en-US" sz="1800"/>
              <a:t>Building Knowledge Intensity.</a:t>
            </a:r>
          </a:p>
          <a:p>
            <a:pPr marL="914400" lvl="0" indent="-342900" rtl="0">
              <a:spcBef>
                <a:spcPts val="0"/>
              </a:spcBef>
              <a:buSzPct val="100000"/>
            </a:pPr>
            <a:r>
              <a:rPr lang="en-US" sz="1800"/>
              <a:t>Building the Knowledge Infrastructure.</a:t>
            </a:r>
          </a:p>
          <a:p>
            <a:pPr marL="914400" lvl="0" indent="-342900" rtl="0">
              <a:spcBef>
                <a:spcPts val="0"/>
              </a:spcBef>
              <a:buSzPct val="100000"/>
            </a:pPr>
            <a:r>
              <a:rPr lang="en-US" sz="1800"/>
              <a:t>Developing a Knowledge Culture</a:t>
            </a:r>
          </a:p>
          <a:p>
            <a:pPr marL="0" lvl="0" indent="0" rtl="0">
              <a:spcBef>
                <a:spcPts val="0"/>
              </a:spcBef>
              <a:buNone/>
            </a:pPr>
            <a:r>
              <a:rPr lang="en-US" sz="1800" b="1"/>
              <a:t>It supports the following Business Innovations features.</a:t>
            </a:r>
          </a:p>
          <a:p>
            <a:pPr marL="914400" lvl="0" indent="-342900" rtl="0">
              <a:spcBef>
                <a:spcPts val="0"/>
              </a:spcBef>
              <a:buSzPct val="100000"/>
            </a:pPr>
            <a:r>
              <a:rPr lang="en-US" sz="1800"/>
              <a:t>Organizational and people support.</a:t>
            </a:r>
          </a:p>
          <a:p>
            <a:pPr marL="914400" lvl="0" indent="-342900" rtl="0">
              <a:spcBef>
                <a:spcPts val="0"/>
              </a:spcBef>
              <a:buSzPct val="100000"/>
            </a:pPr>
            <a:r>
              <a:rPr lang="en-US" sz="1800"/>
              <a:t>Asset Managment Process</a:t>
            </a:r>
          </a:p>
          <a:p>
            <a:pPr marL="914400" lvl="0" indent="-342900" rtl="0">
              <a:spcBef>
                <a:spcPts val="0"/>
              </a:spcBef>
              <a:buSzPct val="100000"/>
            </a:pPr>
            <a:r>
              <a:rPr lang="en-US" sz="1800"/>
              <a:t>Managing the whole spectrum Intellectual Capital.</a:t>
            </a:r>
          </a:p>
          <a:p>
            <a:pPr marL="914400" lvl="0" indent="-342900" rtl="0">
              <a:spcBef>
                <a:spcPts val="0"/>
              </a:spcBef>
              <a:buSzPct val="100000"/>
            </a:pPr>
            <a:r>
              <a:rPr lang="en-US" sz="1800"/>
              <a:t>Issue based structure collaboration .</a:t>
            </a:r>
          </a:p>
          <a:p>
            <a:pPr marL="0" lvl="0" indent="0">
              <a:spcBef>
                <a:spcPts val="0"/>
              </a:spcBef>
              <a:buNone/>
            </a:pP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Shape 188"/>
          <p:cNvSpPr txBox="1">
            <a:spLocks noGrp="1"/>
          </p:cNvSpPr>
          <p:nvPr>
            <p:ph type="title"/>
          </p:nvPr>
        </p:nvSpPr>
        <p:spPr>
          <a:xfrm>
            <a:off x="1451579" y="804518"/>
            <a:ext cx="9603300" cy="1049100"/>
          </a:xfrm>
          <a:prstGeom prst="rect">
            <a:avLst/>
          </a:prstGeom>
        </p:spPr>
        <p:txBody>
          <a:bodyPr lIns="91425" tIns="91425" rIns="91425" bIns="91425" anchor="t" anchorCtr="0">
            <a:noAutofit/>
          </a:bodyPr>
          <a:lstStyle/>
          <a:p>
            <a:pPr lvl="0">
              <a:spcBef>
                <a:spcPts val="0"/>
              </a:spcBef>
              <a:buNone/>
            </a:pPr>
            <a:r>
              <a:rPr lang="en-US"/>
              <a:t>Impacts of ICM Assetweb</a:t>
            </a:r>
          </a:p>
        </p:txBody>
      </p:sp>
      <p:sp>
        <p:nvSpPr>
          <p:cNvPr id="189" name="Shape 189"/>
          <p:cNvSpPr txBox="1">
            <a:spLocks noGrp="1"/>
          </p:cNvSpPr>
          <p:nvPr>
            <p:ph type="body" idx="1"/>
          </p:nvPr>
        </p:nvSpPr>
        <p:spPr>
          <a:xfrm>
            <a:off x="1451579" y="2015732"/>
            <a:ext cx="9603300" cy="3450600"/>
          </a:xfrm>
          <a:prstGeom prst="rect">
            <a:avLst/>
          </a:prstGeom>
        </p:spPr>
        <p:txBody>
          <a:bodyPr lIns="91425" tIns="91425" rIns="91425" bIns="91425" anchor="t" anchorCtr="0">
            <a:noAutofit/>
          </a:bodyPr>
          <a:lstStyle/>
          <a:p>
            <a:pPr marL="457200" lvl="0" indent="-228600" rtl="0">
              <a:spcBef>
                <a:spcPts val="0"/>
              </a:spcBef>
            </a:pPr>
            <a:r>
              <a:rPr lang="en-US"/>
              <a:t>Dollar benefits from savings increased $27 million in 1997.</a:t>
            </a:r>
          </a:p>
          <a:p>
            <a:pPr marL="457200" lvl="0" indent="-228600" rtl="0">
              <a:spcBef>
                <a:spcPts val="0"/>
              </a:spcBef>
            </a:pPr>
            <a:r>
              <a:rPr lang="en-US"/>
              <a:t>Increased Win rate from 50% to 90% through reuse of Intellectual Capital.</a:t>
            </a:r>
          </a:p>
          <a:p>
            <a:pPr marL="457200" lvl="0" indent="-228600" rtl="0">
              <a:spcBef>
                <a:spcPts val="0"/>
              </a:spcBef>
            </a:pPr>
            <a:r>
              <a:rPr lang="en-US"/>
              <a:t>Reduced time spent in preparing proposals by 50 %.</a:t>
            </a:r>
          </a:p>
          <a:p>
            <a:pPr marL="457200" lvl="0" indent="-228600" rtl="0">
              <a:spcBef>
                <a:spcPts val="0"/>
              </a:spcBef>
            </a:pPr>
            <a:r>
              <a:rPr lang="en-US"/>
              <a:t>Significant reduction of costs of executing engagements by reusing deliverables and tools provided in assetweb.</a:t>
            </a:r>
          </a:p>
          <a:p>
            <a:pPr marL="457200" lvl="0" indent="-228600" rtl="0">
              <a:spcBef>
                <a:spcPts val="0"/>
              </a:spcBef>
            </a:pPr>
            <a:r>
              <a:rPr lang="en-US"/>
              <a:t>Saves one month per year on a typical year long engagement.</a:t>
            </a:r>
          </a:p>
          <a:p>
            <a:pPr marL="457200" lvl="0" indent="-228600" rtl="0">
              <a:spcBef>
                <a:spcPts val="0"/>
              </a:spcBef>
            </a:pPr>
            <a:r>
              <a:rPr lang="en-US"/>
              <a:t>Developed 3 qualified prospects per week vs 1 every 2 weeks without reusable IC.</a:t>
            </a:r>
          </a:p>
          <a:p>
            <a:pPr marL="457200" lvl="0" indent="-228600" rtl="0">
              <a:spcBef>
                <a:spcPts val="0"/>
              </a:spcBef>
            </a:pPr>
            <a:r>
              <a:rPr lang="en-US"/>
              <a:t>Increased client satisfaction due to high engagement with clients.</a:t>
            </a:r>
          </a:p>
          <a:p>
            <a:pPr marL="0" lvl="0" indent="0">
              <a:spcBef>
                <a:spcPts val="0"/>
              </a:spcBef>
              <a:buNone/>
            </a:pPr>
            <a:r>
              <a:rPr lang="en-US"/>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Shape 194"/>
          <p:cNvSpPr txBox="1">
            <a:spLocks noGrp="1"/>
          </p:cNvSpPr>
          <p:nvPr>
            <p:ph type="title"/>
          </p:nvPr>
        </p:nvSpPr>
        <p:spPr>
          <a:xfrm>
            <a:off x="1451575" y="804522"/>
            <a:ext cx="9603300" cy="664500"/>
          </a:xfrm>
          <a:prstGeom prst="rect">
            <a:avLst/>
          </a:prstGeom>
        </p:spPr>
        <p:txBody>
          <a:bodyPr lIns="91425" tIns="91425" rIns="91425" bIns="91425" anchor="t" anchorCtr="0">
            <a:noAutofit/>
          </a:bodyPr>
          <a:lstStyle/>
          <a:p>
            <a:pPr lvl="0">
              <a:spcBef>
                <a:spcPts val="0"/>
              </a:spcBef>
              <a:buNone/>
            </a:pPr>
            <a:r>
              <a:rPr lang="en-US"/>
              <a:t>Process Automation in Office</a:t>
            </a:r>
          </a:p>
        </p:txBody>
      </p:sp>
      <p:sp>
        <p:nvSpPr>
          <p:cNvPr id="195" name="Shape 195"/>
          <p:cNvSpPr txBox="1">
            <a:spLocks noGrp="1"/>
          </p:cNvSpPr>
          <p:nvPr>
            <p:ph type="body" idx="1"/>
          </p:nvPr>
        </p:nvSpPr>
        <p:spPr>
          <a:xfrm>
            <a:off x="1451575" y="1831349"/>
            <a:ext cx="9603300" cy="3635100"/>
          </a:xfrm>
          <a:prstGeom prst="rect">
            <a:avLst/>
          </a:prstGeom>
        </p:spPr>
        <p:txBody>
          <a:bodyPr lIns="91425" tIns="91425" rIns="91425" bIns="91425" anchor="t" anchorCtr="0">
            <a:noAutofit/>
          </a:bodyPr>
          <a:lstStyle/>
          <a:p>
            <a:pPr marL="457200" lvl="0" indent="-228600" rtl="0">
              <a:spcBef>
                <a:spcPts val="0"/>
              </a:spcBef>
              <a:buClr>
                <a:srgbClr val="000000"/>
              </a:buClr>
            </a:pPr>
            <a:r>
              <a:rPr lang="en-US"/>
              <a:t>It deals with automation of procedural work at offices.</a:t>
            </a:r>
          </a:p>
          <a:p>
            <a:pPr marL="457200" lvl="0" indent="-228600" rtl="0">
              <a:spcBef>
                <a:spcPts val="0"/>
              </a:spcBef>
              <a:buClr>
                <a:srgbClr val="000000"/>
              </a:buClr>
            </a:pPr>
            <a:r>
              <a:rPr lang="en-US"/>
              <a:t>Here it deals with workflow automation of the system in order to enhance the performance and efficiency of the system.</a:t>
            </a:r>
          </a:p>
          <a:p>
            <a:pPr marL="457200" lvl="0" indent="-228600" rtl="0">
              <a:spcBef>
                <a:spcPts val="0"/>
              </a:spcBef>
              <a:buClr>
                <a:srgbClr val="000000"/>
              </a:buClr>
            </a:pPr>
            <a:r>
              <a:rPr lang="en-US"/>
              <a:t>There are two ways of Automation</a:t>
            </a:r>
          </a:p>
          <a:p>
            <a:pPr marL="457200" lvl="0" indent="-228600" rtl="0">
              <a:spcBef>
                <a:spcPts val="0"/>
              </a:spcBef>
              <a:buClr>
                <a:srgbClr val="000000"/>
              </a:buClr>
              <a:buAutoNum type="alphaLcParenR"/>
            </a:pPr>
            <a:r>
              <a:rPr lang="en-US"/>
              <a:t>Traditional approach :</a:t>
            </a:r>
          </a:p>
          <a:p>
            <a:pPr marL="0" lvl="0" indent="457200" rtl="0">
              <a:spcBef>
                <a:spcPts val="0"/>
              </a:spcBef>
              <a:buNone/>
            </a:pPr>
            <a:r>
              <a:rPr lang="en-US"/>
              <a:t>It includes involvement of employee with automation</a:t>
            </a:r>
          </a:p>
          <a:p>
            <a:pPr marL="0" lvl="0" indent="0" rtl="0">
              <a:spcBef>
                <a:spcPts val="0"/>
              </a:spcBef>
              <a:buNone/>
            </a:pPr>
            <a:r>
              <a:rPr lang="en-US"/>
              <a:t>b)	Alternative approach :</a:t>
            </a:r>
          </a:p>
          <a:p>
            <a:pPr marL="0" lvl="0" indent="457200" rtl="0">
              <a:spcBef>
                <a:spcPts val="0"/>
              </a:spcBef>
              <a:buNone/>
            </a:pPr>
            <a:r>
              <a:rPr lang="en-US"/>
              <a:t>It emphasis on complete automation.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a:spLocks noGrp="1"/>
          </p:cNvSpPr>
          <p:nvPr>
            <p:ph type="body" idx="1"/>
          </p:nvPr>
        </p:nvSpPr>
        <p:spPr>
          <a:xfrm>
            <a:off x="1294350" y="1451112"/>
            <a:ext cx="9603300" cy="4442259"/>
          </a:xfrm>
          <a:prstGeom prst="rect">
            <a:avLst/>
          </a:prstGeom>
        </p:spPr>
        <p:txBody>
          <a:bodyPr lIns="91425" tIns="91425" rIns="91425" bIns="91425" anchor="t" anchorCtr="0">
            <a:noAutofit/>
          </a:bodyPr>
          <a:lstStyle/>
          <a:p>
            <a:pPr lvl="0">
              <a:spcBef>
                <a:spcPts val="0"/>
              </a:spcBef>
              <a:buNone/>
            </a:pPr>
            <a:endParaRPr sz="2400" dirty="0"/>
          </a:p>
          <a:p>
            <a:pPr marL="457200" lvl="0" indent="-228600" rtl="0">
              <a:spcBef>
                <a:spcPts val="0"/>
              </a:spcBef>
            </a:pPr>
            <a:r>
              <a:rPr lang="en-US" dirty="0"/>
              <a:t>While designing the system the designer does not focus on actual action plan of the procedure, loss of information</a:t>
            </a:r>
          </a:p>
          <a:p>
            <a:pPr marL="457200" lvl="0" indent="-228600" rtl="0">
              <a:spcBef>
                <a:spcPts val="0"/>
              </a:spcBef>
            </a:pPr>
            <a:r>
              <a:rPr lang="en-US" dirty="0"/>
              <a:t>Leads to degradation of system performance and efficiency.</a:t>
            </a:r>
          </a:p>
          <a:p>
            <a:pPr marL="0" lvl="0" indent="0" rtl="0">
              <a:spcBef>
                <a:spcPts val="0"/>
              </a:spcBef>
              <a:buNone/>
            </a:pPr>
            <a:r>
              <a:rPr lang="en-US" dirty="0"/>
              <a:t>Problem:</a:t>
            </a:r>
          </a:p>
          <a:p>
            <a:pPr marL="0" lvl="0" indent="0" rtl="0">
              <a:spcBef>
                <a:spcPts val="0"/>
              </a:spcBef>
              <a:buNone/>
            </a:pPr>
            <a:r>
              <a:rPr lang="en-US" dirty="0"/>
              <a:t>Due to manual workflow there are chances of data loss and inadequate delivery of information.</a:t>
            </a:r>
          </a:p>
          <a:p>
            <a:pPr marL="0" lvl="0" indent="0" rtl="0">
              <a:spcBef>
                <a:spcPts val="0"/>
              </a:spcBef>
              <a:buNone/>
            </a:pPr>
            <a:r>
              <a:rPr lang="en-US" dirty="0"/>
              <a:t>Workflow automation helps in improving the overall performance by reduction of data loss and automatic workflow functioning. </a:t>
            </a:r>
          </a:p>
          <a:p>
            <a:pPr marL="0" lvl="0" indent="0" rtl="0">
              <a:spcBef>
                <a:spcPts val="0"/>
              </a:spcBef>
              <a:buNone/>
            </a:pPr>
            <a:r>
              <a:rPr lang="en-US" dirty="0" err="1"/>
              <a:t>Eg</a:t>
            </a:r>
            <a:r>
              <a:rPr lang="en-US" dirty="0"/>
              <a:t>. Invoice of delivery</a:t>
            </a:r>
          </a:p>
          <a:p>
            <a:pPr marL="0" lvl="0" indent="0">
              <a:spcBef>
                <a:spcPts val="0"/>
              </a:spcBef>
              <a:buNone/>
            </a:pPr>
            <a:endParaRPr dirty="0"/>
          </a:p>
          <a:p>
            <a:pPr lvl="0">
              <a:spcBef>
                <a:spcPts val="0"/>
              </a:spcBef>
              <a:buNone/>
            </a:pPr>
            <a:r>
              <a:rPr lang="en-US" dirty="0"/>
              <a:t>s</a:t>
            </a:r>
            <a:endParaRPr dirty="0"/>
          </a:p>
        </p:txBody>
      </p:sp>
      <p:sp>
        <p:nvSpPr>
          <p:cNvPr id="201" name="Shape 201"/>
          <p:cNvSpPr txBox="1">
            <a:spLocks noGrp="1"/>
          </p:cNvSpPr>
          <p:nvPr>
            <p:ph type="title"/>
          </p:nvPr>
        </p:nvSpPr>
        <p:spPr>
          <a:xfrm>
            <a:off x="1451579" y="804518"/>
            <a:ext cx="9603300" cy="1049100"/>
          </a:xfrm>
          <a:prstGeom prst="rect">
            <a:avLst/>
          </a:prstGeom>
        </p:spPr>
        <p:txBody>
          <a:bodyPr lIns="91425" tIns="91425" rIns="91425" bIns="91425" anchor="t" anchorCtr="0">
            <a:noAutofit/>
          </a:bodyPr>
          <a:lstStyle/>
          <a:p>
            <a:pPr lvl="0" rtl="0">
              <a:spcBef>
                <a:spcPts val="0"/>
              </a:spcBef>
              <a:buNone/>
            </a:pPr>
            <a:r>
              <a:rPr lang="en-US"/>
              <a:t>Disadvantage of manual workflow</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Shape 206"/>
          <p:cNvSpPr txBox="1">
            <a:spLocks noGrp="1"/>
          </p:cNvSpPr>
          <p:nvPr>
            <p:ph type="title"/>
          </p:nvPr>
        </p:nvSpPr>
        <p:spPr>
          <a:xfrm>
            <a:off x="1451579" y="804518"/>
            <a:ext cx="9603300" cy="1049100"/>
          </a:xfrm>
          <a:prstGeom prst="rect">
            <a:avLst/>
          </a:prstGeom>
        </p:spPr>
        <p:txBody>
          <a:bodyPr lIns="91425" tIns="91425" rIns="91425" bIns="91425" anchor="t" anchorCtr="0">
            <a:noAutofit/>
          </a:bodyPr>
          <a:lstStyle/>
          <a:p>
            <a:pPr lvl="0">
              <a:spcBef>
                <a:spcPts val="0"/>
              </a:spcBef>
              <a:buNone/>
            </a:pPr>
            <a:r>
              <a:rPr lang="en-US"/>
              <a:t>Workflows in Ministerial environment</a:t>
            </a:r>
          </a:p>
        </p:txBody>
      </p:sp>
      <p:sp>
        <p:nvSpPr>
          <p:cNvPr id="207" name="Shape 207"/>
          <p:cNvSpPr txBox="1">
            <a:spLocks noGrp="1"/>
          </p:cNvSpPr>
          <p:nvPr>
            <p:ph type="body" idx="1"/>
          </p:nvPr>
        </p:nvSpPr>
        <p:spPr>
          <a:xfrm>
            <a:off x="1451579" y="2015732"/>
            <a:ext cx="9603300" cy="3450600"/>
          </a:xfrm>
          <a:prstGeom prst="rect">
            <a:avLst/>
          </a:prstGeom>
        </p:spPr>
        <p:txBody>
          <a:bodyPr lIns="91425" tIns="91425" rIns="91425" bIns="91425" anchor="t" anchorCtr="0">
            <a:noAutofit/>
          </a:bodyPr>
          <a:lstStyle/>
          <a:p>
            <a:pPr lvl="0">
              <a:spcBef>
                <a:spcPts val="0"/>
              </a:spcBef>
              <a:buNone/>
            </a:pPr>
            <a:r>
              <a:rPr lang="en-US"/>
              <a:t>Application Scenario :</a:t>
            </a:r>
          </a:p>
          <a:p>
            <a:pPr lvl="0">
              <a:spcBef>
                <a:spcPts val="0"/>
              </a:spcBef>
              <a:buNone/>
            </a:pPr>
            <a:endParaRPr/>
          </a:p>
        </p:txBody>
      </p:sp>
      <p:pic>
        <p:nvPicPr>
          <p:cNvPr id="208" name="Shape 208" descr="Untitled.png"/>
          <p:cNvPicPr preferRelativeResize="0"/>
          <p:nvPr/>
        </p:nvPicPr>
        <p:blipFill>
          <a:blip r:embed="rId3">
            <a:alphaModFix/>
          </a:blip>
          <a:stretch>
            <a:fillRect/>
          </a:stretch>
        </p:blipFill>
        <p:spPr>
          <a:xfrm>
            <a:off x="4458129" y="1929825"/>
            <a:ext cx="5253218" cy="39852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Shape 213"/>
          <p:cNvSpPr txBox="1">
            <a:spLocks noGrp="1"/>
          </p:cNvSpPr>
          <p:nvPr>
            <p:ph type="body" idx="1"/>
          </p:nvPr>
        </p:nvSpPr>
        <p:spPr>
          <a:xfrm>
            <a:off x="1562375" y="1973524"/>
            <a:ext cx="8513100" cy="4364400"/>
          </a:xfrm>
          <a:prstGeom prst="rect">
            <a:avLst/>
          </a:prstGeom>
        </p:spPr>
        <p:txBody>
          <a:bodyPr lIns="91425" tIns="91425" rIns="91425" bIns="91425" anchor="t" anchorCtr="0">
            <a:noAutofit/>
          </a:bodyPr>
          <a:lstStyle/>
          <a:p>
            <a:pPr marL="457200" lvl="0" indent="-228600" rtl="0">
              <a:lnSpc>
                <a:spcPct val="150000"/>
              </a:lnSpc>
              <a:spcBef>
                <a:spcPts val="0"/>
              </a:spcBef>
            </a:pPr>
            <a:r>
              <a:rPr lang="en-US"/>
              <a:t>Requirements</a:t>
            </a:r>
          </a:p>
          <a:p>
            <a:pPr marL="457200" lvl="0" indent="-228600" rtl="0">
              <a:lnSpc>
                <a:spcPct val="150000"/>
              </a:lnSpc>
              <a:spcBef>
                <a:spcPts val="0"/>
              </a:spcBef>
            </a:pPr>
            <a:r>
              <a:rPr lang="en-US"/>
              <a:t>Solutions and Experiences</a:t>
            </a:r>
          </a:p>
          <a:p>
            <a:pPr marL="457200" lvl="0" indent="-228600" rtl="0">
              <a:lnSpc>
                <a:spcPct val="150000"/>
              </a:lnSpc>
              <a:spcBef>
                <a:spcPts val="0"/>
              </a:spcBef>
            </a:pPr>
            <a:r>
              <a:rPr lang="en-US"/>
              <a:t>Circulation folders</a:t>
            </a:r>
          </a:p>
          <a:p>
            <a:pPr marL="457200" lvl="0" indent="-228600" rtl="0">
              <a:lnSpc>
                <a:spcPct val="150000"/>
              </a:lnSpc>
              <a:spcBef>
                <a:spcPts val="0"/>
              </a:spcBef>
            </a:pPr>
            <a:r>
              <a:rPr lang="en-US"/>
              <a:t>Digital Signatures</a:t>
            </a:r>
          </a:p>
          <a:p>
            <a:pPr marL="0" lvl="0" indent="0" rtl="0">
              <a:spcBef>
                <a:spcPts val="0"/>
              </a:spcBef>
              <a:buNone/>
            </a:pPr>
            <a:r>
              <a:rPr lang="en-US"/>
              <a:t>Solution :</a:t>
            </a:r>
          </a:p>
          <a:p>
            <a:pPr marL="457200" lvl="0" indent="-228600" rtl="0">
              <a:lnSpc>
                <a:spcPct val="150000"/>
              </a:lnSpc>
              <a:spcBef>
                <a:spcPts val="0"/>
              </a:spcBef>
            </a:pPr>
            <a:r>
              <a:rPr lang="en-US"/>
              <a:t>Integration of paper documents</a:t>
            </a:r>
          </a:p>
          <a:p>
            <a:pPr marL="457200" lvl="0" indent="-228600" rtl="0">
              <a:lnSpc>
                <a:spcPct val="150000"/>
              </a:lnSpc>
              <a:spcBef>
                <a:spcPts val="0"/>
              </a:spcBef>
            </a:pPr>
            <a:r>
              <a:rPr lang="en-US"/>
              <a:t>Video conference integration</a:t>
            </a:r>
          </a:p>
        </p:txBody>
      </p:sp>
      <p:sp>
        <p:nvSpPr>
          <p:cNvPr id="214" name="Shape 214"/>
          <p:cNvSpPr txBox="1">
            <a:spLocks noGrp="1"/>
          </p:cNvSpPr>
          <p:nvPr>
            <p:ph type="title"/>
          </p:nvPr>
        </p:nvSpPr>
        <p:spPr>
          <a:xfrm>
            <a:off x="1451579" y="804518"/>
            <a:ext cx="9603300" cy="1049100"/>
          </a:xfrm>
          <a:prstGeom prst="rect">
            <a:avLst/>
          </a:prstGeom>
        </p:spPr>
        <p:txBody>
          <a:bodyPr lIns="91425" tIns="91425" rIns="91425" bIns="91425" anchor="t" anchorCtr="0">
            <a:noAutofit/>
          </a:bodyPr>
          <a:lstStyle/>
          <a:p>
            <a:pPr lvl="0" rtl="0">
              <a:spcBef>
                <a:spcPts val="0"/>
              </a:spcBef>
              <a:buNone/>
            </a:pPr>
            <a:r>
              <a:rPr lang="en-US"/>
              <a:t>Application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1451579" y="829284"/>
            <a:ext cx="9603300" cy="543600"/>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Clr>
                <a:schemeClr val="dk1"/>
              </a:buClr>
              <a:buSzPct val="25000"/>
              <a:buFont typeface="Cabin"/>
              <a:buNone/>
            </a:pPr>
            <a:r>
              <a:rPr lang="en-US" sz="3200" b="0" i="0" u="none" strike="noStrike" cap="none">
                <a:solidFill>
                  <a:schemeClr val="dk1"/>
                </a:solidFill>
                <a:latin typeface="Cabin"/>
                <a:ea typeface="Cabin"/>
                <a:cs typeface="Cabin"/>
                <a:sym typeface="Cabin"/>
              </a:rPr>
              <a:t>INTRODUCTION</a:t>
            </a:r>
          </a:p>
        </p:txBody>
      </p:sp>
      <p:sp>
        <p:nvSpPr>
          <p:cNvPr id="107" name="Shape 107"/>
          <p:cNvSpPr txBox="1">
            <a:spLocks noGrp="1"/>
          </p:cNvSpPr>
          <p:nvPr>
            <p:ph type="body" idx="1"/>
          </p:nvPr>
        </p:nvSpPr>
        <p:spPr>
          <a:xfrm>
            <a:off x="1451574" y="2015724"/>
            <a:ext cx="9994800" cy="3576000"/>
          </a:xfrm>
          <a:prstGeom prst="rect">
            <a:avLst/>
          </a:prstGeom>
          <a:noFill/>
          <a:ln>
            <a:noFill/>
          </a:ln>
        </p:spPr>
        <p:txBody>
          <a:bodyPr lIns="91425" tIns="45700" rIns="91425" bIns="45700" anchor="t" anchorCtr="0">
            <a:noAutofit/>
          </a:bodyPr>
          <a:lstStyle/>
          <a:p>
            <a:pPr marL="0" marR="0" lvl="0" indent="0" algn="l" rtl="0">
              <a:lnSpc>
                <a:spcPct val="120000"/>
              </a:lnSpc>
              <a:spcBef>
                <a:spcPts val="0"/>
              </a:spcBef>
              <a:spcAft>
                <a:spcPts val="0"/>
              </a:spcAft>
              <a:buClr>
                <a:schemeClr val="accent1"/>
              </a:buClr>
              <a:buSzPct val="25000"/>
              <a:buFont typeface="Arial"/>
              <a:buNone/>
            </a:pPr>
            <a:r>
              <a:rPr lang="en-US" sz="2000" b="0" i="0" u="none" strike="noStrike" cap="none">
                <a:solidFill>
                  <a:schemeClr val="dk1"/>
                </a:solidFill>
                <a:latin typeface="Cabin"/>
                <a:ea typeface="Cabin"/>
                <a:cs typeface="Cabin"/>
                <a:sym typeface="Cabin"/>
              </a:rPr>
              <a:t>What is Process and workflow automation?</a:t>
            </a:r>
          </a:p>
          <a:p>
            <a:pPr marL="0" marR="0" lvl="0" indent="0" algn="l" rtl="0">
              <a:lnSpc>
                <a:spcPct val="120000"/>
              </a:lnSpc>
              <a:spcBef>
                <a:spcPts val="1000"/>
              </a:spcBef>
              <a:spcAft>
                <a:spcPts val="0"/>
              </a:spcAft>
              <a:buClr>
                <a:schemeClr val="accent1"/>
              </a:buClr>
              <a:buSzPct val="25000"/>
              <a:buFont typeface="Arial"/>
              <a:buNone/>
            </a:pPr>
            <a:endParaRPr sz="2000" b="0" i="0" u="none" strike="noStrike" cap="none">
              <a:solidFill>
                <a:schemeClr val="dk1"/>
              </a:solidFill>
              <a:latin typeface="Cabin"/>
              <a:ea typeface="Cabin"/>
              <a:cs typeface="Cabin"/>
              <a:sym typeface="Cabin"/>
            </a:endParaRPr>
          </a:p>
          <a:p>
            <a:pPr marL="0" marR="0" lvl="0" indent="0" algn="l" rtl="0">
              <a:lnSpc>
                <a:spcPct val="120000"/>
              </a:lnSpc>
              <a:spcBef>
                <a:spcPts val="1000"/>
              </a:spcBef>
              <a:spcAft>
                <a:spcPts val="0"/>
              </a:spcAft>
              <a:buClr>
                <a:schemeClr val="accent1"/>
              </a:buClr>
              <a:buSzPct val="25000"/>
              <a:buFont typeface="Arial"/>
              <a:buNone/>
            </a:pPr>
            <a:r>
              <a:rPr lang="en-US" sz="2000" b="0" i="0" u="none" strike="noStrike" cap="none">
                <a:solidFill>
                  <a:schemeClr val="dk1"/>
                </a:solidFill>
                <a:latin typeface="Cabin"/>
                <a:ea typeface="Cabin"/>
                <a:cs typeface="Cabin"/>
                <a:sym typeface="Cabin"/>
              </a:rPr>
              <a:t>Why do we need Process and workflow automation?</a:t>
            </a:r>
          </a:p>
          <a:p>
            <a:pPr marL="0" marR="0" lvl="0" indent="0" algn="l" rtl="0">
              <a:lnSpc>
                <a:spcPct val="120000"/>
              </a:lnSpc>
              <a:spcBef>
                <a:spcPts val="1000"/>
              </a:spcBef>
              <a:buClr>
                <a:schemeClr val="accent1"/>
              </a:buClr>
              <a:buSzPct val="25000"/>
              <a:buFont typeface="Arial"/>
              <a:buNone/>
            </a:pPr>
            <a:endParaRPr sz="2000" b="0" i="0" u="none" strike="noStrike" cap="none">
              <a:solidFill>
                <a:schemeClr val="dk1"/>
              </a:solidFill>
              <a:latin typeface="Cabin"/>
              <a:ea typeface="Cabin"/>
              <a:cs typeface="Cabin"/>
              <a:sym typeface="Cabi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Shape 219"/>
          <p:cNvSpPr txBox="1">
            <a:spLocks noGrp="1"/>
          </p:cNvSpPr>
          <p:nvPr>
            <p:ph type="title"/>
          </p:nvPr>
        </p:nvSpPr>
        <p:spPr>
          <a:xfrm>
            <a:off x="1451579" y="804518"/>
            <a:ext cx="9603300" cy="1049100"/>
          </a:xfrm>
          <a:prstGeom prst="rect">
            <a:avLst/>
          </a:prstGeom>
        </p:spPr>
        <p:txBody>
          <a:bodyPr lIns="91425" tIns="91425" rIns="91425" bIns="91425" anchor="t" anchorCtr="0">
            <a:noAutofit/>
          </a:bodyPr>
          <a:lstStyle/>
          <a:p>
            <a:pPr lvl="0">
              <a:spcBef>
                <a:spcPts val="0"/>
              </a:spcBef>
              <a:buNone/>
            </a:pPr>
            <a:r>
              <a:rPr lang="en-US"/>
              <a:t>Transforming work</a:t>
            </a:r>
          </a:p>
        </p:txBody>
      </p:sp>
      <p:sp>
        <p:nvSpPr>
          <p:cNvPr id="220" name="Shape 220"/>
          <p:cNvSpPr txBox="1">
            <a:spLocks noGrp="1"/>
          </p:cNvSpPr>
          <p:nvPr>
            <p:ph type="body" idx="1"/>
          </p:nvPr>
        </p:nvSpPr>
        <p:spPr>
          <a:xfrm>
            <a:off x="1451579" y="2015732"/>
            <a:ext cx="9603300" cy="3450600"/>
          </a:xfrm>
          <a:prstGeom prst="rect">
            <a:avLst/>
          </a:prstGeom>
        </p:spPr>
        <p:txBody>
          <a:bodyPr lIns="91425" tIns="91425" rIns="91425" bIns="91425" anchor="t" anchorCtr="0">
            <a:noAutofit/>
          </a:bodyPr>
          <a:lstStyle/>
          <a:p>
            <a:pPr marL="457200" lvl="0" indent="-228600" rtl="0">
              <a:spcBef>
                <a:spcPts val="0"/>
              </a:spcBef>
            </a:pPr>
            <a:r>
              <a:rPr lang="en-US"/>
              <a:t>Businesses usually undergoes transformation or implement changes in the organization to overcome certain problems and drawbacks.</a:t>
            </a:r>
          </a:p>
          <a:p>
            <a:pPr marL="457200" lvl="0" indent="-228600" rtl="0">
              <a:spcBef>
                <a:spcPts val="0"/>
              </a:spcBef>
            </a:pPr>
            <a:r>
              <a:rPr lang="en-US"/>
              <a:t>To achieve this stage they go through a process called as Business Process Reengineering(BPR).</a:t>
            </a:r>
          </a:p>
          <a:p>
            <a:pPr marL="457200" lvl="0" indent="-228600" rtl="0">
              <a:spcBef>
                <a:spcPts val="0"/>
              </a:spcBef>
            </a:pPr>
            <a:r>
              <a:rPr lang="en-US"/>
              <a:t>Here the organization looks on various aspects and areas where they need to focus to implement the change within the organization.</a:t>
            </a:r>
          </a:p>
          <a:p>
            <a:pPr marL="457200" lvl="0" indent="-228600">
              <a:spcBef>
                <a:spcPts val="0"/>
              </a:spcBef>
            </a:pPr>
            <a:r>
              <a:rPr lang="en-US"/>
              <a:t>For this they have three steps which the follow which are as follows :</a:t>
            </a:r>
          </a:p>
          <a:p>
            <a:pPr lvl="0">
              <a:spcBef>
                <a:spcPts val="0"/>
              </a:spcBef>
              <a:buNone/>
            </a:pPr>
            <a:r>
              <a:rPr lang="en-US"/>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Shape 225"/>
          <p:cNvSpPr txBox="1">
            <a:spLocks noGrp="1"/>
          </p:cNvSpPr>
          <p:nvPr>
            <p:ph type="body" idx="1"/>
          </p:nvPr>
        </p:nvSpPr>
        <p:spPr>
          <a:xfrm>
            <a:off x="1451575" y="1853624"/>
            <a:ext cx="9603300" cy="3612600"/>
          </a:xfrm>
          <a:prstGeom prst="rect">
            <a:avLst/>
          </a:prstGeom>
        </p:spPr>
        <p:txBody>
          <a:bodyPr lIns="91425" tIns="91425" rIns="91425" bIns="91425" anchor="t" anchorCtr="0">
            <a:noAutofit/>
          </a:bodyPr>
          <a:lstStyle/>
          <a:p>
            <a:pPr marL="457200" lvl="0" indent="-228600" rtl="0">
              <a:spcBef>
                <a:spcPts val="0"/>
              </a:spcBef>
              <a:spcAft>
                <a:spcPts val="1000"/>
              </a:spcAft>
            </a:pPr>
            <a:r>
              <a:rPr lang="en-US"/>
              <a:t>Collaborate :</a:t>
            </a:r>
          </a:p>
          <a:p>
            <a:pPr marL="457200" lvl="0" indent="0" rtl="0">
              <a:spcBef>
                <a:spcPts val="0"/>
              </a:spcBef>
              <a:spcAft>
                <a:spcPts val="1000"/>
              </a:spcAft>
              <a:buNone/>
            </a:pPr>
            <a:r>
              <a:rPr lang="en-US"/>
              <a:t>Add up the various experiences and observations they got and undergo requirement     gathering process to develop it in a more better way</a:t>
            </a:r>
          </a:p>
          <a:p>
            <a:pPr marL="457200" lvl="0" indent="-228600" rtl="0">
              <a:spcBef>
                <a:spcPts val="0"/>
              </a:spcBef>
              <a:spcAft>
                <a:spcPts val="1000"/>
              </a:spcAft>
            </a:pPr>
            <a:r>
              <a:rPr lang="en-US"/>
              <a:t>Learn :</a:t>
            </a:r>
          </a:p>
          <a:p>
            <a:pPr marL="457200" lvl="0" indent="0" rtl="0">
              <a:spcBef>
                <a:spcPts val="0"/>
              </a:spcBef>
              <a:spcAft>
                <a:spcPts val="1000"/>
              </a:spcAft>
              <a:buNone/>
            </a:pPr>
            <a:r>
              <a:rPr lang="en-US"/>
              <a:t>Learning about what change can be implemented by looking through the various feedback and observations.</a:t>
            </a:r>
          </a:p>
          <a:p>
            <a:pPr marL="457200" lvl="0" indent="-228600" rtl="0">
              <a:spcBef>
                <a:spcPts val="0"/>
              </a:spcBef>
              <a:spcAft>
                <a:spcPts val="1000"/>
              </a:spcAft>
            </a:pPr>
            <a:r>
              <a:rPr lang="en-US"/>
              <a:t>Design :</a:t>
            </a:r>
          </a:p>
          <a:p>
            <a:pPr marL="457200" lvl="0" indent="0">
              <a:spcBef>
                <a:spcPts val="0"/>
              </a:spcBef>
              <a:spcAft>
                <a:spcPts val="1000"/>
              </a:spcAft>
              <a:buNone/>
            </a:pPr>
            <a:r>
              <a:rPr lang="en-US"/>
              <a:t>After learning the things to be implemented then comes the final step of designing the system which will bring the change within the organization.</a:t>
            </a:r>
          </a:p>
        </p:txBody>
      </p:sp>
      <p:sp>
        <p:nvSpPr>
          <p:cNvPr id="226" name="Shape 226"/>
          <p:cNvSpPr txBox="1">
            <a:spLocks noGrp="1"/>
          </p:cNvSpPr>
          <p:nvPr>
            <p:ph type="title"/>
          </p:nvPr>
        </p:nvSpPr>
        <p:spPr>
          <a:xfrm>
            <a:off x="1451579" y="804518"/>
            <a:ext cx="9603300" cy="1049100"/>
          </a:xfrm>
          <a:prstGeom prst="rect">
            <a:avLst/>
          </a:prstGeom>
        </p:spPr>
        <p:txBody>
          <a:bodyPr lIns="91425" tIns="91425" rIns="91425" bIns="91425" anchor="t" anchorCtr="0">
            <a:noAutofit/>
          </a:bodyPr>
          <a:lstStyle/>
          <a:p>
            <a:pPr lvl="0" rtl="0">
              <a:spcBef>
                <a:spcPts val="0"/>
              </a:spcBef>
              <a:buNone/>
            </a:pPr>
            <a:r>
              <a:rPr lang="en-US"/>
              <a:t>Steps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Shape 231"/>
          <p:cNvSpPr txBox="1">
            <a:spLocks noGrp="1"/>
          </p:cNvSpPr>
          <p:nvPr>
            <p:ph type="title"/>
          </p:nvPr>
        </p:nvSpPr>
        <p:spPr>
          <a:xfrm>
            <a:off x="1451579" y="804518"/>
            <a:ext cx="9603300" cy="1049100"/>
          </a:xfrm>
          <a:prstGeom prst="rect">
            <a:avLst/>
          </a:prstGeom>
        </p:spPr>
        <p:txBody>
          <a:bodyPr lIns="91425" tIns="91425" rIns="91425" bIns="91425" anchor="t" anchorCtr="0">
            <a:noAutofit/>
          </a:bodyPr>
          <a:lstStyle/>
          <a:p>
            <a:pPr lvl="0">
              <a:spcBef>
                <a:spcPts val="0"/>
              </a:spcBef>
              <a:buNone/>
            </a:pPr>
            <a:r>
              <a:rPr lang="en-US"/>
              <a:t>Information Workflow (Lawrence Livermore National Laboratories)</a:t>
            </a:r>
          </a:p>
        </p:txBody>
      </p:sp>
      <p:sp>
        <p:nvSpPr>
          <p:cNvPr id="232" name="Shape 232"/>
          <p:cNvSpPr txBox="1">
            <a:spLocks noGrp="1"/>
          </p:cNvSpPr>
          <p:nvPr>
            <p:ph type="body" idx="1"/>
          </p:nvPr>
        </p:nvSpPr>
        <p:spPr>
          <a:xfrm>
            <a:off x="1451579" y="2015732"/>
            <a:ext cx="9603300" cy="3450600"/>
          </a:xfrm>
          <a:prstGeom prst="rect">
            <a:avLst/>
          </a:prstGeom>
        </p:spPr>
        <p:txBody>
          <a:bodyPr lIns="91425" tIns="91425" rIns="91425" bIns="91425" anchor="t" anchorCtr="0">
            <a:noAutofit/>
          </a:bodyPr>
          <a:lstStyle/>
          <a:p>
            <a:pPr marL="0" lvl="0" indent="0">
              <a:spcBef>
                <a:spcPts val="0"/>
              </a:spcBef>
              <a:buNone/>
            </a:pPr>
            <a:r>
              <a:rPr lang="en-US" dirty="0"/>
              <a:t> </a:t>
            </a:r>
          </a:p>
          <a:p>
            <a:pPr marL="0" lvl="0" indent="0">
              <a:spcBef>
                <a:spcPts val="0"/>
              </a:spcBef>
              <a:buNone/>
            </a:pPr>
            <a:r>
              <a:rPr lang="en-US" dirty="0"/>
              <a:t>		THEN						NOW</a:t>
            </a:r>
          </a:p>
        </p:txBody>
      </p:sp>
      <p:pic>
        <p:nvPicPr>
          <p:cNvPr id="233" name="Shape 233"/>
          <p:cNvPicPr preferRelativeResize="0"/>
          <p:nvPr/>
        </p:nvPicPr>
        <p:blipFill>
          <a:blip r:embed="rId3">
            <a:alphaModFix/>
          </a:blip>
          <a:stretch>
            <a:fillRect/>
          </a:stretch>
        </p:blipFill>
        <p:spPr>
          <a:xfrm>
            <a:off x="1539625" y="2805850"/>
            <a:ext cx="4336038" cy="2154124"/>
          </a:xfrm>
          <a:prstGeom prst="rect">
            <a:avLst/>
          </a:prstGeom>
          <a:noFill/>
          <a:ln>
            <a:noFill/>
          </a:ln>
        </p:spPr>
      </p:pic>
      <p:pic>
        <p:nvPicPr>
          <p:cNvPr id="234" name="Shape 234"/>
          <p:cNvPicPr preferRelativeResize="0"/>
          <p:nvPr/>
        </p:nvPicPr>
        <p:blipFill>
          <a:blip r:embed="rId4">
            <a:alphaModFix/>
          </a:blip>
          <a:stretch>
            <a:fillRect/>
          </a:stretch>
        </p:blipFill>
        <p:spPr>
          <a:xfrm>
            <a:off x="6847226" y="2805850"/>
            <a:ext cx="4091547" cy="21541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Shape 239"/>
          <p:cNvSpPr txBox="1">
            <a:spLocks noGrp="1"/>
          </p:cNvSpPr>
          <p:nvPr>
            <p:ph type="title"/>
          </p:nvPr>
        </p:nvSpPr>
        <p:spPr>
          <a:xfrm>
            <a:off x="1451579" y="804518"/>
            <a:ext cx="9603300" cy="1049100"/>
          </a:xfrm>
          <a:prstGeom prst="rect">
            <a:avLst/>
          </a:prstGeom>
        </p:spPr>
        <p:txBody>
          <a:bodyPr lIns="91425" tIns="91425" rIns="91425" bIns="91425" anchor="t" anchorCtr="0">
            <a:noAutofit/>
          </a:bodyPr>
          <a:lstStyle/>
          <a:p>
            <a:pPr lvl="0">
              <a:spcBef>
                <a:spcPts val="0"/>
              </a:spcBef>
              <a:buNone/>
            </a:pPr>
            <a:r>
              <a:rPr lang="en-US"/>
              <a:t>Zephyr’s E-mail Driven Workflow Process </a:t>
            </a:r>
          </a:p>
        </p:txBody>
      </p:sp>
      <p:pic>
        <p:nvPicPr>
          <p:cNvPr id="241" name="Shape 241"/>
          <p:cNvPicPr preferRelativeResize="0"/>
          <p:nvPr/>
        </p:nvPicPr>
        <p:blipFill>
          <a:blip r:embed="rId3">
            <a:alphaModFix/>
          </a:blip>
          <a:stretch>
            <a:fillRect/>
          </a:stretch>
        </p:blipFill>
        <p:spPr>
          <a:xfrm>
            <a:off x="3085925" y="1947199"/>
            <a:ext cx="6109652" cy="41025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Shape 246"/>
          <p:cNvSpPr txBox="1">
            <a:spLocks noGrp="1"/>
          </p:cNvSpPr>
          <p:nvPr>
            <p:ph type="title"/>
          </p:nvPr>
        </p:nvSpPr>
        <p:spPr>
          <a:xfrm>
            <a:off x="1451579" y="807215"/>
            <a:ext cx="9603300" cy="600000"/>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Clr>
                <a:schemeClr val="dk1"/>
              </a:buClr>
              <a:buSzPct val="25000"/>
              <a:buFont typeface="Cabin"/>
              <a:buNone/>
            </a:pPr>
            <a:r>
              <a:rPr lang="en-US"/>
              <a:t>Scenario for workflow automation</a:t>
            </a:r>
          </a:p>
        </p:txBody>
      </p:sp>
      <p:sp>
        <p:nvSpPr>
          <p:cNvPr id="247" name="Shape 247"/>
          <p:cNvSpPr txBox="1">
            <a:spLocks noGrp="1"/>
          </p:cNvSpPr>
          <p:nvPr>
            <p:ph type="body" idx="1"/>
          </p:nvPr>
        </p:nvSpPr>
        <p:spPr>
          <a:xfrm>
            <a:off x="1451579" y="2015732"/>
            <a:ext cx="9603275" cy="3450612"/>
          </a:xfrm>
          <a:prstGeom prst="rect">
            <a:avLst/>
          </a:prstGeom>
          <a:noFill/>
          <a:ln>
            <a:noFill/>
          </a:ln>
        </p:spPr>
        <p:txBody>
          <a:bodyPr lIns="91425" tIns="45700" rIns="91425" bIns="45700" anchor="t" anchorCtr="0">
            <a:noAutofit/>
          </a:bodyPr>
          <a:lstStyle/>
          <a:p>
            <a:pPr marL="457200" marR="0" lvl="0" indent="-342900" algn="l" rtl="0">
              <a:lnSpc>
                <a:spcPct val="120000"/>
              </a:lnSpc>
              <a:spcBef>
                <a:spcPts val="0"/>
              </a:spcBef>
              <a:buSzPct val="100000"/>
            </a:pPr>
            <a:r>
              <a:rPr lang="en-US" sz="1800"/>
              <a:t>India</a:t>
            </a:r>
            <a:r>
              <a:rPr lang="en-US" sz="1800" b="1"/>
              <a:t> </a:t>
            </a:r>
            <a:r>
              <a:rPr lang="en-US" sz="1800"/>
              <a:t>Retail companies have a huge task of tracking goods to various super Markets and Hyper Markets, the process is completely manual as sales representatives have to visit each individual stores, track products via bar code scanners, take surveys in their questionnaires, do shelf checks for the products that are displayed, once the work in their visits is done they have to update their CRM systems with the orders taken, and do the entire process all over again for the next Store.</a:t>
            </a:r>
          </a:p>
          <a:p>
            <a:pPr marL="457200" marR="0" lvl="0" indent="-342900" algn="l" rtl="0">
              <a:lnSpc>
                <a:spcPct val="120000"/>
              </a:lnSpc>
              <a:spcBef>
                <a:spcPts val="0"/>
              </a:spcBef>
              <a:buSzPct val="100000"/>
            </a:pPr>
            <a:r>
              <a:rPr lang="en-US" sz="1800"/>
              <a:t>The disadvantage of this process is that this is very time consuming, lack of efficiency and chances of Data loss is more as the orders are is in bulk and chances of data loss increases. Salesperson has to visit multiple stores the chances of data redundancy increases.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Shape 252"/>
          <p:cNvSpPr txBox="1">
            <a:spLocks noGrp="1"/>
          </p:cNvSpPr>
          <p:nvPr>
            <p:ph type="title" idx="4294967295"/>
          </p:nvPr>
        </p:nvSpPr>
        <p:spPr>
          <a:xfrm>
            <a:off x="657850" y="245350"/>
            <a:ext cx="10364100" cy="659100"/>
          </a:xfrm>
          <a:prstGeom prst="rect">
            <a:avLst/>
          </a:prstGeom>
        </p:spPr>
        <p:txBody>
          <a:bodyPr lIns="91425" tIns="91425" rIns="91425" bIns="91425" anchor="t" anchorCtr="0">
            <a:noAutofit/>
          </a:bodyPr>
          <a:lstStyle/>
          <a:p>
            <a:pPr lvl="0">
              <a:spcBef>
                <a:spcPts val="0"/>
              </a:spcBef>
              <a:buNone/>
            </a:pPr>
            <a:r>
              <a:rPr lang="en-US"/>
              <a:t>Framework Modelling</a:t>
            </a:r>
          </a:p>
        </p:txBody>
      </p:sp>
      <p:sp>
        <p:nvSpPr>
          <p:cNvPr id="253" name="Shape 253"/>
          <p:cNvSpPr/>
          <p:nvPr/>
        </p:nvSpPr>
        <p:spPr>
          <a:xfrm>
            <a:off x="1940644" y="1397910"/>
            <a:ext cx="1644599" cy="6591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r>
              <a:rPr lang="en-US"/>
              <a:t>Requirement Gathering</a:t>
            </a:r>
          </a:p>
        </p:txBody>
      </p:sp>
      <p:sp>
        <p:nvSpPr>
          <p:cNvPr id="254" name="Shape 254"/>
          <p:cNvSpPr/>
          <p:nvPr/>
        </p:nvSpPr>
        <p:spPr>
          <a:xfrm>
            <a:off x="3585244" y="2241035"/>
            <a:ext cx="1644600" cy="6591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r>
              <a:rPr lang="en-US"/>
              <a:t>Interviewing People</a:t>
            </a:r>
          </a:p>
        </p:txBody>
      </p:sp>
      <p:sp>
        <p:nvSpPr>
          <p:cNvPr id="255" name="Shape 255"/>
          <p:cNvSpPr/>
          <p:nvPr/>
        </p:nvSpPr>
        <p:spPr>
          <a:xfrm>
            <a:off x="5229844" y="3051285"/>
            <a:ext cx="1644599" cy="6591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r>
              <a:rPr lang="en-US"/>
              <a:t>Modeling </a:t>
            </a:r>
          </a:p>
        </p:txBody>
      </p:sp>
      <p:sp>
        <p:nvSpPr>
          <p:cNvPr id="256" name="Shape 256"/>
          <p:cNvSpPr/>
          <p:nvPr/>
        </p:nvSpPr>
        <p:spPr>
          <a:xfrm>
            <a:off x="6874444" y="3894410"/>
            <a:ext cx="1644600" cy="6591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r>
              <a:rPr lang="en-US"/>
              <a:t>Defining Business Rules</a:t>
            </a:r>
          </a:p>
        </p:txBody>
      </p:sp>
      <p:sp>
        <p:nvSpPr>
          <p:cNvPr id="257" name="Shape 257"/>
          <p:cNvSpPr/>
          <p:nvPr/>
        </p:nvSpPr>
        <p:spPr>
          <a:xfrm>
            <a:off x="8519044" y="4688210"/>
            <a:ext cx="1644600" cy="6591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r>
              <a:rPr lang="en-US"/>
              <a:t>Implementation </a:t>
            </a:r>
          </a:p>
        </p:txBody>
      </p:sp>
      <p:cxnSp>
        <p:nvCxnSpPr>
          <p:cNvPr id="258" name="Shape 258"/>
          <p:cNvCxnSpPr>
            <a:stCxn id="253" idx="2"/>
            <a:endCxn id="254" idx="1"/>
          </p:cNvCxnSpPr>
          <p:nvPr/>
        </p:nvCxnSpPr>
        <p:spPr>
          <a:xfrm rot="-5400000" flipH="1">
            <a:off x="2917294" y="1902660"/>
            <a:ext cx="513600" cy="822299"/>
          </a:xfrm>
          <a:prstGeom prst="bentConnector2">
            <a:avLst/>
          </a:prstGeom>
          <a:noFill/>
          <a:ln w="9525" cap="flat" cmpd="sng">
            <a:solidFill>
              <a:schemeClr val="dk2"/>
            </a:solidFill>
            <a:prstDash val="solid"/>
            <a:round/>
            <a:headEnd type="none" w="lg" len="lg"/>
            <a:tailEnd type="none" w="lg" len="lg"/>
          </a:ln>
        </p:spPr>
      </p:cxnSp>
      <p:cxnSp>
        <p:nvCxnSpPr>
          <p:cNvPr id="259" name="Shape 259"/>
          <p:cNvCxnSpPr>
            <a:stCxn id="254" idx="2"/>
            <a:endCxn id="255" idx="1"/>
          </p:cNvCxnSpPr>
          <p:nvPr/>
        </p:nvCxnSpPr>
        <p:spPr>
          <a:xfrm rot="-5400000" flipH="1">
            <a:off x="4578394" y="2729285"/>
            <a:ext cx="480600" cy="822300"/>
          </a:xfrm>
          <a:prstGeom prst="bentConnector2">
            <a:avLst/>
          </a:prstGeom>
          <a:noFill/>
          <a:ln w="9525" cap="flat" cmpd="sng">
            <a:solidFill>
              <a:schemeClr val="dk2"/>
            </a:solidFill>
            <a:prstDash val="solid"/>
            <a:round/>
            <a:headEnd type="none" w="lg" len="lg"/>
            <a:tailEnd type="none" w="lg" len="lg"/>
          </a:ln>
        </p:spPr>
      </p:cxnSp>
      <p:cxnSp>
        <p:nvCxnSpPr>
          <p:cNvPr id="260" name="Shape 260"/>
          <p:cNvCxnSpPr>
            <a:stCxn id="255" idx="2"/>
            <a:endCxn id="256" idx="1"/>
          </p:cNvCxnSpPr>
          <p:nvPr/>
        </p:nvCxnSpPr>
        <p:spPr>
          <a:xfrm rot="-5400000" flipH="1">
            <a:off x="6206494" y="3556035"/>
            <a:ext cx="513600" cy="822299"/>
          </a:xfrm>
          <a:prstGeom prst="bentConnector2">
            <a:avLst/>
          </a:prstGeom>
          <a:noFill/>
          <a:ln w="9525" cap="flat" cmpd="sng">
            <a:solidFill>
              <a:schemeClr val="dk2"/>
            </a:solidFill>
            <a:prstDash val="solid"/>
            <a:round/>
            <a:headEnd type="none" w="lg" len="lg"/>
            <a:tailEnd type="none" w="lg" len="lg"/>
          </a:ln>
        </p:spPr>
      </p:cxnSp>
      <p:cxnSp>
        <p:nvCxnSpPr>
          <p:cNvPr id="261" name="Shape 261"/>
          <p:cNvCxnSpPr>
            <a:stCxn id="256" idx="2"/>
            <a:endCxn id="257" idx="1"/>
          </p:cNvCxnSpPr>
          <p:nvPr/>
        </p:nvCxnSpPr>
        <p:spPr>
          <a:xfrm rot="-5400000" flipH="1">
            <a:off x="7875694" y="4374560"/>
            <a:ext cx="464400" cy="822300"/>
          </a:xfrm>
          <a:prstGeom prst="bentConnector2">
            <a:avLst/>
          </a:prstGeom>
          <a:noFill/>
          <a:ln w="9525" cap="flat" cmpd="sng">
            <a:solidFill>
              <a:schemeClr val="dk2"/>
            </a:solidFill>
            <a:prstDash val="solid"/>
            <a:round/>
            <a:headEnd type="none" w="lg" len="lg"/>
            <a:tailEnd type="none" w="lg" len="lg"/>
          </a:ln>
        </p:spPr>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Shape 266"/>
          <p:cNvSpPr/>
          <p:nvPr/>
        </p:nvSpPr>
        <p:spPr>
          <a:xfrm>
            <a:off x="470300" y="923500"/>
            <a:ext cx="1498800" cy="666000"/>
          </a:xfrm>
          <a:prstGeom prst="ellipse">
            <a:avLst/>
          </a:prstGeom>
          <a:solidFill>
            <a:srgbClr val="9FC5E8"/>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r>
              <a:rPr lang="en-US" b="1"/>
              <a:t>Retailer 1</a:t>
            </a:r>
          </a:p>
        </p:txBody>
      </p:sp>
      <p:sp>
        <p:nvSpPr>
          <p:cNvPr id="267" name="Shape 267"/>
          <p:cNvSpPr/>
          <p:nvPr/>
        </p:nvSpPr>
        <p:spPr>
          <a:xfrm>
            <a:off x="470300" y="2158337"/>
            <a:ext cx="1498800" cy="666000"/>
          </a:xfrm>
          <a:prstGeom prst="ellipse">
            <a:avLst/>
          </a:prstGeom>
          <a:solidFill>
            <a:srgbClr val="A4C2F4"/>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r>
              <a:rPr lang="en-US" b="1">
                <a:solidFill>
                  <a:schemeClr val="dk1"/>
                </a:solidFill>
              </a:rPr>
              <a:t>Retailer 2</a:t>
            </a:r>
          </a:p>
        </p:txBody>
      </p:sp>
      <p:sp>
        <p:nvSpPr>
          <p:cNvPr id="268" name="Shape 268"/>
          <p:cNvSpPr/>
          <p:nvPr/>
        </p:nvSpPr>
        <p:spPr>
          <a:xfrm>
            <a:off x="470300" y="3544575"/>
            <a:ext cx="1498800" cy="666000"/>
          </a:xfrm>
          <a:prstGeom prst="ellipse">
            <a:avLst/>
          </a:prstGeom>
          <a:solidFill>
            <a:srgbClr val="A4C2F4"/>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r>
              <a:rPr lang="en-US" b="1">
                <a:solidFill>
                  <a:schemeClr val="dk1"/>
                </a:solidFill>
              </a:rPr>
              <a:t>Retailer 3</a:t>
            </a:r>
          </a:p>
        </p:txBody>
      </p:sp>
      <p:sp>
        <p:nvSpPr>
          <p:cNvPr id="269" name="Shape 269"/>
          <p:cNvSpPr/>
          <p:nvPr/>
        </p:nvSpPr>
        <p:spPr>
          <a:xfrm>
            <a:off x="470300" y="4650725"/>
            <a:ext cx="1498800" cy="666000"/>
          </a:xfrm>
          <a:prstGeom prst="ellipse">
            <a:avLst/>
          </a:prstGeom>
          <a:solidFill>
            <a:srgbClr val="A4C2F4"/>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r>
              <a:rPr lang="en-US" b="1">
                <a:solidFill>
                  <a:schemeClr val="dk1"/>
                </a:solidFill>
              </a:rPr>
              <a:t>Retailer n</a:t>
            </a:r>
          </a:p>
        </p:txBody>
      </p:sp>
      <p:sp>
        <p:nvSpPr>
          <p:cNvPr id="270" name="Shape 270"/>
          <p:cNvSpPr/>
          <p:nvPr/>
        </p:nvSpPr>
        <p:spPr>
          <a:xfrm>
            <a:off x="2982400" y="2225475"/>
            <a:ext cx="1498800" cy="1985100"/>
          </a:xfrm>
          <a:prstGeom prst="flowChartAlternateProcess">
            <a:avLst/>
          </a:prstGeom>
          <a:solidFill>
            <a:srgbClr val="D5A6BD"/>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a:spcBef>
                <a:spcPts val="0"/>
              </a:spcBef>
              <a:buNone/>
            </a:pPr>
            <a:r>
              <a:rPr lang="en-US"/>
              <a:t>iPad</a:t>
            </a:r>
          </a:p>
        </p:txBody>
      </p:sp>
      <p:sp>
        <p:nvSpPr>
          <p:cNvPr id="271" name="Shape 271"/>
          <p:cNvSpPr/>
          <p:nvPr/>
        </p:nvSpPr>
        <p:spPr>
          <a:xfrm>
            <a:off x="5344075" y="2551875"/>
            <a:ext cx="2225447" cy="1332288"/>
          </a:xfrm>
          <a:prstGeom prst="cloud">
            <a:avLst/>
          </a:prstGeom>
          <a:solidFill>
            <a:srgbClr val="9FC5E8"/>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a:spcBef>
                <a:spcPts val="0"/>
              </a:spcBef>
              <a:buNone/>
            </a:pPr>
            <a:r>
              <a:rPr lang="en-US"/>
              <a:t>Middleware Cloud</a:t>
            </a:r>
          </a:p>
        </p:txBody>
      </p:sp>
      <p:sp>
        <p:nvSpPr>
          <p:cNvPr id="272" name="Shape 272"/>
          <p:cNvSpPr/>
          <p:nvPr/>
        </p:nvSpPr>
        <p:spPr>
          <a:xfrm>
            <a:off x="9038025" y="923475"/>
            <a:ext cx="1892400" cy="1628400"/>
          </a:xfrm>
          <a:prstGeom prst="flowChartAlternateProcess">
            <a:avLst/>
          </a:prstGeom>
          <a:solidFill>
            <a:srgbClr val="B6D7A8"/>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a:spcBef>
                <a:spcPts val="0"/>
              </a:spcBef>
              <a:buNone/>
            </a:pPr>
            <a:r>
              <a:rPr lang="en-US"/>
              <a:t>CRM</a:t>
            </a:r>
          </a:p>
        </p:txBody>
      </p:sp>
      <p:sp>
        <p:nvSpPr>
          <p:cNvPr id="273" name="Shape 273"/>
          <p:cNvSpPr/>
          <p:nvPr/>
        </p:nvSpPr>
        <p:spPr>
          <a:xfrm>
            <a:off x="9038025" y="3544575"/>
            <a:ext cx="1892400" cy="1628400"/>
          </a:xfrm>
          <a:prstGeom prst="flowChartAlternateProcess">
            <a:avLst/>
          </a:prstGeom>
          <a:solidFill>
            <a:srgbClr val="B6D7A8"/>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a:spcBef>
                <a:spcPts val="0"/>
              </a:spcBef>
              <a:buNone/>
            </a:pPr>
            <a:r>
              <a:rPr lang="en-US"/>
              <a:t>ERP</a:t>
            </a:r>
          </a:p>
        </p:txBody>
      </p:sp>
      <p:cxnSp>
        <p:nvCxnSpPr>
          <p:cNvPr id="274" name="Shape 274"/>
          <p:cNvCxnSpPr/>
          <p:nvPr/>
        </p:nvCxnSpPr>
        <p:spPr>
          <a:xfrm>
            <a:off x="1953825" y="1241875"/>
            <a:ext cx="1009500" cy="1207200"/>
          </a:xfrm>
          <a:prstGeom prst="straightConnector1">
            <a:avLst/>
          </a:prstGeom>
          <a:noFill/>
          <a:ln w="19050" cap="flat" cmpd="sng">
            <a:solidFill>
              <a:schemeClr val="dk2"/>
            </a:solidFill>
            <a:prstDash val="solid"/>
            <a:round/>
            <a:headEnd type="none" w="lg" len="lg"/>
            <a:tailEnd type="triangle" w="lg" len="lg"/>
          </a:ln>
        </p:spPr>
      </p:cxnSp>
      <p:cxnSp>
        <p:nvCxnSpPr>
          <p:cNvPr id="275" name="Shape 275"/>
          <p:cNvCxnSpPr/>
          <p:nvPr/>
        </p:nvCxnSpPr>
        <p:spPr>
          <a:xfrm>
            <a:off x="1964225" y="2501075"/>
            <a:ext cx="988800" cy="395400"/>
          </a:xfrm>
          <a:prstGeom prst="straightConnector1">
            <a:avLst/>
          </a:prstGeom>
          <a:noFill/>
          <a:ln w="19050" cap="flat" cmpd="sng">
            <a:solidFill>
              <a:schemeClr val="dk2"/>
            </a:solidFill>
            <a:prstDash val="solid"/>
            <a:round/>
            <a:headEnd type="none" w="lg" len="lg"/>
            <a:tailEnd type="triangle" w="lg" len="lg"/>
          </a:ln>
        </p:spPr>
      </p:cxnSp>
      <p:cxnSp>
        <p:nvCxnSpPr>
          <p:cNvPr id="276" name="Shape 276"/>
          <p:cNvCxnSpPr/>
          <p:nvPr/>
        </p:nvCxnSpPr>
        <p:spPr>
          <a:xfrm rot="10800000" flipH="1">
            <a:off x="1974650" y="3437450"/>
            <a:ext cx="988500" cy="426900"/>
          </a:xfrm>
          <a:prstGeom prst="straightConnector1">
            <a:avLst/>
          </a:prstGeom>
          <a:noFill/>
          <a:ln w="19050" cap="flat" cmpd="sng">
            <a:solidFill>
              <a:schemeClr val="dk2"/>
            </a:solidFill>
            <a:prstDash val="solid"/>
            <a:round/>
            <a:headEnd type="none" w="lg" len="lg"/>
            <a:tailEnd type="triangle" w="lg" len="lg"/>
          </a:ln>
        </p:spPr>
      </p:cxnSp>
      <p:cxnSp>
        <p:nvCxnSpPr>
          <p:cNvPr id="277" name="Shape 277"/>
          <p:cNvCxnSpPr/>
          <p:nvPr/>
        </p:nvCxnSpPr>
        <p:spPr>
          <a:xfrm rot="10800000" flipH="1">
            <a:off x="1953825" y="3864550"/>
            <a:ext cx="1009500" cy="1113300"/>
          </a:xfrm>
          <a:prstGeom prst="straightConnector1">
            <a:avLst/>
          </a:prstGeom>
          <a:noFill/>
          <a:ln w="19050" cap="flat" cmpd="sng">
            <a:solidFill>
              <a:schemeClr val="dk2"/>
            </a:solidFill>
            <a:prstDash val="solid"/>
            <a:round/>
            <a:headEnd type="none" w="lg" len="lg"/>
            <a:tailEnd type="triangle" w="lg" len="lg"/>
          </a:ln>
        </p:spPr>
      </p:cxnSp>
      <p:cxnSp>
        <p:nvCxnSpPr>
          <p:cNvPr id="278" name="Shape 278"/>
          <p:cNvCxnSpPr/>
          <p:nvPr/>
        </p:nvCxnSpPr>
        <p:spPr>
          <a:xfrm>
            <a:off x="4493050" y="2865300"/>
            <a:ext cx="1051200" cy="0"/>
          </a:xfrm>
          <a:prstGeom prst="straightConnector1">
            <a:avLst/>
          </a:prstGeom>
          <a:noFill/>
          <a:ln w="19050" cap="flat" cmpd="sng">
            <a:solidFill>
              <a:schemeClr val="dk2"/>
            </a:solidFill>
            <a:prstDash val="solid"/>
            <a:round/>
            <a:headEnd type="none" w="lg" len="lg"/>
            <a:tailEnd type="triangle" w="lg" len="lg"/>
          </a:ln>
        </p:spPr>
      </p:cxnSp>
      <p:cxnSp>
        <p:nvCxnSpPr>
          <p:cNvPr id="279" name="Shape 279"/>
          <p:cNvCxnSpPr/>
          <p:nvPr/>
        </p:nvCxnSpPr>
        <p:spPr>
          <a:xfrm rot="10800000" flipH="1">
            <a:off x="7257525" y="1377050"/>
            <a:ext cx="1772700" cy="1234800"/>
          </a:xfrm>
          <a:prstGeom prst="straightConnector1">
            <a:avLst/>
          </a:prstGeom>
          <a:noFill/>
          <a:ln w="19050" cap="flat" cmpd="sng">
            <a:solidFill>
              <a:schemeClr val="dk2"/>
            </a:solidFill>
            <a:prstDash val="solid"/>
            <a:round/>
            <a:headEnd type="none" w="lg" len="lg"/>
            <a:tailEnd type="triangle" w="lg" len="lg"/>
          </a:ln>
        </p:spPr>
      </p:cxnSp>
      <p:cxnSp>
        <p:nvCxnSpPr>
          <p:cNvPr id="280" name="Shape 280"/>
          <p:cNvCxnSpPr>
            <a:endCxn id="273" idx="1"/>
          </p:cNvCxnSpPr>
          <p:nvPr/>
        </p:nvCxnSpPr>
        <p:spPr>
          <a:xfrm>
            <a:off x="7160025" y="3683775"/>
            <a:ext cx="1878000" cy="675000"/>
          </a:xfrm>
          <a:prstGeom prst="straightConnector1">
            <a:avLst/>
          </a:prstGeom>
          <a:noFill/>
          <a:ln w="19050" cap="flat" cmpd="sng">
            <a:solidFill>
              <a:schemeClr val="dk2"/>
            </a:solidFill>
            <a:prstDash val="solid"/>
            <a:round/>
            <a:headEnd type="none" w="lg" len="lg"/>
            <a:tailEnd type="triangle" w="lg" len="lg"/>
          </a:ln>
        </p:spPr>
      </p:cxnSp>
      <p:cxnSp>
        <p:nvCxnSpPr>
          <p:cNvPr id="281" name="Shape 281"/>
          <p:cNvCxnSpPr/>
          <p:nvPr/>
        </p:nvCxnSpPr>
        <p:spPr>
          <a:xfrm rot="10800000">
            <a:off x="4472250" y="3448075"/>
            <a:ext cx="936600" cy="0"/>
          </a:xfrm>
          <a:prstGeom prst="straightConnector1">
            <a:avLst/>
          </a:prstGeom>
          <a:noFill/>
          <a:ln w="19050" cap="flat" cmpd="sng">
            <a:solidFill>
              <a:schemeClr val="dk2"/>
            </a:solidFill>
            <a:prstDash val="solid"/>
            <a:round/>
            <a:headEnd type="none" w="lg" len="lg"/>
            <a:tailEnd type="triangle" w="lg" len="lg"/>
          </a:ln>
        </p:spPr>
      </p:cxnSp>
      <p:cxnSp>
        <p:nvCxnSpPr>
          <p:cNvPr id="282" name="Shape 282"/>
          <p:cNvCxnSpPr/>
          <p:nvPr/>
        </p:nvCxnSpPr>
        <p:spPr>
          <a:xfrm flipH="1">
            <a:off x="7500525" y="1994450"/>
            <a:ext cx="1537500" cy="995700"/>
          </a:xfrm>
          <a:prstGeom prst="straightConnector1">
            <a:avLst/>
          </a:prstGeom>
          <a:noFill/>
          <a:ln w="19050" cap="flat" cmpd="sng">
            <a:solidFill>
              <a:schemeClr val="dk2"/>
            </a:solidFill>
            <a:prstDash val="solid"/>
            <a:round/>
            <a:headEnd type="none" w="lg" len="lg"/>
            <a:tailEnd type="triangle" w="lg" len="lg"/>
          </a:ln>
        </p:spPr>
      </p:cxnSp>
      <p:cxnSp>
        <p:nvCxnSpPr>
          <p:cNvPr id="283" name="Shape 283"/>
          <p:cNvCxnSpPr/>
          <p:nvPr/>
        </p:nvCxnSpPr>
        <p:spPr>
          <a:xfrm rot="10800000">
            <a:off x="7469325" y="3416950"/>
            <a:ext cx="1568700" cy="565200"/>
          </a:xfrm>
          <a:prstGeom prst="straightConnector1">
            <a:avLst/>
          </a:prstGeom>
          <a:noFill/>
          <a:ln w="19050" cap="flat" cmpd="sng">
            <a:solidFill>
              <a:schemeClr val="dk2"/>
            </a:solidFill>
            <a:prstDash val="solid"/>
            <a:round/>
            <a:headEnd type="none" w="lg" len="lg"/>
            <a:tailEnd type="triangle" w="lg" len="lg"/>
          </a:ln>
        </p:spPr>
      </p:cxnSp>
      <p:sp>
        <p:nvSpPr>
          <p:cNvPr id="284" name="Shape 284"/>
          <p:cNvSpPr/>
          <p:nvPr/>
        </p:nvSpPr>
        <p:spPr>
          <a:xfrm>
            <a:off x="5034200" y="257525"/>
            <a:ext cx="2225400" cy="666000"/>
          </a:xfrm>
          <a:prstGeom prst="rect">
            <a:avLst/>
          </a:prstGeom>
          <a:solidFill>
            <a:srgbClr val="9FC5E8"/>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a:spcBef>
                <a:spcPts val="0"/>
              </a:spcBef>
              <a:buNone/>
            </a:pPr>
            <a:r>
              <a:rPr lang="en-US"/>
              <a:t>Change Management </a:t>
            </a:r>
          </a:p>
        </p:txBody>
      </p:sp>
      <p:sp>
        <p:nvSpPr>
          <p:cNvPr id="285" name="Shape 285"/>
          <p:cNvSpPr/>
          <p:nvPr/>
        </p:nvSpPr>
        <p:spPr>
          <a:xfrm>
            <a:off x="5034200" y="5172975"/>
            <a:ext cx="2225400" cy="666000"/>
          </a:xfrm>
          <a:prstGeom prst="rect">
            <a:avLst/>
          </a:prstGeom>
          <a:solidFill>
            <a:srgbClr val="9FC5E8"/>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a:t>Reporting / Risk Analysis</a:t>
            </a:r>
          </a:p>
        </p:txBody>
      </p:sp>
      <p:cxnSp>
        <p:nvCxnSpPr>
          <p:cNvPr id="286" name="Shape 286"/>
          <p:cNvCxnSpPr>
            <a:stCxn id="284" idx="1"/>
            <a:endCxn id="270" idx="0"/>
          </p:cNvCxnSpPr>
          <p:nvPr/>
        </p:nvCxnSpPr>
        <p:spPr>
          <a:xfrm flipH="1">
            <a:off x="3731900" y="590525"/>
            <a:ext cx="1302300" cy="1635000"/>
          </a:xfrm>
          <a:prstGeom prst="bentConnector2">
            <a:avLst/>
          </a:prstGeom>
          <a:noFill/>
          <a:ln w="28575" cap="flat" cmpd="sng">
            <a:solidFill>
              <a:srgbClr val="6AA84F"/>
            </a:solidFill>
            <a:prstDash val="solid"/>
            <a:round/>
            <a:headEnd type="none" w="lg" len="lg"/>
            <a:tailEnd type="triangle" w="lg" len="lg"/>
          </a:ln>
        </p:spPr>
      </p:cxnSp>
      <p:cxnSp>
        <p:nvCxnSpPr>
          <p:cNvPr id="287" name="Shape 287"/>
          <p:cNvCxnSpPr>
            <a:stCxn id="284" idx="3"/>
            <a:endCxn id="272" idx="0"/>
          </p:cNvCxnSpPr>
          <p:nvPr/>
        </p:nvCxnSpPr>
        <p:spPr>
          <a:xfrm>
            <a:off x="7259600" y="590525"/>
            <a:ext cx="2724600" cy="333000"/>
          </a:xfrm>
          <a:prstGeom prst="bentConnector2">
            <a:avLst/>
          </a:prstGeom>
          <a:noFill/>
          <a:ln w="28575" cap="flat" cmpd="sng">
            <a:solidFill>
              <a:srgbClr val="6AA84F"/>
            </a:solidFill>
            <a:prstDash val="solid"/>
            <a:round/>
            <a:headEnd type="none" w="lg" len="lg"/>
            <a:tailEnd type="triangle" w="lg" len="lg"/>
          </a:ln>
        </p:spPr>
      </p:cxnSp>
      <p:cxnSp>
        <p:nvCxnSpPr>
          <p:cNvPr id="288" name="Shape 288"/>
          <p:cNvCxnSpPr>
            <a:endCxn id="273" idx="3"/>
          </p:cNvCxnSpPr>
          <p:nvPr/>
        </p:nvCxnSpPr>
        <p:spPr>
          <a:xfrm rot="-5400000" flipH="1">
            <a:off x="7136775" y="565125"/>
            <a:ext cx="3916500" cy="3670800"/>
          </a:xfrm>
          <a:prstGeom prst="bentConnector4">
            <a:avLst>
              <a:gd name="adj1" fmla="val -1904"/>
              <a:gd name="adj2" fmla="val 106487"/>
            </a:avLst>
          </a:prstGeom>
          <a:noFill/>
          <a:ln w="28575" cap="flat" cmpd="sng">
            <a:solidFill>
              <a:srgbClr val="6AA84F"/>
            </a:solidFill>
            <a:prstDash val="solid"/>
            <a:round/>
            <a:headEnd type="none" w="lg" len="lg"/>
            <a:tailEnd type="triangle" w="lg" len="lg"/>
          </a:ln>
        </p:spPr>
      </p:cxnSp>
      <p:cxnSp>
        <p:nvCxnSpPr>
          <p:cNvPr id="289" name="Shape 289"/>
          <p:cNvCxnSpPr>
            <a:stCxn id="285" idx="3"/>
            <a:endCxn id="273" idx="2"/>
          </p:cNvCxnSpPr>
          <p:nvPr/>
        </p:nvCxnSpPr>
        <p:spPr>
          <a:xfrm rot="10800000" flipH="1">
            <a:off x="7259600" y="5172975"/>
            <a:ext cx="2724600" cy="333000"/>
          </a:xfrm>
          <a:prstGeom prst="bentConnector2">
            <a:avLst/>
          </a:prstGeom>
          <a:noFill/>
          <a:ln w="28575" cap="flat" cmpd="sng">
            <a:solidFill>
              <a:srgbClr val="CC4125"/>
            </a:solidFill>
            <a:prstDash val="solid"/>
            <a:round/>
            <a:headEnd type="triangle" w="lg" len="lg"/>
            <a:tailEnd type="none" w="lg" len="lg"/>
          </a:ln>
        </p:spPr>
      </p:cxnSp>
      <p:cxnSp>
        <p:nvCxnSpPr>
          <p:cNvPr id="290" name="Shape 290"/>
          <p:cNvCxnSpPr>
            <a:endCxn id="272" idx="3"/>
          </p:cNvCxnSpPr>
          <p:nvPr/>
        </p:nvCxnSpPr>
        <p:spPr>
          <a:xfrm rot="-5400000">
            <a:off x="7080375" y="1908225"/>
            <a:ext cx="4020600" cy="3679500"/>
          </a:xfrm>
          <a:prstGeom prst="bentConnector4">
            <a:avLst>
              <a:gd name="adj1" fmla="val -261"/>
              <a:gd name="adj2" fmla="val 113411"/>
            </a:avLst>
          </a:prstGeom>
          <a:noFill/>
          <a:ln w="28575" cap="flat" cmpd="sng">
            <a:solidFill>
              <a:srgbClr val="CC4125"/>
            </a:solidFill>
            <a:prstDash val="solid"/>
            <a:round/>
            <a:headEnd type="triangle" w="lg" len="lg"/>
            <a:tailEnd type="none" w="lg" len="lg"/>
          </a:ln>
        </p:spPr>
      </p:cxnSp>
      <p:sp>
        <p:nvSpPr>
          <p:cNvPr id="291" name="Shape 291"/>
          <p:cNvSpPr txBox="1">
            <a:spLocks noGrp="1"/>
          </p:cNvSpPr>
          <p:nvPr>
            <p:ph type="title" idx="4294967295"/>
          </p:nvPr>
        </p:nvSpPr>
        <p:spPr>
          <a:xfrm>
            <a:off x="168725" y="141275"/>
            <a:ext cx="10364100" cy="659100"/>
          </a:xfrm>
          <a:prstGeom prst="rect">
            <a:avLst/>
          </a:prstGeom>
        </p:spPr>
        <p:txBody>
          <a:bodyPr lIns="91425" tIns="91425" rIns="91425" bIns="91425" anchor="t" anchorCtr="0">
            <a:noAutofit/>
          </a:bodyPr>
          <a:lstStyle/>
          <a:p>
            <a:pPr lvl="0" rtl="0">
              <a:spcBef>
                <a:spcPts val="0"/>
              </a:spcBef>
              <a:buNone/>
            </a:pPr>
            <a:r>
              <a:rPr lang="en-US" sz="2400"/>
              <a:t>Proposed Implementation</a:t>
            </a:r>
          </a:p>
        </p:txBody>
      </p:sp>
      <p:cxnSp>
        <p:nvCxnSpPr>
          <p:cNvPr id="292" name="Shape 292"/>
          <p:cNvCxnSpPr>
            <a:stCxn id="272" idx="2"/>
            <a:endCxn id="273" idx="0"/>
          </p:cNvCxnSpPr>
          <p:nvPr/>
        </p:nvCxnSpPr>
        <p:spPr>
          <a:xfrm>
            <a:off x="9984225" y="2551875"/>
            <a:ext cx="0" cy="992700"/>
          </a:xfrm>
          <a:prstGeom prst="straightConnector1">
            <a:avLst/>
          </a:prstGeom>
          <a:noFill/>
          <a:ln w="19050" cap="flat" cmpd="sng">
            <a:solidFill>
              <a:schemeClr val="dk2"/>
            </a:solidFill>
            <a:prstDash val="solid"/>
            <a:round/>
            <a:headEnd type="triangle" w="lg" len="lg"/>
            <a:tailEnd type="triangle" w="lg" len="lg"/>
          </a:ln>
        </p:spPr>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Shape 297"/>
          <p:cNvSpPr/>
          <p:nvPr/>
        </p:nvSpPr>
        <p:spPr>
          <a:xfrm>
            <a:off x="3763950" y="925050"/>
            <a:ext cx="4338036" cy="3987252"/>
          </a:xfrm>
          <a:prstGeom prst="cloud">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8" name="Shape 298"/>
          <p:cNvSpPr/>
          <p:nvPr/>
        </p:nvSpPr>
        <p:spPr>
          <a:xfrm>
            <a:off x="4657050" y="1850075"/>
            <a:ext cx="127500" cy="1275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9" name="Shape 299"/>
          <p:cNvSpPr/>
          <p:nvPr/>
        </p:nvSpPr>
        <p:spPr>
          <a:xfrm>
            <a:off x="4657050" y="2679400"/>
            <a:ext cx="127500" cy="1275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0" name="Shape 300"/>
          <p:cNvSpPr/>
          <p:nvPr/>
        </p:nvSpPr>
        <p:spPr>
          <a:xfrm>
            <a:off x="5007925" y="3668225"/>
            <a:ext cx="127500" cy="1275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a:p>
            <a:pPr lvl="0" rtl="0">
              <a:spcBef>
                <a:spcPts val="0"/>
              </a:spcBef>
              <a:buNone/>
            </a:pPr>
            <a:endParaRPr/>
          </a:p>
        </p:txBody>
      </p:sp>
      <p:sp>
        <p:nvSpPr>
          <p:cNvPr id="301" name="Shape 301"/>
          <p:cNvSpPr/>
          <p:nvPr/>
        </p:nvSpPr>
        <p:spPr>
          <a:xfrm>
            <a:off x="5741575" y="2009550"/>
            <a:ext cx="127500" cy="1275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2" name="Shape 302"/>
          <p:cNvSpPr/>
          <p:nvPr/>
        </p:nvSpPr>
        <p:spPr>
          <a:xfrm>
            <a:off x="5805375" y="2998375"/>
            <a:ext cx="127500" cy="1275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3" name="Shape 303"/>
          <p:cNvSpPr/>
          <p:nvPr/>
        </p:nvSpPr>
        <p:spPr>
          <a:xfrm flipH="1">
            <a:off x="6634423" y="2296625"/>
            <a:ext cx="127500" cy="191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4" name="Shape 304"/>
          <p:cNvSpPr/>
          <p:nvPr/>
        </p:nvSpPr>
        <p:spPr>
          <a:xfrm>
            <a:off x="6730400" y="3508750"/>
            <a:ext cx="127500" cy="1275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5" name="Shape 305"/>
          <p:cNvSpPr/>
          <p:nvPr/>
        </p:nvSpPr>
        <p:spPr>
          <a:xfrm>
            <a:off x="6730400" y="2775100"/>
            <a:ext cx="127500" cy="1275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6" name="Shape 306"/>
          <p:cNvSpPr txBox="1"/>
          <p:nvPr/>
        </p:nvSpPr>
        <p:spPr>
          <a:xfrm>
            <a:off x="4114800" y="5358800"/>
            <a:ext cx="3987300" cy="733500"/>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noAutofit/>
          </a:bodyPr>
          <a:lstStyle/>
          <a:p>
            <a:pPr lvl="0">
              <a:spcBef>
                <a:spcPts val="0"/>
              </a:spcBef>
              <a:buNone/>
            </a:pPr>
            <a:endParaRPr/>
          </a:p>
        </p:txBody>
      </p:sp>
      <p:sp>
        <p:nvSpPr>
          <p:cNvPr id="307" name="Shape 307"/>
          <p:cNvSpPr/>
          <p:nvPr/>
        </p:nvSpPr>
        <p:spPr>
          <a:xfrm>
            <a:off x="5964875" y="3987200"/>
            <a:ext cx="127500" cy="1275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8" name="Shape 308"/>
          <p:cNvSpPr/>
          <p:nvPr/>
        </p:nvSpPr>
        <p:spPr>
          <a:xfrm>
            <a:off x="4657050" y="5629850"/>
            <a:ext cx="382800" cy="191400"/>
          </a:xfrm>
          <a:prstGeom prst="smileyFace">
            <a:avLst>
              <a:gd name="adj" fmla="val 4653"/>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9" name="Shape 309"/>
          <p:cNvSpPr/>
          <p:nvPr/>
        </p:nvSpPr>
        <p:spPr>
          <a:xfrm>
            <a:off x="5741562" y="5629850"/>
            <a:ext cx="382800" cy="191400"/>
          </a:xfrm>
          <a:prstGeom prst="smileyFace">
            <a:avLst>
              <a:gd name="adj" fmla="val 4653"/>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0" name="Shape 310"/>
          <p:cNvSpPr/>
          <p:nvPr/>
        </p:nvSpPr>
        <p:spPr>
          <a:xfrm>
            <a:off x="6730400" y="5629850"/>
            <a:ext cx="382800" cy="191400"/>
          </a:xfrm>
          <a:prstGeom prst="smileyFace">
            <a:avLst>
              <a:gd name="adj" fmla="val 4653"/>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1" name="Shape 311"/>
          <p:cNvSpPr txBox="1"/>
          <p:nvPr/>
        </p:nvSpPr>
        <p:spPr>
          <a:xfrm>
            <a:off x="5007925" y="542400"/>
            <a:ext cx="4912200" cy="733500"/>
          </a:xfrm>
          <a:prstGeom prst="rect">
            <a:avLst/>
          </a:prstGeom>
          <a:noFill/>
          <a:ln>
            <a:noFill/>
          </a:ln>
        </p:spPr>
        <p:txBody>
          <a:bodyPr lIns="91425" tIns="91425" rIns="91425" bIns="91425" anchor="t" anchorCtr="0">
            <a:noAutofit/>
          </a:bodyPr>
          <a:lstStyle/>
          <a:p>
            <a:pPr lvl="0">
              <a:spcBef>
                <a:spcPts val="0"/>
              </a:spcBef>
              <a:buNone/>
            </a:pPr>
            <a:r>
              <a:rPr lang="en-US" sz="1800">
                <a:latin typeface="Cabin"/>
                <a:ea typeface="Cabin"/>
                <a:cs typeface="Cabin"/>
                <a:sym typeface="Cabin"/>
              </a:rPr>
              <a:t>Pool of Retailers</a:t>
            </a:r>
          </a:p>
        </p:txBody>
      </p:sp>
      <p:sp>
        <p:nvSpPr>
          <p:cNvPr id="312" name="Shape 312"/>
          <p:cNvSpPr/>
          <p:nvPr/>
        </p:nvSpPr>
        <p:spPr>
          <a:xfrm>
            <a:off x="4352300" y="1535175"/>
            <a:ext cx="988800" cy="2966700"/>
          </a:xfrm>
          <a:prstGeom prst="ellipse">
            <a:avLst/>
          </a:prstGeom>
          <a:no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3" name="Shape 313"/>
          <p:cNvSpPr/>
          <p:nvPr/>
        </p:nvSpPr>
        <p:spPr>
          <a:xfrm>
            <a:off x="5372883" y="1646650"/>
            <a:ext cx="988800" cy="2966700"/>
          </a:xfrm>
          <a:prstGeom prst="ellipse">
            <a:avLst/>
          </a:prstGeom>
          <a:no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4" name="Shape 314"/>
          <p:cNvSpPr/>
          <p:nvPr/>
        </p:nvSpPr>
        <p:spPr>
          <a:xfrm>
            <a:off x="6397125" y="1423375"/>
            <a:ext cx="988800" cy="2966700"/>
          </a:xfrm>
          <a:prstGeom prst="ellipse">
            <a:avLst/>
          </a:prstGeom>
          <a:no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315" name="Shape 315"/>
          <p:cNvCxnSpPr>
            <a:stCxn id="312" idx="4"/>
            <a:endCxn id="308" idx="0"/>
          </p:cNvCxnSpPr>
          <p:nvPr/>
        </p:nvCxnSpPr>
        <p:spPr>
          <a:xfrm>
            <a:off x="4846700" y="4501875"/>
            <a:ext cx="1800" cy="1128000"/>
          </a:xfrm>
          <a:prstGeom prst="straightConnector1">
            <a:avLst/>
          </a:prstGeom>
          <a:noFill/>
          <a:ln w="9525" cap="flat" cmpd="sng">
            <a:solidFill>
              <a:schemeClr val="dk2"/>
            </a:solidFill>
            <a:prstDash val="solid"/>
            <a:round/>
            <a:headEnd type="none" w="lg" len="lg"/>
            <a:tailEnd type="none" w="lg" len="lg"/>
          </a:ln>
        </p:spPr>
      </p:cxnSp>
      <p:cxnSp>
        <p:nvCxnSpPr>
          <p:cNvPr id="316" name="Shape 316"/>
          <p:cNvCxnSpPr>
            <a:stCxn id="313" idx="4"/>
            <a:endCxn id="309" idx="0"/>
          </p:cNvCxnSpPr>
          <p:nvPr/>
        </p:nvCxnSpPr>
        <p:spPr>
          <a:xfrm>
            <a:off x="5867283" y="4613350"/>
            <a:ext cx="65700" cy="1016400"/>
          </a:xfrm>
          <a:prstGeom prst="straightConnector1">
            <a:avLst/>
          </a:prstGeom>
          <a:noFill/>
          <a:ln w="9525" cap="flat" cmpd="sng">
            <a:solidFill>
              <a:schemeClr val="dk2"/>
            </a:solidFill>
            <a:prstDash val="solid"/>
            <a:round/>
            <a:headEnd type="none" w="lg" len="lg"/>
            <a:tailEnd type="none" w="lg" len="lg"/>
          </a:ln>
        </p:spPr>
      </p:cxnSp>
      <p:cxnSp>
        <p:nvCxnSpPr>
          <p:cNvPr id="317" name="Shape 317"/>
          <p:cNvCxnSpPr>
            <a:stCxn id="314" idx="4"/>
            <a:endCxn id="310" idx="0"/>
          </p:cNvCxnSpPr>
          <p:nvPr/>
        </p:nvCxnSpPr>
        <p:spPr>
          <a:xfrm>
            <a:off x="6891525" y="4390075"/>
            <a:ext cx="30300" cy="1239900"/>
          </a:xfrm>
          <a:prstGeom prst="straightConnector1">
            <a:avLst/>
          </a:prstGeom>
          <a:noFill/>
          <a:ln w="9525" cap="flat" cmpd="sng">
            <a:solidFill>
              <a:schemeClr val="dk2"/>
            </a:solidFill>
            <a:prstDash val="solid"/>
            <a:round/>
            <a:headEnd type="none" w="lg" len="lg"/>
            <a:tailEnd type="none" w="lg" len="lg"/>
          </a:ln>
        </p:spPr>
      </p:cxnSp>
      <p:sp>
        <p:nvSpPr>
          <p:cNvPr id="318" name="Shape 318"/>
          <p:cNvSpPr txBox="1"/>
          <p:nvPr/>
        </p:nvSpPr>
        <p:spPr>
          <a:xfrm>
            <a:off x="4465700" y="5741500"/>
            <a:ext cx="4912200" cy="430500"/>
          </a:xfrm>
          <a:prstGeom prst="rect">
            <a:avLst/>
          </a:prstGeom>
          <a:noFill/>
          <a:ln>
            <a:noFill/>
          </a:ln>
        </p:spPr>
        <p:txBody>
          <a:bodyPr lIns="91425" tIns="91425" rIns="91425" bIns="91425" anchor="t" anchorCtr="0">
            <a:noAutofit/>
          </a:bodyPr>
          <a:lstStyle/>
          <a:p>
            <a:pPr lvl="0" rtl="0">
              <a:spcBef>
                <a:spcPts val="0"/>
              </a:spcBef>
              <a:buNone/>
            </a:pPr>
            <a:r>
              <a:rPr lang="en-US" sz="1800">
                <a:latin typeface="Cabin"/>
                <a:ea typeface="Cabin"/>
                <a:cs typeface="Cabin"/>
                <a:sym typeface="Cabin"/>
              </a:rPr>
              <a:t>Marketing and sales executive</a:t>
            </a:r>
          </a:p>
        </p:txBody>
      </p:sp>
      <p:sp>
        <p:nvSpPr>
          <p:cNvPr id="319" name="Shape 319"/>
          <p:cNvSpPr txBox="1"/>
          <p:nvPr/>
        </p:nvSpPr>
        <p:spPr>
          <a:xfrm>
            <a:off x="1212125" y="378600"/>
            <a:ext cx="2073300" cy="733500"/>
          </a:xfrm>
          <a:prstGeom prst="rect">
            <a:avLst/>
          </a:prstGeom>
          <a:noFill/>
          <a:ln>
            <a:noFill/>
          </a:ln>
        </p:spPr>
        <p:txBody>
          <a:bodyPr lIns="91425" tIns="91425" rIns="91425" bIns="91425" anchor="t" anchorCtr="0">
            <a:noAutofit/>
          </a:bodyPr>
          <a:lstStyle/>
          <a:p>
            <a:pPr lvl="0">
              <a:spcBef>
                <a:spcPts val="0"/>
              </a:spcBef>
              <a:buNone/>
            </a:pPr>
            <a:r>
              <a:rPr lang="en-US" sz="3000" b="1">
                <a:latin typeface="Cabin"/>
                <a:ea typeface="Cabin"/>
                <a:cs typeface="Cabin"/>
                <a:sym typeface="Cabin"/>
              </a:rPr>
              <a:t>Previously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9"/>
                                        </p:tgtEl>
                                        <p:attrNameLst>
                                          <p:attrName>style.visibility</p:attrName>
                                        </p:attrNameLst>
                                      </p:cBhvr>
                                      <p:to>
                                        <p:strVal val="visible"/>
                                      </p:to>
                                    </p:set>
                                    <p:animEffect transition="in" filter="fade">
                                      <p:cBhvr>
                                        <p:cTn id="7" dur="1000"/>
                                        <p:tgtEl>
                                          <p:spTgt spid="3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11"/>
                                        </p:tgtEl>
                                        <p:attrNameLst>
                                          <p:attrName>style.visibility</p:attrName>
                                        </p:attrNameLst>
                                      </p:cBhvr>
                                      <p:to>
                                        <p:strVal val="visible"/>
                                      </p:to>
                                    </p:set>
                                    <p:animEffect transition="in" filter="fade">
                                      <p:cBhvr>
                                        <p:cTn id="12" dur="1000"/>
                                        <p:tgtEl>
                                          <p:spTgt spid="3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97"/>
                                        </p:tgtEl>
                                        <p:attrNameLst>
                                          <p:attrName>style.visibility</p:attrName>
                                        </p:attrNameLst>
                                      </p:cBhvr>
                                      <p:to>
                                        <p:strVal val="visible"/>
                                      </p:to>
                                    </p:set>
                                    <p:animEffect transition="in" filter="fade">
                                      <p:cBhvr>
                                        <p:cTn id="17" dur="1000"/>
                                        <p:tgtEl>
                                          <p:spTgt spid="297"/>
                                        </p:tgtEl>
                                      </p:cBhvr>
                                    </p:animEffect>
                                  </p:childTnLst>
                                </p:cTn>
                              </p:par>
                              <p:par>
                                <p:cTn id="18" presetID="10" presetClass="entr" presetSubtype="0" fill="hold" nodeType="withEffect">
                                  <p:stCondLst>
                                    <p:cond delay="0"/>
                                  </p:stCondLst>
                                  <p:childTnLst>
                                    <p:set>
                                      <p:cBhvr>
                                        <p:cTn id="19" dur="1" fill="hold">
                                          <p:stCondLst>
                                            <p:cond delay="0"/>
                                          </p:stCondLst>
                                        </p:cTn>
                                        <p:tgtEl>
                                          <p:spTgt spid="298"/>
                                        </p:tgtEl>
                                        <p:attrNameLst>
                                          <p:attrName>style.visibility</p:attrName>
                                        </p:attrNameLst>
                                      </p:cBhvr>
                                      <p:to>
                                        <p:strVal val="visible"/>
                                      </p:to>
                                    </p:set>
                                    <p:animEffect transition="in" filter="fade">
                                      <p:cBhvr>
                                        <p:cTn id="20" dur="1000"/>
                                        <p:tgtEl>
                                          <p:spTgt spid="298"/>
                                        </p:tgtEl>
                                      </p:cBhvr>
                                    </p:animEffect>
                                  </p:childTnLst>
                                </p:cTn>
                              </p:par>
                              <p:par>
                                <p:cTn id="21" presetID="10" presetClass="entr" presetSubtype="0" fill="hold" nodeType="withEffect">
                                  <p:stCondLst>
                                    <p:cond delay="0"/>
                                  </p:stCondLst>
                                  <p:childTnLst>
                                    <p:set>
                                      <p:cBhvr>
                                        <p:cTn id="22" dur="1" fill="hold">
                                          <p:stCondLst>
                                            <p:cond delay="0"/>
                                          </p:stCondLst>
                                        </p:cTn>
                                        <p:tgtEl>
                                          <p:spTgt spid="299"/>
                                        </p:tgtEl>
                                        <p:attrNameLst>
                                          <p:attrName>style.visibility</p:attrName>
                                        </p:attrNameLst>
                                      </p:cBhvr>
                                      <p:to>
                                        <p:strVal val="visible"/>
                                      </p:to>
                                    </p:set>
                                    <p:animEffect transition="in" filter="fade">
                                      <p:cBhvr>
                                        <p:cTn id="23" dur="1000"/>
                                        <p:tgtEl>
                                          <p:spTgt spid="299"/>
                                        </p:tgtEl>
                                      </p:cBhvr>
                                    </p:animEffect>
                                  </p:childTnLst>
                                </p:cTn>
                              </p:par>
                              <p:par>
                                <p:cTn id="24" presetID="10" presetClass="entr" presetSubtype="0" fill="hold" nodeType="withEffect">
                                  <p:stCondLst>
                                    <p:cond delay="0"/>
                                  </p:stCondLst>
                                  <p:childTnLst>
                                    <p:set>
                                      <p:cBhvr>
                                        <p:cTn id="25" dur="1" fill="hold">
                                          <p:stCondLst>
                                            <p:cond delay="0"/>
                                          </p:stCondLst>
                                        </p:cTn>
                                        <p:tgtEl>
                                          <p:spTgt spid="301"/>
                                        </p:tgtEl>
                                        <p:attrNameLst>
                                          <p:attrName>style.visibility</p:attrName>
                                        </p:attrNameLst>
                                      </p:cBhvr>
                                      <p:to>
                                        <p:strVal val="visible"/>
                                      </p:to>
                                    </p:set>
                                    <p:animEffect transition="in" filter="fade">
                                      <p:cBhvr>
                                        <p:cTn id="26" dur="1000"/>
                                        <p:tgtEl>
                                          <p:spTgt spid="301"/>
                                        </p:tgtEl>
                                      </p:cBhvr>
                                    </p:animEffect>
                                  </p:childTnLst>
                                </p:cTn>
                              </p:par>
                              <p:par>
                                <p:cTn id="27" presetID="10" presetClass="entr" presetSubtype="0" fill="hold" nodeType="withEffect">
                                  <p:stCondLst>
                                    <p:cond delay="0"/>
                                  </p:stCondLst>
                                  <p:childTnLst>
                                    <p:set>
                                      <p:cBhvr>
                                        <p:cTn id="28" dur="1" fill="hold">
                                          <p:stCondLst>
                                            <p:cond delay="0"/>
                                          </p:stCondLst>
                                        </p:cTn>
                                        <p:tgtEl>
                                          <p:spTgt spid="302"/>
                                        </p:tgtEl>
                                        <p:attrNameLst>
                                          <p:attrName>style.visibility</p:attrName>
                                        </p:attrNameLst>
                                      </p:cBhvr>
                                      <p:to>
                                        <p:strVal val="visible"/>
                                      </p:to>
                                    </p:set>
                                    <p:animEffect transition="in" filter="fade">
                                      <p:cBhvr>
                                        <p:cTn id="29" dur="1000"/>
                                        <p:tgtEl>
                                          <p:spTgt spid="302"/>
                                        </p:tgtEl>
                                      </p:cBhvr>
                                    </p:animEffect>
                                  </p:childTnLst>
                                </p:cTn>
                              </p:par>
                              <p:par>
                                <p:cTn id="30" presetID="10" presetClass="entr" presetSubtype="0" fill="hold" nodeType="withEffect">
                                  <p:stCondLst>
                                    <p:cond delay="0"/>
                                  </p:stCondLst>
                                  <p:childTnLst>
                                    <p:set>
                                      <p:cBhvr>
                                        <p:cTn id="31" dur="1" fill="hold">
                                          <p:stCondLst>
                                            <p:cond delay="0"/>
                                          </p:stCondLst>
                                        </p:cTn>
                                        <p:tgtEl>
                                          <p:spTgt spid="303"/>
                                        </p:tgtEl>
                                        <p:attrNameLst>
                                          <p:attrName>style.visibility</p:attrName>
                                        </p:attrNameLst>
                                      </p:cBhvr>
                                      <p:to>
                                        <p:strVal val="visible"/>
                                      </p:to>
                                    </p:set>
                                    <p:animEffect transition="in" filter="fade">
                                      <p:cBhvr>
                                        <p:cTn id="32" dur="1000"/>
                                        <p:tgtEl>
                                          <p:spTgt spid="303"/>
                                        </p:tgtEl>
                                      </p:cBhvr>
                                    </p:animEffect>
                                  </p:childTnLst>
                                </p:cTn>
                              </p:par>
                              <p:par>
                                <p:cTn id="33" presetID="10" presetClass="entr" presetSubtype="0" fill="hold" nodeType="withEffect">
                                  <p:stCondLst>
                                    <p:cond delay="0"/>
                                  </p:stCondLst>
                                  <p:childTnLst>
                                    <p:set>
                                      <p:cBhvr>
                                        <p:cTn id="34" dur="1" fill="hold">
                                          <p:stCondLst>
                                            <p:cond delay="0"/>
                                          </p:stCondLst>
                                        </p:cTn>
                                        <p:tgtEl>
                                          <p:spTgt spid="304"/>
                                        </p:tgtEl>
                                        <p:attrNameLst>
                                          <p:attrName>style.visibility</p:attrName>
                                        </p:attrNameLst>
                                      </p:cBhvr>
                                      <p:to>
                                        <p:strVal val="visible"/>
                                      </p:to>
                                    </p:set>
                                    <p:animEffect transition="in" filter="fade">
                                      <p:cBhvr>
                                        <p:cTn id="35" dur="1000"/>
                                        <p:tgtEl>
                                          <p:spTgt spid="304"/>
                                        </p:tgtEl>
                                      </p:cBhvr>
                                    </p:animEffect>
                                  </p:childTnLst>
                                </p:cTn>
                              </p:par>
                              <p:par>
                                <p:cTn id="36" presetID="10" presetClass="entr" presetSubtype="0" fill="hold" nodeType="withEffect">
                                  <p:stCondLst>
                                    <p:cond delay="0"/>
                                  </p:stCondLst>
                                  <p:childTnLst>
                                    <p:set>
                                      <p:cBhvr>
                                        <p:cTn id="37" dur="1" fill="hold">
                                          <p:stCondLst>
                                            <p:cond delay="0"/>
                                          </p:stCondLst>
                                        </p:cTn>
                                        <p:tgtEl>
                                          <p:spTgt spid="305"/>
                                        </p:tgtEl>
                                        <p:attrNameLst>
                                          <p:attrName>style.visibility</p:attrName>
                                        </p:attrNameLst>
                                      </p:cBhvr>
                                      <p:to>
                                        <p:strVal val="visible"/>
                                      </p:to>
                                    </p:set>
                                    <p:animEffect transition="in" filter="fade">
                                      <p:cBhvr>
                                        <p:cTn id="38" dur="1000"/>
                                        <p:tgtEl>
                                          <p:spTgt spid="305"/>
                                        </p:tgtEl>
                                      </p:cBhvr>
                                    </p:animEffect>
                                  </p:childTnLst>
                                </p:cTn>
                              </p:par>
                              <p:par>
                                <p:cTn id="39" presetID="10" presetClass="entr" presetSubtype="0" fill="hold" nodeType="withEffect">
                                  <p:stCondLst>
                                    <p:cond delay="0"/>
                                  </p:stCondLst>
                                  <p:childTnLst>
                                    <p:set>
                                      <p:cBhvr>
                                        <p:cTn id="40" dur="1" fill="hold">
                                          <p:stCondLst>
                                            <p:cond delay="0"/>
                                          </p:stCondLst>
                                        </p:cTn>
                                        <p:tgtEl>
                                          <p:spTgt spid="307"/>
                                        </p:tgtEl>
                                        <p:attrNameLst>
                                          <p:attrName>style.visibility</p:attrName>
                                        </p:attrNameLst>
                                      </p:cBhvr>
                                      <p:to>
                                        <p:strVal val="visible"/>
                                      </p:to>
                                    </p:set>
                                    <p:animEffect transition="in" filter="fade">
                                      <p:cBhvr>
                                        <p:cTn id="41" dur="1000"/>
                                        <p:tgtEl>
                                          <p:spTgt spid="307"/>
                                        </p:tgtEl>
                                      </p:cBhvr>
                                    </p:animEffect>
                                  </p:childTnLst>
                                </p:cTn>
                              </p:par>
                              <p:par>
                                <p:cTn id="42" presetID="10" presetClass="entr" presetSubtype="0" fill="hold" nodeType="withEffect">
                                  <p:stCondLst>
                                    <p:cond delay="0"/>
                                  </p:stCondLst>
                                  <p:childTnLst>
                                    <p:set>
                                      <p:cBhvr>
                                        <p:cTn id="43" dur="1" fill="hold">
                                          <p:stCondLst>
                                            <p:cond delay="0"/>
                                          </p:stCondLst>
                                        </p:cTn>
                                        <p:tgtEl>
                                          <p:spTgt spid="300"/>
                                        </p:tgtEl>
                                        <p:attrNameLst>
                                          <p:attrName>style.visibility</p:attrName>
                                        </p:attrNameLst>
                                      </p:cBhvr>
                                      <p:to>
                                        <p:strVal val="visible"/>
                                      </p:to>
                                    </p:set>
                                    <p:animEffect transition="in" filter="fade">
                                      <p:cBhvr>
                                        <p:cTn id="44" dur="1000"/>
                                        <p:tgtEl>
                                          <p:spTgt spid="300"/>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12"/>
                                        </p:tgtEl>
                                        <p:attrNameLst>
                                          <p:attrName>style.visibility</p:attrName>
                                        </p:attrNameLst>
                                      </p:cBhvr>
                                      <p:to>
                                        <p:strVal val="visible"/>
                                      </p:to>
                                    </p:set>
                                    <p:animEffect transition="in" filter="fade">
                                      <p:cBhvr>
                                        <p:cTn id="49" dur="1000"/>
                                        <p:tgtEl>
                                          <p:spTgt spid="312"/>
                                        </p:tgtEl>
                                      </p:cBhvr>
                                    </p:animEffect>
                                  </p:childTnLst>
                                </p:cTn>
                              </p:par>
                              <p:par>
                                <p:cTn id="50" presetID="10" presetClass="entr" presetSubtype="0" fill="hold" nodeType="withEffect">
                                  <p:stCondLst>
                                    <p:cond delay="0"/>
                                  </p:stCondLst>
                                  <p:childTnLst>
                                    <p:set>
                                      <p:cBhvr>
                                        <p:cTn id="51" dur="1" fill="hold">
                                          <p:stCondLst>
                                            <p:cond delay="0"/>
                                          </p:stCondLst>
                                        </p:cTn>
                                        <p:tgtEl>
                                          <p:spTgt spid="313"/>
                                        </p:tgtEl>
                                        <p:attrNameLst>
                                          <p:attrName>style.visibility</p:attrName>
                                        </p:attrNameLst>
                                      </p:cBhvr>
                                      <p:to>
                                        <p:strVal val="visible"/>
                                      </p:to>
                                    </p:set>
                                    <p:animEffect transition="in" filter="fade">
                                      <p:cBhvr>
                                        <p:cTn id="52" dur="1000"/>
                                        <p:tgtEl>
                                          <p:spTgt spid="313"/>
                                        </p:tgtEl>
                                      </p:cBhvr>
                                    </p:animEffect>
                                  </p:childTnLst>
                                </p:cTn>
                              </p:par>
                              <p:par>
                                <p:cTn id="53" presetID="10" presetClass="entr" presetSubtype="0" fill="hold" nodeType="withEffect">
                                  <p:stCondLst>
                                    <p:cond delay="0"/>
                                  </p:stCondLst>
                                  <p:childTnLst>
                                    <p:set>
                                      <p:cBhvr>
                                        <p:cTn id="54" dur="1" fill="hold">
                                          <p:stCondLst>
                                            <p:cond delay="0"/>
                                          </p:stCondLst>
                                        </p:cTn>
                                        <p:tgtEl>
                                          <p:spTgt spid="314"/>
                                        </p:tgtEl>
                                        <p:attrNameLst>
                                          <p:attrName>style.visibility</p:attrName>
                                        </p:attrNameLst>
                                      </p:cBhvr>
                                      <p:to>
                                        <p:strVal val="visible"/>
                                      </p:to>
                                    </p:set>
                                    <p:animEffect transition="in" filter="fade">
                                      <p:cBhvr>
                                        <p:cTn id="55" dur="1000"/>
                                        <p:tgtEl>
                                          <p:spTgt spid="314"/>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306"/>
                                        </p:tgtEl>
                                        <p:attrNameLst>
                                          <p:attrName>style.visibility</p:attrName>
                                        </p:attrNameLst>
                                      </p:cBhvr>
                                      <p:to>
                                        <p:strVal val="visible"/>
                                      </p:to>
                                    </p:set>
                                    <p:animEffect transition="in" filter="fade">
                                      <p:cBhvr>
                                        <p:cTn id="60" dur="1000"/>
                                        <p:tgtEl>
                                          <p:spTgt spid="306"/>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315"/>
                                        </p:tgtEl>
                                        <p:attrNameLst>
                                          <p:attrName>style.visibility</p:attrName>
                                        </p:attrNameLst>
                                      </p:cBhvr>
                                      <p:to>
                                        <p:strVal val="visible"/>
                                      </p:to>
                                    </p:set>
                                    <p:animEffect transition="in" filter="fade">
                                      <p:cBhvr>
                                        <p:cTn id="65" dur="1000"/>
                                        <p:tgtEl>
                                          <p:spTgt spid="315"/>
                                        </p:tgtEl>
                                      </p:cBhvr>
                                    </p:animEffect>
                                  </p:childTnLst>
                                </p:cTn>
                              </p:par>
                              <p:par>
                                <p:cTn id="66" presetID="10" presetClass="entr" presetSubtype="0" fill="hold" nodeType="withEffect">
                                  <p:stCondLst>
                                    <p:cond delay="0"/>
                                  </p:stCondLst>
                                  <p:childTnLst>
                                    <p:set>
                                      <p:cBhvr>
                                        <p:cTn id="67" dur="1" fill="hold">
                                          <p:stCondLst>
                                            <p:cond delay="0"/>
                                          </p:stCondLst>
                                        </p:cTn>
                                        <p:tgtEl>
                                          <p:spTgt spid="316"/>
                                        </p:tgtEl>
                                        <p:attrNameLst>
                                          <p:attrName>style.visibility</p:attrName>
                                        </p:attrNameLst>
                                      </p:cBhvr>
                                      <p:to>
                                        <p:strVal val="visible"/>
                                      </p:to>
                                    </p:set>
                                    <p:animEffect transition="in" filter="fade">
                                      <p:cBhvr>
                                        <p:cTn id="68" dur="1000"/>
                                        <p:tgtEl>
                                          <p:spTgt spid="316"/>
                                        </p:tgtEl>
                                      </p:cBhvr>
                                    </p:animEffect>
                                  </p:childTnLst>
                                </p:cTn>
                              </p:par>
                              <p:par>
                                <p:cTn id="69" presetID="10" presetClass="entr" presetSubtype="0" fill="hold" nodeType="withEffect">
                                  <p:stCondLst>
                                    <p:cond delay="0"/>
                                  </p:stCondLst>
                                  <p:childTnLst>
                                    <p:set>
                                      <p:cBhvr>
                                        <p:cTn id="70" dur="1" fill="hold">
                                          <p:stCondLst>
                                            <p:cond delay="0"/>
                                          </p:stCondLst>
                                        </p:cTn>
                                        <p:tgtEl>
                                          <p:spTgt spid="317"/>
                                        </p:tgtEl>
                                        <p:attrNameLst>
                                          <p:attrName>style.visibility</p:attrName>
                                        </p:attrNameLst>
                                      </p:cBhvr>
                                      <p:to>
                                        <p:strVal val="visible"/>
                                      </p:to>
                                    </p:set>
                                    <p:animEffect transition="in" filter="fade">
                                      <p:cBhvr>
                                        <p:cTn id="71" dur="1000"/>
                                        <p:tgtEl>
                                          <p:spTgt spid="317"/>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318"/>
                                        </p:tgtEl>
                                        <p:attrNameLst>
                                          <p:attrName>style.visibility</p:attrName>
                                        </p:attrNameLst>
                                      </p:cBhvr>
                                      <p:to>
                                        <p:strVal val="visible"/>
                                      </p:to>
                                    </p:set>
                                    <p:animEffect transition="in" filter="fade">
                                      <p:cBhvr>
                                        <p:cTn id="76" dur="1000"/>
                                        <p:tgtEl>
                                          <p:spTgt spid="318"/>
                                        </p:tgtEl>
                                      </p:cBhvr>
                                    </p:animEffect>
                                  </p:childTnLst>
                                </p:cTn>
                              </p:par>
                              <p:par>
                                <p:cTn id="77" presetID="10" presetClass="entr" presetSubtype="0" fill="hold" nodeType="withEffect">
                                  <p:stCondLst>
                                    <p:cond delay="0"/>
                                  </p:stCondLst>
                                  <p:childTnLst>
                                    <p:set>
                                      <p:cBhvr>
                                        <p:cTn id="78" dur="1" fill="hold">
                                          <p:stCondLst>
                                            <p:cond delay="0"/>
                                          </p:stCondLst>
                                        </p:cTn>
                                        <p:tgtEl>
                                          <p:spTgt spid="306"/>
                                        </p:tgtEl>
                                        <p:attrNameLst>
                                          <p:attrName>style.visibility</p:attrName>
                                        </p:attrNameLst>
                                      </p:cBhvr>
                                      <p:to>
                                        <p:strVal val="visible"/>
                                      </p:to>
                                    </p:set>
                                    <p:animEffect transition="in" filter="fade">
                                      <p:cBhvr>
                                        <p:cTn id="79" dur="1000"/>
                                        <p:tgtEl>
                                          <p:spTgt spid="306"/>
                                        </p:tgtEl>
                                      </p:cBhvr>
                                    </p:animEffect>
                                  </p:childTnLst>
                                </p:cTn>
                              </p:par>
                              <p:par>
                                <p:cTn id="80" presetID="10" presetClass="entr" presetSubtype="0" fill="hold" nodeType="withEffect">
                                  <p:stCondLst>
                                    <p:cond delay="0"/>
                                  </p:stCondLst>
                                  <p:childTnLst>
                                    <p:set>
                                      <p:cBhvr>
                                        <p:cTn id="81" dur="1" fill="hold">
                                          <p:stCondLst>
                                            <p:cond delay="0"/>
                                          </p:stCondLst>
                                        </p:cTn>
                                        <p:tgtEl>
                                          <p:spTgt spid="312"/>
                                        </p:tgtEl>
                                        <p:attrNameLst>
                                          <p:attrName>style.visibility</p:attrName>
                                        </p:attrNameLst>
                                      </p:cBhvr>
                                      <p:to>
                                        <p:strVal val="visible"/>
                                      </p:to>
                                    </p:set>
                                    <p:animEffect transition="in" filter="fade">
                                      <p:cBhvr>
                                        <p:cTn id="82" dur="1000"/>
                                        <p:tgtEl>
                                          <p:spTgt spid="3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Shape 324"/>
          <p:cNvSpPr/>
          <p:nvPr/>
        </p:nvSpPr>
        <p:spPr>
          <a:xfrm>
            <a:off x="3763950" y="925050"/>
            <a:ext cx="4338036" cy="3987252"/>
          </a:xfrm>
          <a:prstGeom prst="cloud">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
        <p:nvSpPr>
          <p:cNvPr id="325" name="Shape 325"/>
          <p:cNvSpPr/>
          <p:nvPr/>
        </p:nvSpPr>
        <p:spPr>
          <a:xfrm>
            <a:off x="4657050" y="1850075"/>
            <a:ext cx="127500" cy="1275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6" name="Shape 326"/>
          <p:cNvSpPr/>
          <p:nvPr/>
        </p:nvSpPr>
        <p:spPr>
          <a:xfrm>
            <a:off x="4657050" y="2679400"/>
            <a:ext cx="127500" cy="1275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7" name="Shape 327"/>
          <p:cNvSpPr/>
          <p:nvPr/>
        </p:nvSpPr>
        <p:spPr>
          <a:xfrm>
            <a:off x="5007925" y="3668225"/>
            <a:ext cx="127500" cy="1275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a:p>
            <a:pPr lvl="0" rtl="0">
              <a:spcBef>
                <a:spcPts val="0"/>
              </a:spcBef>
              <a:buNone/>
            </a:pPr>
            <a:endParaRPr/>
          </a:p>
        </p:txBody>
      </p:sp>
      <p:sp>
        <p:nvSpPr>
          <p:cNvPr id="328" name="Shape 328"/>
          <p:cNvSpPr/>
          <p:nvPr/>
        </p:nvSpPr>
        <p:spPr>
          <a:xfrm>
            <a:off x="5741575" y="2009550"/>
            <a:ext cx="127500" cy="1275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9" name="Shape 329"/>
          <p:cNvSpPr/>
          <p:nvPr/>
        </p:nvSpPr>
        <p:spPr>
          <a:xfrm>
            <a:off x="5805375" y="2998375"/>
            <a:ext cx="127500" cy="1275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0" name="Shape 330"/>
          <p:cNvSpPr/>
          <p:nvPr/>
        </p:nvSpPr>
        <p:spPr>
          <a:xfrm flipH="1">
            <a:off x="6634423" y="2296625"/>
            <a:ext cx="127500" cy="191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1" name="Shape 331"/>
          <p:cNvSpPr/>
          <p:nvPr/>
        </p:nvSpPr>
        <p:spPr>
          <a:xfrm>
            <a:off x="6730400" y="3508750"/>
            <a:ext cx="127500" cy="1275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2" name="Shape 332"/>
          <p:cNvSpPr/>
          <p:nvPr/>
        </p:nvSpPr>
        <p:spPr>
          <a:xfrm>
            <a:off x="6730400" y="2775100"/>
            <a:ext cx="127500" cy="1275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3" name="Shape 333"/>
          <p:cNvSpPr txBox="1"/>
          <p:nvPr/>
        </p:nvSpPr>
        <p:spPr>
          <a:xfrm>
            <a:off x="4114800" y="5358800"/>
            <a:ext cx="3987300" cy="733500"/>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noAutofit/>
          </a:bodyPr>
          <a:lstStyle/>
          <a:p>
            <a:pPr lvl="0" rtl="0">
              <a:spcBef>
                <a:spcPts val="0"/>
              </a:spcBef>
              <a:buNone/>
            </a:pPr>
            <a:endParaRPr/>
          </a:p>
        </p:txBody>
      </p:sp>
      <p:sp>
        <p:nvSpPr>
          <p:cNvPr id="334" name="Shape 334"/>
          <p:cNvSpPr/>
          <p:nvPr/>
        </p:nvSpPr>
        <p:spPr>
          <a:xfrm>
            <a:off x="5964875" y="3987200"/>
            <a:ext cx="127500" cy="1275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5" name="Shape 335"/>
          <p:cNvSpPr/>
          <p:nvPr/>
        </p:nvSpPr>
        <p:spPr>
          <a:xfrm>
            <a:off x="4657050" y="5629850"/>
            <a:ext cx="382800" cy="191400"/>
          </a:xfrm>
          <a:prstGeom prst="smileyFace">
            <a:avLst>
              <a:gd name="adj" fmla="val 4653"/>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6" name="Shape 336"/>
          <p:cNvSpPr/>
          <p:nvPr/>
        </p:nvSpPr>
        <p:spPr>
          <a:xfrm>
            <a:off x="5741562" y="5629850"/>
            <a:ext cx="382800" cy="191400"/>
          </a:xfrm>
          <a:prstGeom prst="smileyFace">
            <a:avLst>
              <a:gd name="adj" fmla="val 4653"/>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7" name="Shape 337"/>
          <p:cNvSpPr/>
          <p:nvPr/>
        </p:nvSpPr>
        <p:spPr>
          <a:xfrm>
            <a:off x="6730400" y="5629850"/>
            <a:ext cx="382800" cy="191400"/>
          </a:xfrm>
          <a:prstGeom prst="smileyFace">
            <a:avLst>
              <a:gd name="adj" fmla="val 4653"/>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8" name="Shape 338"/>
          <p:cNvSpPr txBox="1"/>
          <p:nvPr/>
        </p:nvSpPr>
        <p:spPr>
          <a:xfrm>
            <a:off x="5007925" y="542400"/>
            <a:ext cx="4912200" cy="733500"/>
          </a:xfrm>
          <a:prstGeom prst="rect">
            <a:avLst/>
          </a:prstGeom>
          <a:noFill/>
          <a:ln>
            <a:noFill/>
          </a:ln>
        </p:spPr>
        <p:txBody>
          <a:bodyPr lIns="91425" tIns="91425" rIns="91425" bIns="91425" anchor="t" anchorCtr="0">
            <a:noAutofit/>
          </a:bodyPr>
          <a:lstStyle/>
          <a:p>
            <a:pPr lvl="0" rtl="0">
              <a:spcBef>
                <a:spcPts val="0"/>
              </a:spcBef>
              <a:buNone/>
            </a:pPr>
            <a:r>
              <a:rPr lang="en-US" sz="1800">
                <a:latin typeface="Cabin"/>
                <a:ea typeface="Cabin"/>
                <a:cs typeface="Cabin"/>
                <a:sym typeface="Cabin"/>
              </a:rPr>
              <a:t>Pool of Retailers</a:t>
            </a:r>
          </a:p>
        </p:txBody>
      </p:sp>
      <p:sp>
        <p:nvSpPr>
          <p:cNvPr id="339" name="Shape 339"/>
          <p:cNvSpPr/>
          <p:nvPr/>
        </p:nvSpPr>
        <p:spPr>
          <a:xfrm>
            <a:off x="4352300" y="1535175"/>
            <a:ext cx="988800" cy="2966700"/>
          </a:xfrm>
          <a:prstGeom prst="ellipse">
            <a:avLst/>
          </a:prstGeom>
          <a:no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
        <p:nvSpPr>
          <p:cNvPr id="340" name="Shape 340"/>
          <p:cNvSpPr/>
          <p:nvPr/>
        </p:nvSpPr>
        <p:spPr>
          <a:xfrm>
            <a:off x="5372883" y="1646650"/>
            <a:ext cx="988800" cy="2966700"/>
          </a:xfrm>
          <a:prstGeom prst="ellipse">
            <a:avLst/>
          </a:prstGeom>
          <a:no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1" name="Shape 341"/>
          <p:cNvSpPr/>
          <p:nvPr/>
        </p:nvSpPr>
        <p:spPr>
          <a:xfrm>
            <a:off x="6397125" y="1423375"/>
            <a:ext cx="988800" cy="2966700"/>
          </a:xfrm>
          <a:prstGeom prst="ellipse">
            <a:avLst/>
          </a:prstGeom>
          <a:no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342" name="Shape 342"/>
          <p:cNvCxnSpPr>
            <a:stCxn id="339" idx="4"/>
            <a:endCxn id="335" idx="0"/>
          </p:cNvCxnSpPr>
          <p:nvPr/>
        </p:nvCxnSpPr>
        <p:spPr>
          <a:xfrm>
            <a:off x="4846700" y="4501875"/>
            <a:ext cx="1800" cy="1128000"/>
          </a:xfrm>
          <a:prstGeom prst="straightConnector1">
            <a:avLst/>
          </a:prstGeom>
          <a:noFill/>
          <a:ln w="9525" cap="flat" cmpd="sng">
            <a:solidFill>
              <a:schemeClr val="dk2"/>
            </a:solidFill>
            <a:prstDash val="solid"/>
            <a:round/>
            <a:headEnd type="none" w="lg" len="lg"/>
            <a:tailEnd type="none" w="lg" len="lg"/>
          </a:ln>
        </p:spPr>
      </p:cxnSp>
      <p:cxnSp>
        <p:nvCxnSpPr>
          <p:cNvPr id="343" name="Shape 343"/>
          <p:cNvCxnSpPr>
            <a:stCxn id="340" idx="4"/>
            <a:endCxn id="336" idx="0"/>
          </p:cNvCxnSpPr>
          <p:nvPr/>
        </p:nvCxnSpPr>
        <p:spPr>
          <a:xfrm>
            <a:off x="5867283" y="4613350"/>
            <a:ext cx="65700" cy="1016400"/>
          </a:xfrm>
          <a:prstGeom prst="straightConnector1">
            <a:avLst/>
          </a:prstGeom>
          <a:noFill/>
          <a:ln w="9525" cap="flat" cmpd="sng">
            <a:solidFill>
              <a:schemeClr val="dk2"/>
            </a:solidFill>
            <a:prstDash val="solid"/>
            <a:round/>
            <a:headEnd type="none" w="lg" len="lg"/>
            <a:tailEnd type="none" w="lg" len="lg"/>
          </a:ln>
        </p:spPr>
      </p:cxnSp>
      <p:cxnSp>
        <p:nvCxnSpPr>
          <p:cNvPr id="344" name="Shape 344"/>
          <p:cNvCxnSpPr>
            <a:stCxn id="341" idx="4"/>
            <a:endCxn id="337" idx="0"/>
          </p:cNvCxnSpPr>
          <p:nvPr/>
        </p:nvCxnSpPr>
        <p:spPr>
          <a:xfrm>
            <a:off x="6891525" y="4390075"/>
            <a:ext cx="30300" cy="1239900"/>
          </a:xfrm>
          <a:prstGeom prst="straightConnector1">
            <a:avLst/>
          </a:prstGeom>
          <a:noFill/>
          <a:ln w="9525" cap="flat" cmpd="sng">
            <a:solidFill>
              <a:schemeClr val="dk2"/>
            </a:solidFill>
            <a:prstDash val="solid"/>
            <a:round/>
            <a:headEnd type="none" w="lg" len="lg"/>
            <a:tailEnd type="none" w="lg" len="lg"/>
          </a:ln>
        </p:spPr>
      </p:cxnSp>
      <p:sp>
        <p:nvSpPr>
          <p:cNvPr id="345" name="Shape 345"/>
          <p:cNvSpPr txBox="1"/>
          <p:nvPr/>
        </p:nvSpPr>
        <p:spPr>
          <a:xfrm>
            <a:off x="4465700" y="5725600"/>
            <a:ext cx="4912200" cy="430500"/>
          </a:xfrm>
          <a:prstGeom prst="rect">
            <a:avLst/>
          </a:prstGeom>
          <a:noFill/>
          <a:ln>
            <a:noFill/>
          </a:ln>
        </p:spPr>
        <p:txBody>
          <a:bodyPr lIns="91425" tIns="91425" rIns="91425" bIns="91425" anchor="t" anchorCtr="0">
            <a:noAutofit/>
          </a:bodyPr>
          <a:lstStyle/>
          <a:p>
            <a:pPr lvl="0" rtl="0">
              <a:spcBef>
                <a:spcPts val="0"/>
              </a:spcBef>
              <a:buNone/>
            </a:pPr>
            <a:r>
              <a:rPr lang="en-US" sz="1800">
                <a:latin typeface="Cabin"/>
                <a:ea typeface="Cabin"/>
                <a:cs typeface="Cabin"/>
                <a:sym typeface="Cabin"/>
              </a:rPr>
              <a:t>Marketing and sales executive</a:t>
            </a:r>
          </a:p>
        </p:txBody>
      </p:sp>
      <p:sp>
        <p:nvSpPr>
          <p:cNvPr id="346" name="Shape 346"/>
          <p:cNvSpPr txBox="1"/>
          <p:nvPr/>
        </p:nvSpPr>
        <p:spPr>
          <a:xfrm>
            <a:off x="1212125" y="378600"/>
            <a:ext cx="1403400" cy="733500"/>
          </a:xfrm>
          <a:prstGeom prst="rect">
            <a:avLst/>
          </a:prstGeom>
          <a:noFill/>
          <a:ln>
            <a:noFill/>
          </a:ln>
        </p:spPr>
        <p:txBody>
          <a:bodyPr lIns="91425" tIns="91425" rIns="91425" bIns="91425" anchor="t" anchorCtr="0">
            <a:noAutofit/>
          </a:bodyPr>
          <a:lstStyle/>
          <a:p>
            <a:pPr lvl="0" rtl="0">
              <a:spcBef>
                <a:spcPts val="0"/>
              </a:spcBef>
              <a:buNone/>
            </a:pPr>
            <a:r>
              <a:rPr lang="en-US" sz="3000" b="1">
                <a:latin typeface="Cabin"/>
                <a:ea typeface="Cabin"/>
                <a:cs typeface="Cabin"/>
                <a:sym typeface="Cabin"/>
              </a:rPr>
              <a:t>Now</a:t>
            </a:r>
          </a:p>
        </p:txBody>
      </p:sp>
      <p:cxnSp>
        <p:nvCxnSpPr>
          <p:cNvPr id="347" name="Shape 347"/>
          <p:cNvCxnSpPr>
            <a:stCxn id="324" idx="1"/>
            <a:endCxn id="336" idx="0"/>
          </p:cNvCxnSpPr>
          <p:nvPr/>
        </p:nvCxnSpPr>
        <p:spPr>
          <a:xfrm>
            <a:off x="5932968" y="4908056"/>
            <a:ext cx="0" cy="721800"/>
          </a:xfrm>
          <a:prstGeom prst="straightConnector1">
            <a:avLst/>
          </a:prstGeom>
          <a:noFill/>
          <a:ln w="9525" cap="flat" cmpd="sng">
            <a:solidFill>
              <a:schemeClr val="dk2"/>
            </a:solidFill>
            <a:prstDash val="solid"/>
            <a:round/>
            <a:headEnd type="none" w="lg" len="lg"/>
            <a:tailEnd type="none" w="lg" len="lg"/>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6"/>
                                        </p:tgtEl>
                                        <p:attrNameLst>
                                          <p:attrName>style.visibility</p:attrName>
                                        </p:attrNameLst>
                                      </p:cBhvr>
                                      <p:to>
                                        <p:strVal val="visible"/>
                                      </p:to>
                                    </p:set>
                                    <p:animEffect transition="in" filter="fade">
                                      <p:cBhvr>
                                        <p:cTn id="7" dur="1000"/>
                                        <p:tgtEl>
                                          <p:spTgt spid="346"/>
                                        </p:tgtEl>
                                      </p:cBhvr>
                                    </p:animEffect>
                                  </p:childTnLst>
                                </p:cTn>
                              </p:par>
                              <p:par>
                                <p:cTn id="8" presetID="10" presetClass="exit" presetSubtype="0" fill="hold" nodeType="withEffect">
                                  <p:stCondLst>
                                    <p:cond delay="0"/>
                                  </p:stCondLst>
                                  <p:childTnLst>
                                    <p:animEffect transition="out" filter="fade">
                                      <p:cBhvr>
                                        <p:cTn id="9" dur="1000"/>
                                        <p:tgtEl>
                                          <p:spTgt spid="339"/>
                                        </p:tgtEl>
                                      </p:cBhvr>
                                    </p:animEffect>
                                    <p:set>
                                      <p:cBhvr>
                                        <p:cTn id="10" dur="1" fill="hold">
                                          <p:stCondLst>
                                            <p:cond delay="1000"/>
                                          </p:stCondLst>
                                        </p:cTn>
                                        <p:tgtEl>
                                          <p:spTgt spid="339"/>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1000"/>
                                        <p:tgtEl>
                                          <p:spTgt spid="340"/>
                                        </p:tgtEl>
                                      </p:cBhvr>
                                    </p:animEffect>
                                    <p:set>
                                      <p:cBhvr>
                                        <p:cTn id="13" dur="1" fill="hold">
                                          <p:stCondLst>
                                            <p:cond delay="1000"/>
                                          </p:stCondLst>
                                        </p:cTn>
                                        <p:tgtEl>
                                          <p:spTgt spid="340"/>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1000"/>
                                        <p:tgtEl>
                                          <p:spTgt spid="341"/>
                                        </p:tgtEl>
                                      </p:cBhvr>
                                    </p:animEffect>
                                    <p:set>
                                      <p:cBhvr>
                                        <p:cTn id="16" dur="1" fill="hold">
                                          <p:stCondLst>
                                            <p:cond delay="1000"/>
                                          </p:stCondLst>
                                        </p:cTn>
                                        <p:tgtEl>
                                          <p:spTgt spid="341"/>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nodeType="clickEffect">
                                  <p:stCondLst>
                                    <p:cond delay="0"/>
                                  </p:stCondLst>
                                  <p:childTnLst>
                                    <p:animEffect transition="out" filter="fade">
                                      <p:cBhvr>
                                        <p:cTn id="20" dur="1000"/>
                                        <p:tgtEl>
                                          <p:spTgt spid="342"/>
                                        </p:tgtEl>
                                      </p:cBhvr>
                                    </p:animEffect>
                                    <p:set>
                                      <p:cBhvr>
                                        <p:cTn id="21" dur="1" fill="hold">
                                          <p:stCondLst>
                                            <p:cond delay="1000"/>
                                          </p:stCondLst>
                                        </p:cTn>
                                        <p:tgtEl>
                                          <p:spTgt spid="342"/>
                                        </p:tgtEl>
                                        <p:attrNameLst>
                                          <p:attrName>style.visibility</p:attrName>
                                        </p:attrNameLst>
                                      </p:cBhvr>
                                      <p:to>
                                        <p:strVal val="hidden"/>
                                      </p:to>
                                    </p:set>
                                  </p:childTnLst>
                                </p:cTn>
                              </p:par>
                              <p:par>
                                <p:cTn id="22" presetID="10" presetClass="exit" presetSubtype="0" fill="hold" nodeType="withEffect">
                                  <p:stCondLst>
                                    <p:cond delay="0"/>
                                  </p:stCondLst>
                                  <p:childTnLst>
                                    <p:animEffect transition="out" filter="fade">
                                      <p:cBhvr>
                                        <p:cTn id="23" dur="1000"/>
                                        <p:tgtEl>
                                          <p:spTgt spid="343"/>
                                        </p:tgtEl>
                                      </p:cBhvr>
                                    </p:animEffect>
                                    <p:set>
                                      <p:cBhvr>
                                        <p:cTn id="24" dur="1" fill="hold">
                                          <p:stCondLst>
                                            <p:cond delay="1000"/>
                                          </p:stCondLst>
                                        </p:cTn>
                                        <p:tgtEl>
                                          <p:spTgt spid="343"/>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nodeType="clickEffect">
                                  <p:stCondLst>
                                    <p:cond delay="0"/>
                                  </p:stCondLst>
                                  <p:childTnLst>
                                    <p:animEffect transition="out" filter="fade">
                                      <p:cBhvr>
                                        <p:cTn id="28" dur="1000"/>
                                        <p:tgtEl>
                                          <p:spTgt spid="344"/>
                                        </p:tgtEl>
                                      </p:cBhvr>
                                    </p:animEffect>
                                    <p:set>
                                      <p:cBhvr>
                                        <p:cTn id="29" dur="1" fill="hold">
                                          <p:stCondLst>
                                            <p:cond delay="1000"/>
                                          </p:stCondLst>
                                        </p:cTn>
                                        <p:tgtEl>
                                          <p:spTgt spid="344"/>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nodeType="clickEffect">
                                  <p:stCondLst>
                                    <p:cond delay="0"/>
                                  </p:stCondLst>
                                  <p:childTnLst>
                                    <p:animEffect transition="out" filter="fade">
                                      <p:cBhvr>
                                        <p:cTn id="33" dur="1000"/>
                                        <p:tgtEl>
                                          <p:spTgt spid="337"/>
                                        </p:tgtEl>
                                      </p:cBhvr>
                                    </p:animEffect>
                                    <p:set>
                                      <p:cBhvr>
                                        <p:cTn id="34" dur="1" fill="hold">
                                          <p:stCondLst>
                                            <p:cond delay="1000"/>
                                          </p:stCondLst>
                                        </p:cTn>
                                        <p:tgtEl>
                                          <p:spTgt spid="337"/>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nodeType="clickEffect">
                                  <p:stCondLst>
                                    <p:cond delay="0"/>
                                  </p:stCondLst>
                                  <p:childTnLst>
                                    <p:animEffect transition="out" filter="fade">
                                      <p:cBhvr>
                                        <p:cTn id="38" dur="1000"/>
                                        <p:tgtEl>
                                          <p:spTgt spid="335"/>
                                        </p:tgtEl>
                                      </p:cBhvr>
                                    </p:animEffect>
                                    <p:set>
                                      <p:cBhvr>
                                        <p:cTn id="39" dur="1" fill="hold">
                                          <p:stCondLst>
                                            <p:cond delay="1000"/>
                                          </p:stCondLst>
                                        </p:cTn>
                                        <p:tgtEl>
                                          <p:spTgt spid="335"/>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47"/>
                                        </p:tgtEl>
                                        <p:attrNameLst>
                                          <p:attrName>style.visibility</p:attrName>
                                        </p:attrNameLst>
                                      </p:cBhvr>
                                      <p:to>
                                        <p:strVal val="visible"/>
                                      </p:to>
                                    </p:set>
                                    <p:animEffect transition="in" filter="fade">
                                      <p:cBhvr>
                                        <p:cTn id="44" dur="1000"/>
                                        <p:tgtEl>
                                          <p:spTgt spid="3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Shape 352"/>
          <p:cNvSpPr txBox="1">
            <a:spLocks noGrp="1"/>
          </p:cNvSpPr>
          <p:nvPr>
            <p:ph type="title"/>
          </p:nvPr>
        </p:nvSpPr>
        <p:spPr>
          <a:xfrm>
            <a:off x="1451579" y="1291471"/>
            <a:ext cx="9603275" cy="562280"/>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Clr>
                <a:schemeClr val="dk1"/>
              </a:buClr>
              <a:buSzPct val="25000"/>
              <a:buFont typeface="Cabin"/>
              <a:buNone/>
            </a:pPr>
            <a:r>
              <a:rPr lang="en-US" sz="3200" b="0" i="0" u="none" strike="noStrike" cap="none">
                <a:solidFill>
                  <a:schemeClr val="dk1"/>
                </a:solidFill>
                <a:latin typeface="Cabin"/>
                <a:ea typeface="Cabin"/>
                <a:cs typeface="Cabin"/>
                <a:sym typeface="Cabin"/>
              </a:rPr>
              <a:t>EVALUATION/</a:t>
            </a:r>
            <a:r>
              <a:rPr lang="en-US"/>
              <a:t>RESULT</a:t>
            </a:r>
          </a:p>
        </p:txBody>
      </p:sp>
      <p:sp>
        <p:nvSpPr>
          <p:cNvPr id="353" name="Shape 353"/>
          <p:cNvSpPr txBox="1">
            <a:spLocks noGrp="1"/>
          </p:cNvSpPr>
          <p:nvPr>
            <p:ph type="body" idx="1"/>
          </p:nvPr>
        </p:nvSpPr>
        <p:spPr>
          <a:xfrm>
            <a:off x="1451579" y="2015732"/>
            <a:ext cx="9603275" cy="3450612"/>
          </a:xfrm>
          <a:prstGeom prst="rect">
            <a:avLst/>
          </a:prstGeom>
          <a:noFill/>
          <a:ln>
            <a:noFill/>
          </a:ln>
        </p:spPr>
        <p:txBody>
          <a:bodyPr lIns="91425" tIns="45700" rIns="91425" bIns="45700" anchor="t" anchorCtr="0">
            <a:noAutofit/>
          </a:bodyPr>
          <a:lstStyle/>
          <a:p>
            <a:pPr marL="457200" marR="0" lvl="0" indent="-228600" algn="l" rtl="0">
              <a:lnSpc>
                <a:spcPct val="200000"/>
              </a:lnSpc>
              <a:spcBef>
                <a:spcPts val="0"/>
              </a:spcBef>
              <a:buFont typeface="Cabin"/>
            </a:pPr>
            <a:r>
              <a:rPr lang="en-US"/>
              <a:t>Time of execution will be reduced,</a:t>
            </a:r>
          </a:p>
          <a:p>
            <a:pPr marL="457200" marR="0" lvl="0" indent="-228600" algn="l" rtl="0">
              <a:lnSpc>
                <a:spcPct val="200000"/>
              </a:lnSpc>
              <a:spcBef>
                <a:spcPts val="0"/>
              </a:spcBef>
              <a:buFont typeface="Cabin"/>
            </a:pPr>
            <a:r>
              <a:rPr lang="en-US"/>
              <a:t>Orders can be taken in bulk with proper tracking</a:t>
            </a:r>
          </a:p>
          <a:p>
            <a:pPr marL="457200" marR="0" lvl="0" indent="-228600" algn="l" rtl="0">
              <a:lnSpc>
                <a:spcPct val="200000"/>
              </a:lnSpc>
              <a:spcBef>
                <a:spcPts val="0"/>
              </a:spcBef>
              <a:buFont typeface="Cabin"/>
            </a:pPr>
            <a:r>
              <a:rPr lang="en-US"/>
              <a:t>Chances of Data loss will be reduced.</a:t>
            </a:r>
          </a:p>
          <a:p>
            <a:pPr marL="457200" marR="0" lvl="0" indent="-228600" algn="l" rtl="0">
              <a:lnSpc>
                <a:spcPct val="200000"/>
              </a:lnSpc>
              <a:spcBef>
                <a:spcPts val="0"/>
              </a:spcBef>
              <a:buFont typeface="Cabin"/>
            </a:pPr>
            <a:r>
              <a:rPr lang="en-US"/>
              <a:t>Future trends and profits will be predicted.</a:t>
            </a:r>
          </a:p>
          <a:p>
            <a:pPr marL="0" marR="0" lvl="0" indent="0" algn="l" rtl="0">
              <a:lnSpc>
                <a:spcPct val="120000"/>
              </a:lnSpc>
              <a:spcBef>
                <a:spcPts val="0"/>
              </a:spcBef>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1451579" y="804518"/>
            <a:ext cx="9603300" cy="1049100"/>
          </a:xfrm>
          <a:prstGeom prst="rect">
            <a:avLst/>
          </a:prstGeom>
        </p:spPr>
        <p:txBody>
          <a:bodyPr lIns="91425" tIns="91425" rIns="91425" bIns="91425" anchor="t" anchorCtr="0">
            <a:noAutofit/>
          </a:bodyPr>
          <a:lstStyle/>
          <a:p>
            <a:pPr lvl="0">
              <a:spcBef>
                <a:spcPts val="0"/>
              </a:spcBef>
              <a:buNone/>
            </a:pPr>
            <a:r>
              <a:rPr lang="en-US"/>
              <a:t>Categorization of Processes In An Organization </a:t>
            </a:r>
          </a:p>
        </p:txBody>
      </p:sp>
      <p:sp>
        <p:nvSpPr>
          <p:cNvPr id="113" name="Shape 113"/>
          <p:cNvSpPr txBox="1">
            <a:spLocks noGrp="1"/>
          </p:cNvSpPr>
          <p:nvPr>
            <p:ph type="body" idx="1"/>
          </p:nvPr>
        </p:nvSpPr>
        <p:spPr>
          <a:xfrm>
            <a:off x="1451579" y="2015732"/>
            <a:ext cx="9603300" cy="3450600"/>
          </a:xfrm>
          <a:prstGeom prst="rect">
            <a:avLst/>
          </a:prstGeom>
        </p:spPr>
        <p:txBody>
          <a:bodyPr lIns="91425" tIns="91425" rIns="91425" bIns="91425" anchor="t" anchorCtr="0">
            <a:noAutofit/>
          </a:bodyPr>
          <a:lstStyle/>
          <a:p>
            <a:pPr marL="457200" lvl="0" indent="-228600" rtl="0">
              <a:spcBef>
                <a:spcPts val="0"/>
              </a:spcBef>
            </a:pPr>
            <a:r>
              <a:rPr lang="en-US"/>
              <a:t>Material Process</a:t>
            </a:r>
          </a:p>
          <a:p>
            <a:pPr marL="457200" lvl="0" indent="-228600" rtl="0">
              <a:spcBef>
                <a:spcPts val="0"/>
              </a:spcBef>
            </a:pPr>
            <a:r>
              <a:rPr lang="en-US"/>
              <a:t>Information Process</a:t>
            </a:r>
          </a:p>
          <a:p>
            <a:pPr marL="457200" lvl="0" indent="-228600">
              <a:spcBef>
                <a:spcPts val="0"/>
              </a:spcBef>
            </a:pPr>
            <a:r>
              <a:rPr lang="en-US"/>
              <a:t>Business Process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Shape 358"/>
          <p:cNvSpPr txBox="1">
            <a:spLocks noGrp="1"/>
          </p:cNvSpPr>
          <p:nvPr>
            <p:ph type="title"/>
          </p:nvPr>
        </p:nvSpPr>
        <p:spPr>
          <a:xfrm>
            <a:off x="1451579" y="1282045"/>
            <a:ext cx="9603275" cy="571707"/>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Clr>
                <a:schemeClr val="dk1"/>
              </a:buClr>
              <a:buSzPct val="25000"/>
              <a:buFont typeface="Cabin"/>
              <a:buNone/>
            </a:pPr>
            <a:r>
              <a:rPr lang="en-US" sz="3200" b="0" i="0" u="none" strike="noStrike" cap="none">
                <a:solidFill>
                  <a:schemeClr val="dk1"/>
                </a:solidFill>
                <a:latin typeface="Cabin"/>
                <a:ea typeface="Cabin"/>
                <a:cs typeface="Cabin"/>
                <a:sym typeface="Cabin"/>
              </a:rPr>
              <a:t>SUMMARY</a:t>
            </a:r>
          </a:p>
        </p:txBody>
      </p:sp>
      <p:sp>
        <p:nvSpPr>
          <p:cNvPr id="359" name="Shape 359"/>
          <p:cNvSpPr txBox="1">
            <a:spLocks noGrp="1"/>
          </p:cNvSpPr>
          <p:nvPr>
            <p:ph type="body" idx="1"/>
          </p:nvPr>
        </p:nvSpPr>
        <p:spPr>
          <a:xfrm>
            <a:off x="1451579" y="2015732"/>
            <a:ext cx="9603275" cy="3450612"/>
          </a:xfrm>
          <a:prstGeom prst="rect">
            <a:avLst/>
          </a:prstGeom>
          <a:noFill/>
          <a:ln>
            <a:noFill/>
          </a:ln>
        </p:spPr>
        <p:txBody>
          <a:bodyPr lIns="91425" tIns="45700" rIns="91425" bIns="45700" anchor="t" anchorCtr="0">
            <a:noAutofit/>
          </a:bodyPr>
          <a:lstStyle/>
          <a:p>
            <a:pPr marL="0" marR="0" lvl="0" indent="0" algn="l" rtl="0">
              <a:lnSpc>
                <a:spcPct val="120000"/>
              </a:lnSpc>
              <a:spcBef>
                <a:spcPts val="0"/>
              </a:spcBef>
              <a:buNone/>
            </a:pPr>
            <a:endParaRPr/>
          </a:p>
          <a:p>
            <a:pPr marL="457200" marR="0" lvl="0" indent="-381000" algn="l" rtl="0">
              <a:lnSpc>
                <a:spcPct val="120000"/>
              </a:lnSpc>
              <a:spcBef>
                <a:spcPts val="0"/>
              </a:spcBef>
              <a:buSzPct val="100000"/>
            </a:pPr>
            <a:r>
              <a:rPr lang="en-US" sz="2400"/>
              <a:t>This automation will make our life easy but will this lead to Unemployment / Acceptance challenges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Shape 364"/>
          <p:cNvSpPr txBox="1">
            <a:spLocks noGrp="1"/>
          </p:cNvSpPr>
          <p:nvPr>
            <p:ph type="title"/>
          </p:nvPr>
        </p:nvSpPr>
        <p:spPr>
          <a:xfrm>
            <a:off x="1451579" y="804518"/>
            <a:ext cx="9603300" cy="1049100"/>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Clr>
                <a:schemeClr val="dk1"/>
              </a:buClr>
              <a:buSzPct val="25000"/>
              <a:buFont typeface="Cabin"/>
              <a:buNone/>
            </a:pPr>
            <a:r>
              <a:rPr lang="en-US" sz="3200" b="0" i="0" u="none" strike="noStrike" cap="none">
                <a:solidFill>
                  <a:schemeClr val="dk1"/>
                </a:solidFill>
                <a:latin typeface="Cabin"/>
                <a:ea typeface="Cabin"/>
                <a:cs typeface="Cabin"/>
                <a:sym typeface="Cabin"/>
              </a:rPr>
              <a:t>RESEARCH PAPER</a:t>
            </a:r>
            <a:r>
              <a:rPr lang="en-US"/>
              <a:t>S</a:t>
            </a:r>
          </a:p>
        </p:txBody>
      </p:sp>
      <p:sp>
        <p:nvSpPr>
          <p:cNvPr id="365" name="Shape 365"/>
          <p:cNvSpPr txBox="1">
            <a:spLocks noGrp="1"/>
          </p:cNvSpPr>
          <p:nvPr>
            <p:ph type="body" idx="1"/>
          </p:nvPr>
        </p:nvSpPr>
        <p:spPr>
          <a:xfrm>
            <a:off x="1451579" y="2015732"/>
            <a:ext cx="9603300" cy="3450600"/>
          </a:xfrm>
          <a:prstGeom prst="rect">
            <a:avLst/>
          </a:prstGeom>
        </p:spPr>
        <p:txBody>
          <a:bodyPr lIns="91425" tIns="91425" rIns="91425" bIns="91425" anchor="t" anchorCtr="0">
            <a:noAutofit/>
          </a:bodyPr>
          <a:lstStyle/>
          <a:p>
            <a:pPr marL="457200" lvl="0" indent="-342900">
              <a:lnSpc>
                <a:spcPct val="100000"/>
              </a:lnSpc>
              <a:spcBef>
                <a:spcPts val="0"/>
              </a:spcBef>
              <a:buClr>
                <a:schemeClr val="dk1"/>
              </a:buClr>
              <a:buSzPct val="100000"/>
              <a:buFont typeface="Cabin"/>
            </a:pPr>
            <a:r>
              <a:rPr lang="en-US" sz="1800"/>
              <a:t>An Overview of Workflow Management</a:t>
            </a:r>
          </a:p>
          <a:p>
            <a:pPr marL="457200" lvl="0" indent="-342900">
              <a:lnSpc>
                <a:spcPct val="100000"/>
              </a:lnSpc>
              <a:spcBef>
                <a:spcPts val="0"/>
              </a:spcBef>
              <a:buClr>
                <a:schemeClr val="dk1"/>
              </a:buClr>
              <a:buSzPct val="100000"/>
              <a:buFont typeface="Cabin"/>
            </a:pPr>
            <a:r>
              <a:rPr lang="en-US" sz="1800"/>
              <a:t>Building an Internet Based Workflow Based Workflow System </a:t>
            </a:r>
          </a:p>
          <a:p>
            <a:pPr marL="457200" lvl="0" indent="-342900">
              <a:lnSpc>
                <a:spcPct val="100000"/>
              </a:lnSpc>
              <a:spcBef>
                <a:spcPts val="0"/>
              </a:spcBef>
              <a:buClr>
                <a:schemeClr val="dk1"/>
              </a:buClr>
              <a:buSzPct val="100000"/>
              <a:buFont typeface="Cabin"/>
            </a:pPr>
            <a:r>
              <a:rPr lang="en-US" sz="1800"/>
              <a:t>Business Process Integration in Virtual Enterprise</a:t>
            </a:r>
          </a:p>
          <a:p>
            <a:pPr marL="457200" lvl="0" indent="-342900">
              <a:lnSpc>
                <a:spcPct val="100000"/>
              </a:lnSpc>
              <a:spcBef>
                <a:spcPts val="0"/>
              </a:spcBef>
              <a:buClr>
                <a:schemeClr val="dk1"/>
              </a:buClr>
              <a:buSzPct val="100000"/>
              <a:buFont typeface="Cabin"/>
            </a:pPr>
            <a:r>
              <a:rPr lang="en-US" sz="1800"/>
              <a:t>IBM ICM AssetWeb</a:t>
            </a:r>
          </a:p>
          <a:p>
            <a:pPr marL="457200" lvl="0" indent="-342900">
              <a:lnSpc>
                <a:spcPct val="100000"/>
              </a:lnSpc>
              <a:spcBef>
                <a:spcPts val="0"/>
              </a:spcBef>
              <a:buClr>
                <a:schemeClr val="dk1"/>
              </a:buClr>
              <a:buSzPct val="100000"/>
              <a:buFont typeface="Cabin"/>
            </a:pPr>
            <a:r>
              <a:rPr lang="en-US" sz="1800"/>
              <a:t>Improving Knowledge Work Process</a:t>
            </a:r>
          </a:p>
          <a:p>
            <a:pPr marL="457200" lvl="0" indent="-342900">
              <a:lnSpc>
                <a:spcPct val="100000"/>
              </a:lnSpc>
              <a:spcBef>
                <a:spcPts val="0"/>
              </a:spcBef>
              <a:buClr>
                <a:schemeClr val="dk1"/>
              </a:buClr>
              <a:buSzPct val="100000"/>
              <a:buFont typeface="Cabin"/>
            </a:pPr>
            <a:r>
              <a:rPr lang="en-US" sz="1800"/>
              <a:t>Kraft Foods Account Oayable Workflow and Imaging Project</a:t>
            </a:r>
          </a:p>
          <a:p>
            <a:pPr marL="457200" lvl="0" indent="-342900">
              <a:lnSpc>
                <a:spcPct val="100000"/>
              </a:lnSpc>
              <a:spcBef>
                <a:spcPts val="0"/>
              </a:spcBef>
              <a:buClr>
                <a:schemeClr val="dk1"/>
              </a:buClr>
              <a:buSzPct val="100000"/>
              <a:buFont typeface="Cabin"/>
            </a:pPr>
            <a:r>
              <a:rPr lang="en-US" sz="1800"/>
              <a:t>Office Procedure as Practical Action</a:t>
            </a:r>
          </a:p>
          <a:p>
            <a:pPr marL="457200" lvl="0" indent="-342900">
              <a:lnSpc>
                <a:spcPct val="100000"/>
              </a:lnSpc>
              <a:spcBef>
                <a:spcPts val="0"/>
              </a:spcBef>
              <a:buClr>
                <a:schemeClr val="dk1"/>
              </a:buClr>
              <a:buSzPct val="100000"/>
              <a:buFont typeface="Cabin"/>
            </a:pPr>
            <a:r>
              <a:rPr lang="en-US" sz="1800"/>
              <a:t>Support for Workflows in a Ministerial Environment</a:t>
            </a:r>
          </a:p>
          <a:p>
            <a:pPr marL="457200" lvl="0" indent="-342900">
              <a:lnSpc>
                <a:spcPct val="100000"/>
              </a:lnSpc>
              <a:spcBef>
                <a:spcPts val="0"/>
              </a:spcBef>
              <a:buClr>
                <a:schemeClr val="dk1"/>
              </a:buClr>
              <a:buSzPct val="100000"/>
              <a:buFont typeface="Cabin"/>
            </a:pPr>
            <a:r>
              <a:rPr lang="en-US" sz="1800"/>
              <a:t>The Business Process Automation Dilemma </a:t>
            </a:r>
          </a:p>
          <a:p>
            <a:pPr marL="457200" lvl="0" indent="-342900">
              <a:lnSpc>
                <a:spcPct val="100000"/>
              </a:lnSpc>
              <a:spcBef>
                <a:spcPts val="0"/>
              </a:spcBef>
              <a:buClr>
                <a:schemeClr val="dk1"/>
              </a:buClr>
              <a:buSzPct val="100000"/>
              <a:buFont typeface="Cabin"/>
            </a:pPr>
            <a:r>
              <a:rPr lang="en-US" sz="1800"/>
              <a:t>Transforming Work</a:t>
            </a:r>
          </a:p>
          <a:p>
            <a:pPr marL="457200" lvl="0" indent="-342900">
              <a:lnSpc>
                <a:spcPct val="100000"/>
              </a:lnSpc>
              <a:spcBef>
                <a:spcPts val="0"/>
              </a:spcBef>
              <a:buClr>
                <a:schemeClr val="dk1"/>
              </a:buClr>
              <a:buSzPct val="100000"/>
              <a:buFont typeface="Cabin"/>
            </a:pPr>
            <a:r>
              <a:rPr lang="en-US" sz="1800"/>
              <a:t>Workflow Automation Overview and Research Issues </a:t>
            </a:r>
          </a:p>
          <a:p>
            <a:pPr marL="457200" lvl="0" indent="-342900" rtl="0">
              <a:lnSpc>
                <a:spcPct val="100000"/>
              </a:lnSpc>
              <a:spcBef>
                <a:spcPts val="0"/>
              </a:spcBef>
              <a:buClr>
                <a:schemeClr val="dk1"/>
              </a:buClr>
              <a:buSzPct val="100000"/>
              <a:buFont typeface="Cabin"/>
            </a:pPr>
            <a:r>
              <a:rPr lang="en-US" sz="1800"/>
              <a:t>Workflow Based Controlling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Shape 370"/>
          <p:cNvSpPr txBox="1">
            <a:spLocks noGrp="1"/>
          </p:cNvSpPr>
          <p:nvPr>
            <p:ph type="ctrTitle"/>
          </p:nvPr>
        </p:nvSpPr>
        <p:spPr>
          <a:xfrm>
            <a:off x="5410200" y="2154375"/>
            <a:ext cx="5644500" cy="1189200"/>
          </a:xfrm>
          <a:prstGeom prst="rect">
            <a:avLst/>
          </a:prstGeom>
          <a:noFill/>
          <a:ln>
            <a:noFill/>
          </a:ln>
        </p:spPr>
        <p:txBody>
          <a:bodyPr lIns="91425" tIns="45700" rIns="91425" bIns="0" anchor="b" anchorCtr="0">
            <a:noAutofit/>
          </a:bodyPr>
          <a:lstStyle/>
          <a:p>
            <a:pPr marL="0" marR="0" lvl="0" indent="0" algn="ctr" rtl="0">
              <a:lnSpc>
                <a:spcPct val="90000"/>
              </a:lnSpc>
              <a:spcBef>
                <a:spcPts val="0"/>
              </a:spcBef>
              <a:buClr>
                <a:schemeClr val="dk1"/>
              </a:buClr>
              <a:buSzPct val="25000"/>
              <a:buFont typeface="Cabin"/>
              <a:buNone/>
            </a:pPr>
            <a:r>
              <a:rPr lang="en-US" sz="4800" b="0" i="0" u="none" strike="noStrike" cap="none">
                <a:solidFill>
                  <a:schemeClr val="dk1"/>
                </a:solidFill>
                <a:latin typeface="Cabin"/>
                <a:ea typeface="Cabin"/>
                <a:cs typeface="Cabin"/>
                <a:sym typeface="Cabin"/>
              </a:rPr>
              <a:t>THANK YOU</a:t>
            </a:r>
          </a:p>
        </p:txBody>
      </p:sp>
      <p:pic>
        <p:nvPicPr>
          <p:cNvPr id="371" name="Shape 371" descr="IMG_0535.JPG"/>
          <p:cNvPicPr preferRelativeResize="0"/>
          <p:nvPr/>
        </p:nvPicPr>
        <p:blipFill>
          <a:blip r:embed="rId3">
            <a:alphaModFix/>
          </a:blip>
          <a:stretch>
            <a:fillRect/>
          </a:stretch>
        </p:blipFill>
        <p:spPr>
          <a:xfrm>
            <a:off x="266675" y="615624"/>
            <a:ext cx="6203403" cy="4652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1451579" y="804518"/>
            <a:ext cx="9603300" cy="1049100"/>
          </a:xfrm>
          <a:prstGeom prst="rect">
            <a:avLst/>
          </a:prstGeom>
        </p:spPr>
        <p:txBody>
          <a:bodyPr lIns="91425" tIns="91425" rIns="91425" bIns="91425" anchor="t" anchorCtr="0">
            <a:noAutofit/>
          </a:bodyPr>
          <a:lstStyle/>
          <a:p>
            <a:pPr lvl="0">
              <a:spcBef>
                <a:spcPts val="0"/>
              </a:spcBef>
              <a:buNone/>
            </a:pPr>
            <a:r>
              <a:rPr lang="en-US"/>
              <a:t>Workflow </a:t>
            </a:r>
          </a:p>
        </p:txBody>
      </p:sp>
      <p:sp>
        <p:nvSpPr>
          <p:cNvPr id="119" name="Shape 119"/>
          <p:cNvSpPr txBox="1">
            <a:spLocks noGrp="1"/>
          </p:cNvSpPr>
          <p:nvPr>
            <p:ph type="body" idx="1"/>
          </p:nvPr>
        </p:nvSpPr>
        <p:spPr>
          <a:xfrm>
            <a:off x="1451579" y="2015732"/>
            <a:ext cx="9603300" cy="3450600"/>
          </a:xfrm>
          <a:prstGeom prst="rect">
            <a:avLst/>
          </a:prstGeom>
        </p:spPr>
        <p:txBody>
          <a:bodyPr lIns="91425" tIns="91425" rIns="91425" bIns="91425" anchor="t" anchorCtr="0">
            <a:noAutofit/>
          </a:bodyPr>
          <a:lstStyle/>
          <a:p>
            <a:pPr marL="457200" lvl="0" indent="-228600" rtl="0">
              <a:spcBef>
                <a:spcPts val="0"/>
              </a:spcBef>
            </a:pPr>
            <a:r>
              <a:rPr lang="en-US"/>
              <a:t>Workflow is defined as a collection of tasks organized to accomplish some business process</a:t>
            </a:r>
          </a:p>
          <a:p>
            <a:pPr marL="0" lvl="0" indent="0">
              <a:spcBef>
                <a:spcPts val="0"/>
              </a:spcBef>
              <a:buNone/>
            </a:pPr>
            <a:endParaRPr/>
          </a:p>
        </p:txBody>
      </p:sp>
      <p:pic>
        <p:nvPicPr>
          <p:cNvPr id="120" name="Shape 120" descr="Capture.PNG"/>
          <p:cNvPicPr preferRelativeResize="0"/>
          <p:nvPr/>
        </p:nvPicPr>
        <p:blipFill>
          <a:blip r:embed="rId3">
            <a:alphaModFix/>
          </a:blip>
          <a:stretch>
            <a:fillRect/>
          </a:stretch>
        </p:blipFill>
        <p:spPr>
          <a:xfrm>
            <a:off x="2269550" y="3151925"/>
            <a:ext cx="8354600" cy="26864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1451579" y="804518"/>
            <a:ext cx="9603300" cy="1049100"/>
          </a:xfrm>
          <a:prstGeom prst="rect">
            <a:avLst/>
          </a:prstGeom>
        </p:spPr>
        <p:txBody>
          <a:bodyPr lIns="91425" tIns="91425" rIns="91425" bIns="91425" anchor="t" anchorCtr="0">
            <a:noAutofit/>
          </a:bodyPr>
          <a:lstStyle/>
          <a:p>
            <a:pPr lvl="0">
              <a:spcBef>
                <a:spcPts val="0"/>
              </a:spcBef>
              <a:buNone/>
            </a:pPr>
            <a:r>
              <a:rPr lang="en-US"/>
              <a:t>Characterizing Workflows </a:t>
            </a:r>
          </a:p>
        </p:txBody>
      </p:sp>
      <p:sp>
        <p:nvSpPr>
          <p:cNvPr id="126" name="Shape 126"/>
          <p:cNvSpPr txBox="1">
            <a:spLocks noGrp="1"/>
          </p:cNvSpPr>
          <p:nvPr>
            <p:ph type="body" idx="1"/>
          </p:nvPr>
        </p:nvSpPr>
        <p:spPr>
          <a:xfrm>
            <a:off x="1451579" y="2015732"/>
            <a:ext cx="9603300" cy="3450600"/>
          </a:xfrm>
          <a:prstGeom prst="rect">
            <a:avLst/>
          </a:prstGeom>
        </p:spPr>
        <p:txBody>
          <a:bodyPr lIns="91425" tIns="91425" rIns="91425" bIns="91425" anchor="t" anchorCtr="0">
            <a:noAutofit/>
          </a:bodyPr>
          <a:lstStyle/>
          <a:p>
            <a:pPr marL="457200" lvl="0" indent="-228600" rtl="0">
              <a:spcBef>
                <a:spcPts val="0"/>
              </a:spcBef>
            </a:pPr>
            <a:r>
              <a:rPr lang="en-US"/>
              <a:t>Ad hoc</a:t>
            </a:r>
          </a:p>
          <a:p>
            <a:pPr marL="457200" lvl="0" indent="-228600" rtl="0">
              <a:spcBef>
                <a:spcPts val="0"/>
              </a:spcBef>
            </a:pPr>
            <a:r>
              <a:rPr lang="en-US"/>
              <a:t>Administrative </a:t>
            </a:r>
          </a:p>
          <a:p>
            <a:pPr marL="457200" lvl="0" indent="-228600">
              <a:spcBef>
                <a:spcPts val="0"/>
              </a:spcBef>
            </a:pPr>
            <a:r>
              <a:rPr lang="en-US"/>
              <a:t>Production </a:t>
            </a:r>
          </a:p>
        </p:txBody>
      </p:sp>
      <p:pic>
        <p:nvPicPr>
          <p:cNvPr id="127" name="Shape 127" descr="Capture1.PNG"/>
          <p:cNvPicPr preferRelativeResize="0"/>
          <p:nvPr/>
        </p:nvPicPr>
        <p:blipFill>
          <a:blip r:embed="rId3">
            <a:alphaModFix/>
          </a:blip>
          <a:stretch>
            <a:fillRect/>
          </a:stretch>
        </p:blipFill>
        <p:spPr>
          <a:xfrm>
            <a:off x="4114224" y="2076849"/>
            <a:ext cx="6940649" cy="33283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1451579" y="804518"/>
            <a:ext cx="9603300" cy="1049100"/>
          </a:xfrm>
          <a:prstGeom prst="rect">
            <a:avLst/>
          </a:prstGeom>
        </p:spPr>
        <p:txBody>
          <a:bodyPr lIns="91425" tIns="91425" rIns="91425" bIns="91425" anchor="t" anchorCtr="0">
            <a:noAutofit/>
          </a:bodyPr>
          <a:lstStyle/>
          <a:p>
            <a:pPr lvl="0">
              <a:spcBef>
                <a:spcPts val="0"/>
              </a:spcBef>
              <a:buNone/>
            </a:pPr>
            <a:r>
              <a:rPr lang="en-US" sz="3000">
                <a:latin typeface="Arial"/>
                <a:ea typeface="Arial"/>
                <a:cs typeface="Arial"/>
                <a:sym typeface="Arial"/>
              </a:rPr>
              <a:t>Organizational Context and Workflow Specifications </a:t>
            </a:r>
          </a:p>
        </p:txBody>
      </p:sp>
      <p:sp>
        <p:nvSpPr>
          <p:cNvPr id="133" name="Shape 133"/>
          <p:cNvSpPr txBox="1">
            <a:spLocks noGrp="1"/>
          </p:cNvSpPr>
          <p:nvPr>
            <p:ph type="body" idx="1"/>
          </p:nvPr>
        </p:nvSpPr>
        <p:spPr>
          <a:xfrm>
            <a:off x="1451577" y="2015725"/>
            <a:ext cx="3548100" cy="3450600"/>
          </a:xfrm>
          <a:prstGeom prst="rect">
            <a:avLst/>
          </a:prstGeom>
        </p:spPr>
        <p:txBody>
          <a:bodyPr lIns="91425" tIns="91425" rIns="91425" bIns="91425" anchor="t" anchorCtr="0">
            <a:noAutofit/>
          </a:bodyPr>
          <a:lstStyle/>
          <a:p>
            <a:pPr marL="0" lvl="0" indent="-69850" rtl="0">
              <a:lnSpc>
                <a:spcPct val="90000"/>
              </a:lnSpc>
              <a:spcBef>
                <a:spcPts val="0"/>
              </a:spcBef>
              <a:buClr>
                <a:schemeClr val="dk1"/>
              </a:buClr>
              <a:buSzPct val="61111"/>
              <a:buFont typeface="Arial"/>
              <a:buNone/>
            </a:pPr>
            <a:r>
              <a:rPr lang="en-US" sz="1800">
                <a:latin typeface="Calibri"/>
                <a:ea typeface="Calibri"/>
                <a:cs typeface="Calibri"/>
                <a:sym typeface="Calibri"/>
              </a:rPr>
              <a:t>Organizational Context </a:t>
            </a:r>
          </a:p>
          <a:p>
            <a:pPr marL="457200" lvl="0" indent="-342900" rtl="0">
              <a:lnSpc>
                <a:spcPct val="90000"/>
              </a:lnSpc>
              <a:spcBef>
                <a:spcPts val="0"/>
              </a:spcBef>
              <a:buSzPct val="100000"/>
              <a:buFont typeface="Calibri"/>
            </a:pPr>
            <a:r>
              <a:rPr lang="en-US" sz="1800">
                <a:latin typeface="Calibri"/>
                <a:ea typeface="Calibri"/>
                <a:cs typeface="Calibri"/>
                <a:sym typeface="Calibri"/>
              </a:rPr>
              <a:t>Hierarchy Structure</a:t>
            </a:r>
          </a:p>
          <a:p>
            <a:pPr marL="457200" lvl="0" indent="-342900" rtl="0">
              <a:lnSpc>
                <a:spcPct val="90000"/>
              </a:lnSpc>
              <a:spcBef>
                <a:spcPts val="0"/>
              </a:spcBef>
              <a:buSzPct val="100000"/>
              <a:buFont typeface="Calibri"/>
            </a:pPr>
            <a:r>
              <a:rPr lang="en-US" sz="1800">
                <a:latin typeface="Calibri"/>
                <a:ea typeface="Calibri"/>
                <a:cs typeface="Calibri"/>
                <a:sym typeface="Calibri"/>
              </a:rPr>
              <a:t>Roles </a:t>
            </a:r>
          </a:p>
          <a:p>
            <a:pPr marL="457200" lvl="0" indent="-342900" rtl="0">
              <a:lnSpc>
                <a:spcPct val="90000"/>
              </a:lnSpc>
              <a:spcBef>
                <a:spcPts val="0"/>
              </a:spcBef>
              <a:buSzPct val="100000"/>
              <a:buFont typeface="Calibri"/>
            </a:pPr>
            <a:r>
              <a:rPr lang="en-US" sz="1800">
                <a:latin typeface="Calibri"/>
                <a:ea typeface="Calibri"/>
                <a:cs typeface="Calibri"/>
                <a:sym typeface="Calibri"/>
              </a:rPr>
              <a:t>Agents </a:t>
            </a:r>
          </a:p>
          <a:p>
            <a:pPr marL="457200" lvl="0" indent="-342900" rtl="0">
              <a:lnSpc>
                <a:spcPct val="90000"/>
              </a:lnSpc>
              <a:spcBef>
                <a:spcPts val="0"/>
              </a:spcBef>
              <a:buSzPct val="100000"/>
              <a:buFont typeface="Calibri"/>
            </a:pPr>
            <a:r>
              <a:rPr lang="en-US" sz="1800">
                <a:latin typeface="Calibri"/>
                <a:ea typeface="Calibri"/>
                <a:cs typeface="Calibri"/>
                <a:sym typeface="Calibri"/>
              </a:rPr>
              <a:t>Security Level </a:t>
            </a:r>
          </a:p>
          <a:p>
            <a:pPr marL="457200" lvl="0" indent="-342900" rtl="0">
              <a:lnSpc>
                <a:spcPct val="90000"/>
              </a:lnSpc>
              <a:spcBef>
                <a:spcPts val="0"/>
              </a:spcBef>
              <a:buSzPct val="100000"/>
              <a:buFont typeface="Calibri"/>
            </a:pPr>
            <a:r>
              <a:rPr lang="en-US" sz="1800">
                <a:latin typeface="Calibri"/>
                <a:ea typeface="Calibri"/>
                <a:cs typeface="Calibri"/>
                <a:sym typeface="Calibri"/>
              </a:rPr>
              <a:t>Approval Authorities </a:t>
            </a:r>
          </a:p>
          <a:p>
            <a:pPr marL="0" lvl="0" indent="0" rtl="0">
              <a:lnSpc>
                <a:spcPct val="90000"/>
              </a:lnSpc>
              <a:spcBef>
                <a:spcPts val="0"/>
              </a:spcBef>
              <a:buNone/>
            </a:pPr>
            <a:endParaRPr sz="1800">
              <a:latin typeface="Calibri"/>
              <a:ea typeface="Calibri"/>
              <a:cs typeface="Calibri"/>
              <a:sym typeface="Calibri"/>
            </a:endParaRPr>
          </a:p>
          <a:p>
            <a:pPr marL="0" lvl="0" indent="0">
              <a:lnSpc>
                <a:spcPct val="90000"/>
              </a:lnSpc>
              <a:spcBef>
                <a:spcPts val="0"/>
              </a:spcBef>
              <a:buNone/>
            </a:pPr>
            <a:endParaRPr sz="1800">
              <a:latin typeface="Calibri"/>
              <a:ea typeface="Calibri"/>
              <a:cs typeface="Calibri"/>
              <a:sym typeface="Calibri"/>
            </a:endParaRPr>
          </a:p>
          <a:p>
            <a:pPr lvl="0">
              <a:spcBef>
                <a:spcPts val="0"/>
              </a:spcBef>
              <a:buNone/>
            </a:pPr>
            <a:endParaRPr sz="1800"/>
          </a:p>
        </p:txBody>
      </p:sp>
      <p:sp>
        <p:nvSpPr>
          <p:cNvPr id="134" name="Shape 134"/>
          <p:cNvSpPr txBox="1"/>
          <p:nvPr/>
        </p:nvSpPr>
        <p:spPr>
          <a:xfrm>
            <a:off x="5871225" y="2015725"/>
            <a:ext cx="4835100" cy="3164700"/>
          </a:xfrm>
          <a:prstGeom prst="rect">
            <a:avLst/>
          </a:prstGeom>
          <a:noFill/>
          <a:ln>
            <a:noFill/>
          </a:ln>
        </p:spPr>
        <p:txBody>
          <a:bodyPr lIns="91425" tIns="91425" rIns="91425" bIns="91425" anchor="t" anchorCtr="0">
            <a:noAutofit/>
          </a:bodyPr>
          <a:lstStyle/>
          <a:p>
            <a:pPr marR="0" lvl="0" algn="l" rtl="0">
              <a:lnSpc>
                <a:spcPct val="90000"/>
              </a:lnSpc>
              <a:spcBef>
                <a:spcPts val="1000"/>
              </a:spcBef>
              <a:spcAft>
                <a:spcPts val="0"/>
              </a:spcAft>
              <a:buNone/>
            </a:pPr>
            <a:r>
              <a:rPr lang="en-US" sz="1800">
                <a:solidFill>
                  <a:schemeClr val="dk1"/>
                </a:solidFill>
                <a:latin typeface="Calibri"/>
                <a:ea typeface="Calibri"/>
                <a:cs typeface="Calibri"/>
                <a:sym typeface="Calibri"/>
              </a:rPr>
              <a:t>Workflow Specifications</a:t>
            </a:r>
          </a:p>
          <a:p>
            <a:pPr marL="457200" marR="0" lvl="0" indent="-342900" algn="l" rtl="0">
              <a:lnSpc>
                <a:spcPct val="90000"/>
              </a:lnSpc>
              <a:spcBef>
                <a:spcPts val="1000"/>
              </a:spcBef>
              <a:spcAft>
                <a:spcPts val="0"/>
              </a:spcAft>
              <a:buClr>
                <a:schemeClr val="accent1"/>
              </a:buClr>
              <a:buSzPct val="100000"/>
              <a:buFont typeface="Calibri"/>
              <a:buChar char="•"/>
            </a:pPr>
            <a:r>
              <a:rPr lang="en-US" sz="1800">
                <a:solidFill>
                  <a:schemeClr val="dk1"/>
                </a:solidFill>
                <a:latin typeface="Calibri"/>
                <a:ea typeface="Calibri"/>
                <a:cs typeface="Calibri"/>
                <a:sym typeface="Calibri"/>
              </a:rPr>
              <a:t>Workflow routes</a:t>
            </a:r>
          </a:p>
          <a:p>
            <a:pPr marL="457200" marR="0" lvl="0" indent="-342900" algn="l" rtl="0">
              <a:lnSpc>
                <a:spcPct val="90000"/>
              </a:lnSpc>
              <a:spcBef>
                <a:spcPts val="1000"/>
              </a:spcBef>
              <a:spcAft>
                <a:spcPts val="0"/>
              </a:spcAft>
              <a:buClr>
                <a:schemeClr val="accent1"/>
              </a:buClr>
              <a:buSzPct val="100000"/>
              <a:buFont typeface="Calibri"/>
              <a:buChar char="•"/>
            </a:pPr>
            <a:r>
              <a:rPr lang="en-US" sz="1800">
                <a:solidFill>
                  <a:schemeClr val="dk1"/>
                </a:solidFill>
                <a:latin typeface="Calibri"/>
                <a:ea typeface="Calibri"/>
                <a:cs typeface="Calibri"/>
                <a:sym typeface="Calibri"/>
              </a:rPr>
              <a:t>Information </a:t>
            </a:r>
          </a:p>
          <a:p>
            <a:pPr marL="457200" marR="0" lvl="0" indent="-342900" algn="l" rtl="0">
              <a:lnSpc>
                <a:spcPct val="90000"/>
              </a:lnSpc>
              <a:spcBef>
                <a:spcPts val="1000"/>
              </a:spcBef>
              <a:spcAft>
                <a:spcPts val="0"/>
              </a:spcAft>
              <a:buClr>
                <a:schemeClr val="accent1"/>
              </a:buClr>
              <a:buSzPct val="100000"/>
              <a:buFont typeface="Calibri"/>
              <a:buChar char="•"/>
            </a:pPr>
            <a:r>
              <a:rPr lang="en-US" sz="1800">
                <a:solidFill>
                  <a:schemeClr val="dk1"/>
                </a:solidFill>
                <a:latin typeface="Calibri"/>
                <a:ea typeface="Calibri"/>
                <a:cs typeface="Calibri"/>
                <a:sym typeface="Calibri"/>
              </a:rPr>
              <a:t>Associations</a:t>
            </a:r>
          </a:p>
          <a:p>
            <a:pPr marL="457200" marR="0" lvl="0" indent="-342900" algn="l" rtl="0">
              <a:lnSpc>
                <a:spcPct val="90000"/>
              </a:lnSpc>
              <a:spcBef>
                <a:spcPts val="1000"/>
              </a:spcBef>
              <a:spcAft>
                <a:spcPts val="0"/>
              </a:spcAft>
              <a:buClr>
                <a:schemeClr val="accent1"/>
              </a:buClr>
              <a:buSzPct val="100000"/>
              <a:buFont typeface="Calibri"/>
              <a:buChar char="•"/>
            </a:pPr>
            <a:r>
              <a:rPr lang="en-US" sz="1800">
                <a:solidFill>
                  <a:schemeClr val="dk1"/>
                </a:solidFill>
                <a:latin typeface="Calibri"/>
                <a:ea typeface="Calibri"/>
                <a:cs typeface="Calibri"/>
                <a:sym typeface="Calibri"/>
              </a:rPr>
              <a:t>Events</a:t>
            </a:r>
          </a:p>
          <a:p>
            <a:pPr marL="457200" marR="0" lvl="0" indent="-342900" algn="l" rtl="0">
              <a:lnSpc>
                <a:spcPct val="90000"/>
              </a:lnSpc>
              <a:spcBef>
                <a:spcPts val="1000"/>
              </a:spcBef>
              <a:spcAft>
                <a:spcPts val="0"/>
              </a:spcAft>
              <a:buClr>
                <a:schemeClr val="accent1"/>
              </a:buClr>
              <a:buSzPct val="100000"/>
              <a:buFont typeface="Calibri"/>
              <a:buChar char="•"/>
            </a:pPr>
            <a:r>
              <a:rPr lang="en-US" sz="1800">
                <a:solidFill>
                  <a:schemeClr val="dk1"/>
                </a:solidFill>
                <a:latin typeface="Calibri"/>
                <a:ea typeface="Calibri"/>
                <a:cs typeface="Calibri"/>
                <a:sym typeface="Calibri"/>
              </a:rPr>
              <a:t>Rules </a:t>
            </a:r>
          </a:p>
          <a:p>
            <a:pPr marR="0" lvl="0" algn="l" rtl="0">
              <a:lnSpc>
                <a:spcPct val="90000"/>
              </a:lnSpc>
              <a:spcBef>
                <a:spcPts val="100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p:nvPr/>
        </p:nvSpPr>
        <p:spPr>
          <a:xfrm>
            <a:off x="1539550" y="3638950"/>
            <a:ext cx="2270400" cy="279900"/>
          </a:xfrm>
          <a:prstGeom prst="rect">
            <a:avLst/>
          </a:prstGeom>
          <a:noFill/>
          <a:ln>
            <a:noFill/>
          </a:ln>
        </p:spPr>
        <p:txBody>
          <a:bodyPr lIns="91425" tIns="91425" rIns="91425" bIns="91425" anchor="t" anchorCtr="0">
            <a:noAutofit/>
          </a:bodyPr>
          <a:lstStyle/>
          <a:p>
            <a:pPr lvl="0">
              <a:spcBef>
                <a:spcPts val="0"/>
              </a:spcBef>
              <a:buNone/>
            </a:pPr>
            <a:endParaRPr/>
          </a:p>
        </p:txBody>
      </p:sp>
      <p:sp>
        <p:nvSpPr>
          <p:cNvPr id="140" name="Shape 140"/>
          <p:cNvSpPr txBox="1"/>
          <p:nvPr/>
        </p:nvSpPr>
        <p:spPr>
          <a:xfrm>
            <a:off x="153503" y="253924"/>
            <a:ext cx="11352300" cy="5847000"/>
          </a:xfrm>
          <a:prstGeom prst="rect">
            <a:avLst/>
          </a:prstGeom>
          <a:noFill/>
          <a:ln>
            <a:noFill/>
          </a:ln>
        </p:spPr>
        <p:txBody>
          <a:bodyPr lIns="91425" tIns="91425" rIns="91425" bIns="91425" anchor="t" anchorCtr="0">
            <a:noAutofit/>
          </a:bodyPr>
          <a:lstStyle/>
          <a:p>
            <a:pPr lvl="0" algn="just" rtl="0">
              <a:spcBef>
                <a:spcPts val="0"/>
              </a:spcBef>
              <a:buNone/>
            </a:pPr>
            <a:r>
              <a:rPr lang="en-US" sz="1800" b="1">
                <a:latin typeface="Cabin"/>
                <a:ea typeface="Cabin"/>
                <a:cs typeface="Cabin"/>
                <a:sym typeface="Cabin"/>
              </a:rPr>
              <a:t>Workflow Management Systems </a:t>
            </a:r>
            <a:r>
              <a:rPr lang="en-US" sz="1800">
                <a:latin typeface="Cabin"/>
                <a:ea typeface="Cabin"/>
                <a:cs typeface="Cabin"/>
                <a:sym typeface="Cabin"/>
              </a:rPr>
              <a:t>are designed to make work more efficient, integrate heterogeneous applications systems and support inter-organizational as well as intra-organizational processes in electronic commerce applications. It automates business processes by coordinating and controlling the flow of work and information between participants.</a:t>
            </a:r>
          </a:p>
          <a:p>
            <a:pPr lvl="0" algn="just" rtl="0">
              <a:spcBef>
                <a:spcPts val="0"/>
              </a:spcBef>
              <a:buNone/>
            </a:pPr>
            <a:endParaRPr sz="1800">
              <a:latin typeface="Cabin"/>
              <a:ea typeface="Cabin"/>
              <a:cs typeface="Cabin"/>
              <a:sym typeface="Cabin"/>
            </a:endParaRPr>
          </a:p>
          <a:p>
            <a:pPr lvl="0" algn="just" rtl="0">
              <a:spcBef>
                <a:spcPts val="0"/>
              </a:spcBef>
              <a:buNone/>
            </a:pPr>
            <a:r>
              <a:rPr lang="en-US" sz="1800">
                <a:latin typeface="Cabin"/>
                <a:ea typeface="Cabin"/>
                <a:cs typeface="Cabin"/>
                <a:sym typeface="Cabin"/>
              </a:rPr>
              <a:t>Companies that first implemented WFMS :</a:t>
            </a:r>
          </a:p>
          <a:p>
            <a:pPr marL="457200" lvl="0" indent="-342900" algn="just" rtl="0">
              <a:spcBef>
                <a:spcPts val="0"/>
              </a:spcBef>
              <a:buSzPct val="100000"/>
              <a:buFont typeface="Cabin"/>
              <a:buChar char="●"/>
            </a:pPr>
            <a:r>
              <a:rPr lang="en-US" sz="1800">
                <a:latin typeface="Cabin"/>
                <a:ea typeface="Cabin"/>
                <a:cs typeface="Cabin"/>
                <a:sym typeface="Cabin"/>
              </a:rPr>
              <a:t>IBM, Oracle, HP</a:t>
            </a:r>
          </a:p>
          <a:p>
            <a:pPr marL="457200" lvl="0" indent="-342900" algn="just" rtl="0">
              <a:spcBef>
                <a:spcPts val="0"/>
              </a:spcBef>
              <a:buSzPct val="100000"/>
              <a:buFont typeface="Cabin"/>
              <a:buChar char="●"/>
            </a:pPr>
            <a:r>
              <a:rPr lang="en-US" sz="1800">
                <a:latin typeface="Cabin"/>
                <a:ea typeface="Cabin"/>
                <a:cs typeface="Cabin"/>
                <a:sym typeface="Cabin"/>
              </a:rPr>
              <a:t>Microsoft, SAP, BEA Systems</a:t>
            </a:r>
          </a:p>
          <a:p>
            <a:pPr lvl="0" algn="just" rtl="0">
              <a:spcBef>
                <a:spcPts val="0"/>
              </a:spcBef>
              <a:buNone/>
            </a:pPr>
            <a:endParaRPr sz="1800">
              <a:latin typeface="Cabin"/>
              <a:ea typeface="Cabin"/>
              <a:cs typeface="Cabin"/>
              <a:sym typeface="Cabin"/>
            </a:endParaRPr>
          </a:p>
          <a:p>
            <a:pPr lvl="0" algn="just" rtl="0">
              <a:spcBef>
                <a:spcPts val="0"/>
              </a:spcBef>
              <a:buNone/>
            </a:pPr>
            <a:r>
              <a:rPr lang="en-US" sz="1800">
                <a:latin typeface="Cabin"/>
                <a:ea typeface="Cabin"/>
                <a:cs typeface="Cabin"/>
                <a:sym typeface="Cabin"/>
              </a:rPr>
              <a:t>Successful WFMS deployment results in :</a:t>
            </a:r>
          </a:p>
          <a:p>
            <a:pPr marL="457200" lvl="0" indent="-342900" algn="just" rtl="0">
              <a:spcBef>
                <a:spcPts val="0"/>
              </a:spcBef>
              <a:buSzPct val="100000"/>
              <a:buFont typeface="Cabin"/>
              <a:buChar char="●"/>
            </a:pPr>
            <a:r>
              <a:rPr lang="en-US" sz="1800">
                <a:latin typeface="Cabin"/>
                <a:ea typeface="Cabin"/>
                <a:cs typeface="Cabin"/>
                <a:sym typeface="Cabin"/>
              </a:rPr>
              <a:t>Cycle time reductions</a:t>
            </a:r>
          </a:p>
          <a:p>
            <a:pPr marL="457200" lvl="0" indent="-342900" algn="just" rtl="0">
              <a:spcBef>
                <a:spcPts val="0"/>
              </a:spcBef>
              <a:buSzPct val="100000"/>
              <a:buFont typeface="Cabin"/>
              <a:buChar char="●"/>
            </a:pPr>
            <a:r>
              <a:rPr lang="en-US" sz="1800">
                <a:latin typeface="Cabin"/>
                <a:ea typeface="Cabin"/>
                <a:cs typeface="Cabin"/>
                <a:sym typeface="Cabin"/>
              </a:rPr>
              <a:t>Cost reduction</a:t>
            </a:r>
          </a:p>
          <a:p>
            <a:pPr marL="457200" lvl="0" indent="-342900" algn="just" rtl="0">
              <a:spcBef>
                <a:spcPts val="0"/>
              </a:spcBef>
              <a:buSzPct val="100000"/>
              <a:buFont typeface="Cabin"/>
              <a:buChar char="●"/>
            </a:pPr>
            <a:r>
              <a:rPr lang="en-US" sz="1800">
                <a:latin typeface="Cabin"/>
                <a:ea typeface="Cabin"/>
                <a:cs typeface="Cabin"/>
                <a:sym typeface="Cabin"/>
              </a:rPr>
              <a:t>Improved accuracy</a:t>
            </a:r>
          </a:p>
          <a:p>
            <a:pPr marL="457200" lvl="0" indent="-342900" algn="just" rtl="0">
              <a:spcBef>
                <a:spcPts val="0"/>
              </a:spcBef>
              <a:buSzPct val="100000"/>
              <a:buFont typeface="Cabin"/>
              <a:buChar char="●"/>
            </a:pPr>
            <a:r>
              <a:rPr lang="en-US" sz="1800">
                <a:latin typeface="Cabin"/>
                <a:ea typeface="Cabin"/>
                <a:cs typeface="Cabin"/>
                <a:sym typeface="Cabin"/>
              </a:rPr>
              <a:t>Greater control</a:t>
            </a:r>
          </a:p>
          <a:p>
            <a:pPr marL="457200" lvl="0" indent="-342900" algn="just" rtl="0">
              <a:spcBef>
                <a:spcPts val="0"/>
              </a:spcBef>
              <a:buSzPct val="100000"/>
              <a:buFont typeface="Cabin"/>
              <a:buChar char="●"/>
            </a:pPr>
            <a:r>
              <a:rPr lang="en-US" sz="1800">
                <a:latin typeface="Cabin"/>
                <a:ea typeface="Cabin"/>
                <a:cs typeface="Cabin"/>
                <a:sym typeface="Cabin"/>
              </a:rPr>
              <a:t>Increased work satisfaction</a:t>
            </a:r>
          </a:p>
          <a:p>
            <a:pPr lvl="0" algn="just" rtl="0">
              <a:spcBef>
                <a:spcPts val="0"/>
              </a:spcBef>
              <a:buNone/>
            </a:pPr>
            <a:endParaRPr sz="1800">
              <a:latin typeface="Cabin"/>
              <a:ea typeface="Cabin"/>
              <a:cs typeface="Cabin"/>
              <a:sym typeface="Cabin"/>
            </a:endParaRPr>
          </a:p>
          <a:p>
            <a:pPr lvl="0" algn="just" rtl="0">
              <a:spcBef>
                <a:spcPts val="0"/>
              </a:spcBef>
              <a:buNone/>
            </a:pPr>
            <a:r>
              <a:rPr lang="en-US" sz="1800">
                <a:latin typeface="Cabin"/>
                <a:ea typeface="Cabin"/>
                <a:cs typeface="Cabin"/>
                <a:sym typeface="Cabin"/>
              </a:rPr>
              <a:t>Unsuccessful WFMS deployment results from :</a:t>
            </a:r>
          </a:p>
          <a:p>
            <a:pPr marL="457200" lvl="0" indent="-342900" algn="just" rtl="0">
              <a:spcBef>
                <a:spcPts val="0"/>
              </a:spcBef>
              <a:buSzPct val="100000"/>
              <a:buFont typeface="Cabin"/>
              <a:buChar char="●"/>
            </a:pPr>
            <a:r>
              <a:rPr lang="en-US" sz="1800">
                <a:latin typeface="Cabin"/>
                <a:ea typeface="Cabin"/>
                <a:cs typeface="Cabin"/>
                <a:sym typeface="Cabin"/>
              </a:rPr>
              <a:t>Poor change management</a:t>
            </a:r>
          </a:p>
          <a:p>
            <a:pPr marL="457200" lvl="0" indent="-342900" algn="just" rtl="0">
              <a:spcBef>
                <a:spcPts val="0"/>
              </a:spcBef>
              <a:buSzPct val="100000"/>
              <a:buFont typeface="Cabin"/>
              <a:buChar char="●"/>
            </a:pPr>
            <a:r>
              <a:rPr lang="en-US" sz="1800">
                <a:latin typeface="Cabin"/>
                <a:ea typeface="Cabin"/>
                <a:cs typeface="Cabin"/>
                <a:sym typeface="Cabin"/>
              </a:rPr>
              <a:t>Rigid bureaucratic organizations</a:t>
            </a:r>
          </a:p>
          <a:p>
            <a:pPr marL="457200" lvl="0" indent="-342900" algn="just">
              <a:spcBef>
                <a:spcPts val="0"/>
              </a:spcBef>
              <a:buSzPct val="100000"/>
              <a:buFont typeface="Cabin"/>
              <a:buChar char="●"/>
            </a:pPr>
            <a:r>
              <a:rPr lang="en-US" sz="1800">
                <a:latin typeface="Cabin"/>
                <a:ea typeface="Cabin"/>
                <a:cs typeface="Cabin"/>
                <a:sym typeface="Cabin"/>
              </a:rPr>
              <a:t>Lack of sustained top management support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p:nvPr/>
        </p:nvSpPr>
        <p:spPr>
          <a:xfrm>
            <a:off x="318750" y="77775"/>
            <a:ext cx="11554500" cy="5925000"/>
          </a:xfrm>
          <a:prstGeom prst="rect">
            <a:avLst/>
          </a:prstGeom>
          <a:noFill/>
          <a:ln>
            <a:noFill/>
          </a:ln>
        </p:spPr>
        <p:txBody>
          <a:bodyPr lIns="91425" tIns="91425" rIns="91425" bIns="91425" anchor="t" anchorCtr="0">
            <a:noAutofit/>
          </a:bodyPr>
          <a:lstStyle/>
          <a:p>
            <a:pPr lvl="0" algn="just" rtl="0">
              <a:spcBef>
                <a:spcPts val="0"/>
              </a:spcBef>
              <a:buNone/>
            </a:pPr>
            <a:r>
              <a:rPr lang="en-US" sz="1600">
                <a:latin typeface="Cabin"/>
                <a:ea typeface="Cabin"/>
                <a:cs typeface="Cabin"/>
                <a:sym typeface="Cabin"/>
              </a:rPr>
              <a:t>Some Basic terms related with WFMS are :</a:t>
            </a:r>
          </a:p>
          <a:p>
            <a:pPr marL="457200" lvl="0" indent="-330200" algn="just" rtl="0">
              <a:spcBef>
                <a:spcPts val="0"/>
              </a:spcBef>
              <a:buSzPct val="100000"/>
              <a:buFont typeface="Cabin"/>
              <a:buChar char="●"/>
            </a:pPr>
            <a:r>
              <a:rPr lang="en-US" sz="1600">
                <a:latin typeface="Cabin"/>
                <a:ea typeface="Cabin"/>
                <a:cs typeface="Cabin"/>
                <a:sym typeface="Cabin"/>
              </a:rPr>
              <a:t>Business Process</a:t>
            </a:r>
          </a:p>
          <a:p>
            <a:pPr marL="457200" lvl="0" indent="-330200" algn="just" rtl="0">
              <a:spcBef>
                <a:spcPts val="0"/>
              </a:spcBef>
              <a:buSzPct val="100000"/>
              <a:buFont typeface="Cabin"/>
              <a:buChar char="●"/>
            </a:pPr>
            <a:r>
              <a:rPr lang="en-US" sz="1600">
                <a:latin typeface="Cabin"/>
                <a:ea typeface="Cabin"/>
                <a:cs typeface="Cabin"/>
                <a:sym typeface="Cabin"/>
              </a:rPr>
              <a:t>Activity</a:t>
            </a:r>
          </a:p>
          <a:p>
            <a:pPr marL="457200" lvl="0" indent="-330200" algn="just" rtl="0">
              <a:spcBef>
                <a:spcPts val="0"/>
              </a:spcBef>
              <a:buSzPct val="100000"/>
              <a:buFont typeface="Cabin"/>
              <a:buChar char="●"/>
            </a:pPr>
            <a:r>
              <a:rPr lang="en-US" sz="1600">
                <a:latin typeface="Cabin"/>
                <a:ea typeface="Cabin"/>
                <a:cs typeface="Cabin"/>
                <a:sym typeface="Cabin"/>
              </a:rPr>
              <a:t>Worklist</a:t>
            </a:r>
          </a:p>
          <a:p>
            <a:pPr marL="457200" lvl="0" indent="-330200" algn="just" rtl="0">
              <a:spcBef>
                <a:spcPts val="0"/>
              </a:spcBef>
              <a:buSzPct val="100000"/>
              <a:buFont typeface="Cabin"/>
              <a:buChar char="●"/>
            </a:pPr>
            <a:r>
              <a:rPr lang="en-US" sz="1600">
                <a:latin typeface="Cabin"/>
                <a:ea typeface="Cabin"/>
                <a:cs typeface="Cabin"/>
                <a:sym typeface="Cabin"/>
              </a:rPr>
              <a:t>Work Items</a:t>
            </a:r>
          </a:p>
          <a:p>
            <a:pPr lvl="0" algn="just" rtl="0">
              <a:spcBef>
                <a:spcPts val="0"/>
              </a:spcBef>
              <a:buNone/>
            </a:pPr>
            <a:endParaRPr sz="1600">
              <a:latin typeface="Cabin"/>
              <a:ea typeface="Cabin"/>
              <a:cs typeface="Cabin"/>
              <a:sym typeface="Cabin"/>
            </a:endParaRPr>
          </a:p>
          <a:p>
            <a:pPr lvl="0" algn="just">
              <a:spcBef>
                <a:spcPts val="0"/>
              </a:spcBef>
              <a:buNone/>
            </a:pPr>
            <a:endParaRPr sz="1600">
              <a:latin typeface="Cabin"/>
              <a:ea typeface="Cabin"/>
              <a:cs typeface="Cabin"/>
              <a:sym typeface="Cabin"/>
            </a:endParaRPr>
          </a:p>
        </p:txBody>
      </p:sp>
      <p:pic>
        <p:nvPicPr>
          <p:cNvPr id="146" name="Shape 146"/>
          <p:cNvPicPr preferRelativeResize="0"/>
          <p:nvPr/>
        </p:nvPicPr>
        <p:blipFill>
          <a:blip r:embed="rId3">
            <a:alphaModFix/>
          </a:blip>
          <a:stretch>
            <a:fillRect/>
          </a:stretch>
        </p:blipFill>
        <p:spPr>
          <a:xfrm>
            <a:off x="969900" y="1819475"/>
            <a:ext cx="4550700" cy="3747802"/>
          </a:xfrm>
          <a:prstGeom prst="rect">
            <a:avLst/>
          </a:prstGeom>
          <a:noFill/>
          <a:ln>
            <a:noFill/>
          </a:ln>
        </p:spPr>
      </p:pic>
      <p:pic>
        <p:nvPicPr>
          <p:cNvPr id="147" name="Shape 147"/>
          <p:cNvPicPr preferRelativeResize="0"/>
          <p:nvPr/>
        </p:nvPicPr>
        <p:blipFill>
          <a:blip r:embed="rId4">
            <a:alphaModFix/>
          </a:blip>
          <a:stretch>
            <a:fillRect/>
          </a:stretch>
        </p:blipFill>
        <p:spPr>
          <a:xfrm>
            <a:off x="6197549" y="1819475"/>
            <a:ext cx="4711050" cy="37478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p:nvPr/>
        </p:nvSpPr>
        <p:spPr>
          <a:xfrm>
            <a:off x="198500" y="202500"/>
            <a:ext cx="11773800" cy="5754900"/>
          </a:xfrm>
          <a:prstGeom prst="rect">
            <a:avLst/>
          </a:prstGeom>
          <a:noFill/>
          <a:ln>
            <a:noFill/>
          </a:ln>
        </p:spPr>
        <p:txBody>
          <a:bodyPr lIns="91425" tIns="91425" rIns="91425" bIns="91425" anchor="t" anchorCtr="0">
            <a:noAutofit/>
          </a:bodyPr>
          <a:lstStyle/>
          <a:p>
            <a:pPr lvl="0" algn="just" rtl="0">
              <a:spcBef>
                <a:spcPts val="0"/>
              </a:spcBef>
              <a:buNone/>
            </a:pPr>
            <a:r>
              <a:rPr lang="en-US" sz="1600" b="1" u="sng">
                <a:latin typeface="Cabin"/>
                <a:ea typeface="Cabin"/>
                <a:cs typeface="Cabin"/>
                <a:sym typeface="Cabin"/>
              </a:rPr>
              <a:t>Build Tools</a:t>
            </a:r>
            <a:r>
              <a:rPr lang="en-US" sz="1600" b="1">
                <a:latin typeface="Cabin"/>
                <a:ea typeface="Cabin"/>
                <a:cs typeface="Cabin"/>
                <a:sym typeface="Cabin"/>
              </a:rPr>
              <a:t> :</a:t>
            </a:r>
          </a:p>
          <a:p>
            <a:pPr marL="457200" lvl="0" indent="-330200" algn="just" rtl="0">
              <a:spcBef>
                <a:spcPts val="0"/>
              </a:spcBef>
              <a:buSzPct val="100000"/>
              <a:buFont typeface="Cabin"/>
              <a:buChar char="●"/>
            </a:pPr>
            <a:r>
              <a:rPr lang="en-US" sz="1600">
                <a:latin typeface="Cabin"/>
                <a:ea typeface="Cabin"/>
                <a:cs typeface="Cabin"/>
                <a:sym typeface="Cabin"/>
              </a:rPr>
              <a:t>Analytical tools like Petri Nets formally analyze workflow processes for correctness and consistency.</a:t>
            </a:r>
          </a:p>
          <a:p>
            <a:pPr marL="457200" lvl="0" indent="-330200" algn="just" rtl="0">
              <a:spcBef>
                <a:spcPts val="0"/>
              </a:spcBef>
              <a:buSzPct val="100000"/>
              <a:buFont typeface="Cabin"/>
              <a:buChar char="●"/>
            </a:pPr>
            <a:r>
              <a:rPr lang="en-US" sz="1600">
                <a:latin typeface="Cabin"/>
                <a:ea typeface="Cabin"/>
                <a:cs typeface="Cabin"/>
                <a:sym typeface="Cabin"/>
              </a:rPr>
              <a:t>IBM’s MQSeries Workflow provide scripting language to support definition of processes, activities, organization structure and date entry forms.</a:t>
            </a:r>
          </a:p>
          <a:p>
            <a:pPr marL="457200" lvl="0" indent="-330200" algn="just" rtl="0">
              <a:spcBef>
                <a:spcPts val="0"/>
              </a:spcBef>
              <a:buSzPct val="100000"/>
              <a:buFont typeface="Cabin"/>
              <a:buChar char="●"/>
            </a:pPr>
            <a:r>
              <a:rPr lang="en-US" sz="1600">
                <a:latin typeface="Cabin"/>
                <a:ea typeface="Cabin"/>
                <a:cs typeface="Cabin"/>
                <a:sym typeface="Cabin"/>
              </a:rPr>
              <a:t>Lotus Notes is a scripting language to develop workflow system.</a:t>
            </a:r>
          </a:p>
          <a:p>
            <a:pPr lvl="0" algn="just" rtl="0">
              <a:spcBef>
                <a:spcPts val="0"/>
              </a:spcBef>
              <a:buNone/>
            </a:pPr>
            <a:endParaRPr sz="1600">
              <a:latin typeface="Cabin"/>
              <a:ea typeface="Cabin"/>
              <a:cs typeface="Cabin"/>
              <a:sym typeface="Cabin"/>
            </a:endParaRPr>
          </a:p>
          <a:p>
            <a:pPr lvl="0" algn="just" rtl="0">
              <a:spcBef>
                <a:spcPts val="0"/>
              </a:spcBef>
              <a:buNone/>
            </a:pPr>
            <a:r>
              <a:rPr lang="en-US" sz="1600" b="1" u="sng">
                <a:latin typeface="Cabin"/>
                <a:ea typeface="Cabin"/>
                <a:cs typeface="Cabin"/>
                <a:sym typeface="Cabin"/>
              </a:rPr>
              <a:t>WFMS Basic Architectures</a:t>
            </a:r>
            <a:r>
              <a:rPr lang="en-US" sz="1600">
                <a:latin typeface="Cabin"/>
                <a:ea typeface="Cabin"/>
                <a:cs typeface="Cabin"/>
                <a:sym typeface="Cabin"/>
              </a:rPr>
              <a:t> :</a:t>
            </a:r>
          </a:p>
          <a:p>
            <a:pPr lvl="0" algn="just">
              <a:spcBef>
                <a:spcPts val="0"/>
              </a:spcBef>
              <a:buNone/>
            </a:pPr>
            <a:endParaRPr sz="1600">
              <a:latin typeface="Cabin"/>
              <a:ea typeface="Cabin"/>
              <a:cs typeface="Cabin"/>
              <a:sym typeface="Cabin"/>
            </a:endParaRPr>
          </a:p>
        </p:txBody>
      </p:sp>
      <p:pic>
        <p:nvPicPr>
          <p:cNvPr id="153" name="Shape 153" descr="Capture.PNG"/>
          <p:cNvPicPr preferRelativeResize="0"/>
          <p:nvPr/>
        </p:nvPicPr>
        <p:blipFill>
          <a:blip r:embed="rId3">
            <a:alphaModFix/>
          </a:blip>
          <a:stretch>
            <a:fillRect/>
          </a:stretch>
        </p:blipFill>
        <p:spPr>
          <a:xfrm>
            <a:off x="3403000" y="2553425"/>
            <a:ext cx="4133074" cy="2638425"/>
          </a:xfrm>
          <a:prstGeom prst="rect">
            <a:avLst/>
          </a:prstGeom>
          <a:noFill/>
          <a:ln>
            <a:noFill/>
          </a:ln>
        </p:spPr>
      </p:pic>
    </p:spTree>
  </p:cSld>
  <p:clrMapOvr>
    <a:masterClrMapping/>
  </p:clrMapOvr>
</p:sld>
</file>

<file path=ppt/theme/theme1.xml><?xml version="1.0" encoding="utf-8"?>
<a:theme xmlns:a="http://schemas.openxmlformats.org/drawingml/2006/main" name="Gallery">
  <a:themeElements>
    <a:clrScheme name="Gallery">
      <a:dk1>
        <a:srgbClr val="000000"/>
      </a:dk1>
      <a:lt1>
        <a:srgbClr val="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2668</Words>
  <Application>Microsoft Office PowerPoint</Application>
  <PresentationFormat>Widescreen</PresentationFormat>
  <Paragraphs>276</Paragraphs>
  <Slides>32</Slides>
  <Notes>32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Cabin</vt:lpstr>
      <vt:lpstr>Gallery</vt:lpstr>
      <vt:lpstr>PROCESS AND WORKFLOW AUTOMATION</vt:lpstr>
      <vt:lpstr>INTRODUCTION</vt:lpstr>
      <vt:lpstr>Categorization of Processes In An Organization </vt:lpstr>
      <vt:lpstr>Workflow </vt:lpstr>
      <vt:lpstr>Characterizing Workflows </vt:lpstr>
      <vt:lpstr>Organizational Context and Workflow Specifications </vt:lpstr>
      <vt:lpstr>PowerPoint Presentation</vt:lpstr>
      <vt:lpstr>PowerPoint Presentation</vt:lpstr>
      <vt:lpstr>PowerPoint Presentation</vt:lpstr>
      <vt:lpstr>Workflow automation by improving knowledge work process</vt:lpstr>
      <vt:lpstr>Approach to improve knowledge work</vt:lpstr>
      <vt:lpstr>Knowledge improvement methods and approaches</vt:lpstr>
      <vt:lpstr>Examples on knowledge work process</vt:lpstr>
      <vt:lpstr>IBM’s ASSET WEB and its Impacts.</vt:lpstr>
      <vt:lpstr>Impacts of ICM Assetweb</vt:lpstr>
      <vt:lpstr>Process Automation in Office</vt:lpstr>
      <vt:lpstr>Disadvantage of manual workflow</vt:lpstr>
      <vt:lpstr>Workflows in Ministerial environment</vt:lpstr>
      <vt:lpstr>Application</vt:lpstr>
      <vt:lpstr>Transforming work</vt:lpstr>
      <vt:lpstr>Steps</vt:lpstr>
      <vt:lpstr>Information Workflow (Lawrence Livermore National Laboratories)</vt:lpstr>
      <vt:lpstr>Zephyr’s E-mail Driven Workflow Process </vt:lpstr>
      <vt:lpstr>Scenario for workflow automation</vt:lpstr>
      <vt:lpstr>Framework Modelling</vt:lpstr>
      <vt:lpstr>Proposed Implementation</vt:lpstr>
      <vt:lpstr>PowerPoint Presentation</vt:lpstr>
      <vt:lpstr>PowerPoint Presentation</vt:lpstr>
      <vt:lpstr>EVALUATION/RESULT</vt:lpstr>
      <vt:lpstr>SUMMARY</vt:lpstr>
      <vt:lpstr>RESEARCH PAPERS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 AND WORKFLOW AUTOMATION</dc:title>
  <cp:lastModifiedBy>Jinesh Kachhara</cp:lastModifiedBy>
  <cp:revision>2</cp:revision>
  <dcterms:modified xsi:type="dcterms:W3CDTF">2016-10-30T18:41:50Z</dcterms:modified>
</cp:coreProperties>
</file>