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7C01-CB04-4B74-B25D-3537FDB7E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7"/>
            <a:ext cx="7679869" cy="2635989"/>
          </a:xfrm>
        </p:spPr>
        <p:txBody>
          <a:bodyPr>
            <a:normAutofit/>
          </a:bodyPr>
          <a:lstStyle/>
          <a:p>
            <a:r>
              <a:rPr lang="en-GB" dirty="0"/>
              <a:t>Mobile app suggestions &amp;  payment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86106-6929-4454-AF1A-BA0614628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29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6434-DA5D-4248-BE90-9D4F5A1C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9552-97AB-4A20-A255-2CDD3350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187422" cy="5226299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GB" dirty="0"/>
              <a:t>Text detection from id documents</a:t>
            </a:r>
          </a:p>
          <a:p>
            <a:pPr marL="502920" lvl="1" indent="0">
              <a:buNone/>
            </a:pPr>
            <a:r>
              <a:rPr lang="en-GB" dirty="0"/>
              <a:t> 	</a:t>
            </a:r>
            <a:r>
              <a:rPr lang="en-GB" dirty="0">
                <a:solidFill>
                  <a:schemeClr val="accent1"/>
                </a:solidFill>
              </a:rPr>
              <a:t>It helps to read the content from uploaded id document </a:t>
            </a:r>
            <a:r>
              <a:rPr lang="en-GB" dirty="0" err="1">
                <a:solidFill>
                  <a:schemeClr val="accent1"/>
                </a:solidFill>
              </a:rPr>
              <a:t>eg:Iqama</a:t>
            </a:r>
            <a:r>
              <a:rPr lang="en-GB" dirty="0">
                <a:solidFill>
                  <a:schemeClr val="accent1"/>
                </a:solidFill>
              </a:rPr>
              <a:t> number</a:t>
            </a:r>
          </a:p>
          <a:p>
            <a:pPr marL="502920" lvl="1" indent="0">
              <a:buNone/>
            </a:pPr>
            <a:r>
              <a:rPr lang="en-GB" dirty="0">
                <a:solidFill>
                  <a:schemeClr val="accent4"/>
                </a:solidFill>
              </a:rPr>
              <a:t>Available API for text detections are </a:t>
            </a:r>
            <a:r>
              <a:rPr lang="en-GB" dirty="0" err="1">
                <a:solidFill>
                  <a:schemeClr val="accent4"/>
                </a:solidFill>
              </a:rPr>
              <a:t>Cloudvision</a:t>
            </a:r>
            <a:r>
              <a:rPr lang="en-GB" dirty="0">
                <a:solidFill>
                  <a:schemeClr val="accent4"/>
                </a:solidFill>
              </a:rPr>
              <a:t> API and Microsoft Image processing API</a:t>
            </a:r>
          </a:p>
          <a:p>
            <a:pPr marL="502920" lvl="1" indent="0">
              <a:buNone/>
            </a:pPr>
            <a:r>
              <a:rPr lang="en-GB" dirty="0"/>
              <a:t> </a:t>
            </a:r>
          </a:p>
          <a:p>
            <a:pPr lvl="1"/>
            <a:r>
              <a:rPr lang="en-GB" dirty="0"/>
              <a:t>Fingerprint or Face ID authentication</a:t>
            </a:r>
          </a:p>
          <a:p>
            <a:pPr marL="502920" lvl="1" indent="0">
              <a:buNone/>
            </a:pPr>
            <a:r>
              <a:rPr lang="en-GB" dirty="0"/>
              <a:t>      	</a:t>
            </a:r>
            <a:r>
              <a:rPr lang="en-GB" dirty="0">
                <a:solidFill>
                  <a:schemeClr val="accent1"/>
                </a:solidFill>
              </a:rPr>
              <a:t>Helps to login using fingerprint or face detection</a:t>
            </a:r>
          </a:p>
          <a:p>
            <a:pPr lvl="1"/>
            <a:r>
              <a:rPr lang="en-GB" dirty="0"/>
              <a:t>Advanced notification</a:t>
            </a:r>
          </a:p>
          <a:p>
            <a:pPr marL="502920" lvl="1" indent="0">
              <a:buNone/>
            </a:pPr>
            <a:r>
              <a:rPr lang="en-GB" dirty="0"/>
              <a:t>    	</a:t>
            </a:r>
            <a:r>
              <a:rPr lang="en-GB" dirty="0">
                <a:solidFill>
                  <a:schemeClr val="accent1"/>
                </a:solidFill>
              </a:rPr>
              <a:t>Send the notification about existing policy to customer via Email or SMS</a:t>
            </a:r>
            <a:r>
              <a:rPr lang="en-GB" dirty="0"/>
              <a:t>. </a:t>
            </a:r>
          </a:p>
          <a:p>
            <a:pPr marL="960120" lvl="2" indent="0">
              <a:buNone/>
            </a:pPr>
            <a:r>
              <a:rPr lang="en-GB" dirty="0" err="1">
                <a:solidFill>
                  <a:schemeClr val="accent4"/>
                </a:solidFill>
              </a:rPr>
              <a:t>Eg</a:t>
            </a:r>
            <a:r>
              <a:rPr lang="en-GB" dirty="0">
                <a:solidFill>
                  <a:schemeClr val="accent4"/>
                </a:solidFill>
              </a:rPr>
              <a:t>: Policy expiry related details should be  send one month before the date with new quote of the existing insurance company.</a:t>
            </a:r>
          </a:p>
          <a:p>
            <a:pPr marL="960120" lvl="2" indent="0">
              <a:buNone/>
            </a:pPr>
            <a:r>
              <a:rPr lang="en-GB" dirty="0">
                <a:solidFill>
                  <a:schemeClr val="accent4"/>
                </a:solidFill>
              </a:rPr>
              <a:t>Send quotes of different companies with payment link via Email or SMS</a:t>
            </a:r>
          </a:p>
          <a:p>
            <a:pPr marL="502920" lvl="1" indent="0">
              <a:buNone/>
            </a:pPr>
            <a:endParaRPr lang="en-GB" dirty="0"/>
          </a:p>
          <a:p>
            <a:pPr lvl="1"/>
            <a:r>
              <a:rPr lang="en-GB" dirty="0"/>
              <a:t>Personalize customer interactions by sending birthday wishes</a:t>
            </a:r>
          </a:p>
          <a:p>
            <a:pPr marL="502920" lvl="1" indent="0">
              <a:buNone/>
            </a:pPr>
            <a:r>
              <a:rPr lang="en-GB" dirty="0"/>
              <a:t>   	</a:t>
            </a:r>
            <a:r>
              <a:rPr lang="en-GB" dirty="0">
                <a:solidFill>
                  <a:schemeClr val="accent1"/>
                </a:solidFill>
              </a:rPr>
              <a:t>Sending automatic birthday wishes from the system</a:t>
            </a:r>
          </a:p>
          <a:p>
            <a:pPr lvl="1"/>
            <a:r>
              <a:rPr lang="en-GB" dirty="0"/>
              <a:t>Roadside Assistance</a:t>
            </a:r>
          </a:p>
          <a:p>
            <a:pPr marL="50292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accent1"/>
                </a:solidFill>
              </a:rPr>
              <a:t>Give details of nearest workshop, crane service etc.. with phone numbers </a:t>
            </a:r>
          </a:p>
          <a:p>
            <a:pPr lvl="1"/>
            <a:r>
              <a:rPr lang="en-GB" dirty="0"/>
              <a:t>Track claim details</a:t>
            </a:r>
          </a:p>
          <a:p>
            <a:pPr marL="502920" lvl="1" indent="0">
              <a:buNone/>
            </a:pPr>
            <a:r>
              <a:rPr lang="en-GB" dirty="0"/>
              <a:t>     	</a:t>
            </a:r>
            <a:r>
              <a:rPr lang="en-GB" dirty="0">
                <a:solidFill>
                  <a:schemeClr val="accent1"/>
                </a:solidFill>
              </a:rPr>
              <a:t>Help to find the status of existing claims.</a:t>
            </a:r>
          </a:p>
          <a:p>
            <a:pPr lvl="1"/>
            <a:r>
              <a:rPr lang="en-GB" dirty="0"/>
              <a:t>Accident checklist</a:t>
            </a:r>
          </a:p>
          <a:p>
            <a:pPr marL="502920" lvl="1" indent="0">
              <a:buNone/>
            </a:pPr>
            <a:r>
              <a:rPr lang="en-GB" dirty="0"/>
              <a:t>   	</a:t>
            </a:r>
            <a:r>
              <a:rPr lang="en-GB" dirty="0">
                <a:solidFill>
                  <a:schemeClr val="accent1"/>
                </a:solidFill>
              </a:rPr>
              <a:t>List all the claims which had taken for the vehicle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Advertisements</a:t>
            </a:r>
          </a:p>
          <a:p>
            <a:pPr marL="502920" lvl="1" indent="0">
              <a:buNone/>
            </a:pPr>
            <a:r>
              <a:rPr lang="en-GB" dirty="0"/>
              <a:t>  	</a:t>
            </a:r>
            <a:r>
              <a:rPr lang="en-GB" dirty="0">
                <a:solidFill>
                  <a:schemeClr val="accent1"/>
                </a:solidFill>
              </a:rPr>
              <a:t>Show advertisements which are  related to the insurance field in the home page</a:t>
            </a:r>
            <a:r>
              <a:rPr lang="en-GB" dirty="0"/>
              <a:t>.</a:t>
            </a:r>
          </a:p>
          <a:p>
            <a:pPr marL="50292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55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ECD9-AC8A-492F-9CB5-199A1C36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B91-65E1-4F65-928B-30BF5D43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Visa cards</a:t>
            </a:r>
          </a:p>
          <a:p>
            <a:r>
              <a:rPr lang="en-GB" dirty="0"/>
              <a:t>Master cards</a:t>
            </a:r>
          </a:p>
          <a:p>
            <a:r>
              <a:rPr lang="en-GB" dirty="0" err="1"/>
              <a:t>Mada</a:t>
            </a:r>
            <a:endParaRPr lang="en-GB" dirty="0"/>
          </a:p>
          <a:p>
            <a:r>
              <a:rPr lang="en-GB" dirty="0"/>
              <a:t>Apple pay</a:t>
            </a:r>
          </a:p>
          <a:p>
            <a:r>
              <a:rPr lang="en-GB" b="0" i="0" dirty="0" err="1">
                <a:solidFill>
                  <a:srgbClr val="2C3F52"/>
                </a:solidFill>
                <a:effectLst/>
                <a:latin typeface="brandon_textlight"/>
              </a:rPr>
              <a:t>Sadad</a:t>
            </a:r>
            <a:r>
              <a:rPr lang="en-GB" b="0" i="0" dirty="0">
                <a:solidFill>
                  <a:srgbClr val="2C3F52"/>
                </a:solidFill>
                <a:effectLst/>
                <a:latin typeface="brandon_textlight"/>
              </a:rPr>
              <a:t> </a:t>
            </a:r>
          </a:p>
          <a:p>
            <a:r>
              <a:rPr lang="en-GB" dirty="0"/>
              <a:t>American express</a:t>
            </a:r>
          </a:p>
          <a:p>
            <a:r>
              <a:rPr lang="en-GB" dirty="0" err="1"/>
              <a:t>Stc</a:t>
            </a:r>
            <a:r>
              <a:rPr lang="en-GB" dirty="0"/>
              <a:t> pay</a:t>
            </a:r>
          </a:p>
          <a:p>
            <a:r>
              <a:rPr lang="en-GB" dirty="0"/>
              <a:t>IBAN payment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6066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1375</TotalTime>
  <Words>203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brandon_textlight</vt:lpstr>
      <vt:lpstr>Corbel</vt:lpstr>
      <vt:lpstr>Wingdings 2</vt:lpstr>
      <vt:lpstr>Frame</vt:lpstr>
      <vt:lpstr>Mobile app suggestions &amp;  payment methods</vt:lpstr>
      <vt:lpstr>Features</vt:lpstr>
      <vt:lpstr>Payment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Department</dc:title>
  <dc:creator>Jinesh M Mani</dc:creator>
  <cp:lastModifiedBy>Jinesh M Mani</cp:lastModifiedBy>
  <cp:revision>29</cp:revision>
  <dcterms:created xsi:type="dcterms:W3CDTF">2020-12-07T07:00:49Z</dcterms:created>
  <dcterms:modified xsi:type="dcterms:W3CDTF">2020-12-08T05:55:55Z</dcterms:modified>
</cp:coreProperties>
</file>