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3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FFB-4AC9-364C-A076-7179311D3593}" type="datetimeFigureOut">
              <a:rPr kumimoji="1" lang="zh-CN" altLang="en-US" smtClean="0"/>
              <a:t>2017/4/3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13E3-9DFE-D546-8795-5A56E5340D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FFB-4AC9-364C-A076-7179311D3593}" type="datetimeFigureOut">
              <a:rPr kumimoji="1" lang="zh-CN" altLang="en-US" smtClean="0"/>
              <a:t>2017/4/3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13E3-9DFE-D546-8795-5A56E5340D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FFB-4AC9-364C-A076-7179311D3593}" type="datetimeFigureOut">
              <a:rPr kumimoji="1" lang="zh-CN" altLang="en-US" smtClean="0"/>
              <a:t>2017/4/3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13E3-9DFE-D546-8795-5A56E5340D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FFB-4AC9-364C-A076-7179311D3593}" type="datetimeFigureOut">
              <a:rPr kumimoji="1" lang="zh-CN" altLang="en-US" smtClean="0"/>
              <a:t>2017/4/3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13E3-9DFE-D546-8795-5A56E5340D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FFB-4AC9-364C-A076-7179311D3593}" type="datetimeFigureOut">
              <a:rPr kumimoji="1" lang="zh-CN" altLang="en-US" smtClean="0"/>
              <a:t>2017/4/3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13E3-9DFE-D546-8795-5A56E5340D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FFB-4AC9-364C-A076-7179311D3593}" type="datetimeFigureOut">
              <a:rPr kumimoji="1" lang="zh-CN" altLang="en-US" smtClean="0"/>
              <a:t>2017/4/3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13E3-9DFE-D546-8795-5A56E5340D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FFB-4AC9-364C-A076-7179311D3593}" type="datetimeFigureOut">
              <a:rPr kumimoji="1" lang="zh-CN" altLang="en-US" smtClean="0"/>
              <a:t>2017/4/3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13E3-9DFE-D546-8795-5A56E5340D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FFB-4AC9-364C-A076-7179311D3593}" type="datetimeFigureOut">
              <a:rPr kumimoji="1" lang="zh-CN" altLang="en-US" smtClean="0"/>
              <a:t>2017/4/3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13E3-9DFE-D546-8795-5A56E5340D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FFB-4AC9-364C-A076-7179311D3593}" type="datetimeFigureOut">
              <a:rPr kumimoji="1" lang="zh-CN" altLang="en-US" smtClean="0"/>
              <a:t>2017/4/3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13E3-9DFE-D546-8795-5A56E5340D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FFB-4AC9-364C-A076-7179311D3593}" type="datetimeFigureOut">
              <a:rPr kumimoji="1" lang="zh-CN" altLang="en-US" smtClean="0"/>
              <a:t>2017/4/3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13E3-9DFE-D546-8795-5A56E5340D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FFB-4AC9-364C-A076-7179311D3593}" type="datetimeFigureOut">
              <a:rPr kumimoji="1" lang="zh-CN" altLang="en-US" smtClean="0"/>
              <a:t>2017/4/3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13E3-9DFE-D546-8795-5A56E5340D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DFFB-4AC9-364C-A076-7179311D3593}" type="datetimeFigureOut">
              <a:rPr kumimoji="1" lang="zh-CN" altLang="en-US" smtClean="0"/>
              <a:t>2017/4/3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13E3-9DFE-D546-8795-5A56E5340D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任务描述：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参赛者</a:t>
            </a:r>
            <a:r>
              <a:rPr lang="zh-CN" altLang="en-US" dirty="0"/>
              <a:t>需要使用京东多个品类下商品的历史销售数据，构建算法模型，预测用户在未来</a:t>
            </a:r>
            <a:r>
              <a:rPr lang="en-US" altLang="zh-CN" dirty="0"/>
              <a:t>5</a:t>
            </a:r>
            <a:r>
              <a:rPr lang="zh-CN" altLang="en-US" dirty="0"/>
              <a:t>天内，对某个目标品类下商品的购买意向。对于训练集中出现的每一个用户，参赛者的模型需要预测该用户在未来</a:t>
            </a:r>
            <a:r>
              <a:rPr lang="en-US" altLang="zh-CN" dirty="0"/>
              <a:t>5</a:t>
            </a:r>
            <a:r>
              <a:rPr lang="zh-CN" altLang="en-US" dirty="0"/>
              <a:t>天内是否购买目标品类下的商品以及所购买商品的</a:t>
            </a:r>
            <a:r>
              <a:rPr lang="en-US" altLang="zh-CN" dirty="0"/>
              <a:t>SKU_ID</a:t>
            </a:r>
            <a:r>
              <a:rPr lang="zh-CN" altLang="en-US" dirty="0"/>
              <a:t>。评测算法将针对参赛者提交的预测结果，计算加权得分。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13" y="4001294"/>
            <a:ext cx="2108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8883" y="104172"/>
            <a:ext cx="660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用户数据</a:t>
            </a:r>
            <a:endParaRPr kumimoji="1" lang="zh-CN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92754"/>
              </p:ext>
            </p:extLst>
          </p:nvPr>
        </p:nvGraphicFramePr>
        <p:xfrm>
          <a:off x="681380" y="1128029"/>
          <a:ext cx="3749205" cy="2085340"/>
        </p:xfrm>
        <a:graphic>
          <a:graphicData uri="http://schemas.openxmlformats.org/drawingml/2006/table">
            <a:tbl>
              <a:tblPr/>
              <a:tblGrid>
                <a:gridCol w="1937004"/>
                <a:gridCol w="181220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Var1</a:t>
                      </a:r>
                    </a:p>
                    <a:p>
                      <a:pPr algn="l"/>
                      <a:r>
                        <a:rPr lang="en-US" sz="1200" b="0">
                          <a:effectLst/>
                        </a:rPr>
                        <a:t>&lt;fctr&gt;</a:t>
                      </a:r>
                    </a:p>
                  </a:txBody>
                  <a:tcPr marL="76200" marR="762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0CA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err="1">
                          <a:effectLst/>
                        </a:rPr>
                        <a:t>Freq</a:t>
                      </a:r>
                      <a:endParaRPr lang="en-US" sz="1200" dirty="0">
                        <a:effectLst/>
                      </a:endParaRPr>
                    </a:p>
                    <a:p>
                      <a:pPr algn="r"/>
                      <a:r>
                        <a:rPr lang="en-US" sz="1200" b="0" dirty="0">
                          <a:effectLst/>
                        </a:rPr>
                        <a:t>&lt;</a:t>
                      </a:r>
                      <a:r>
                        <a:rPr lang="en-US" sz="1200" b="0" dirty="0" err="1">
                          <a:effectLst/>
                        </a:rPr>
                        <a:t>dbl</a:t>
                      </a:r>
                      <a:r>
                        <a:rPr lang="en-US" sz="1200" b="0" dirty="0">
                          <a:effectLst/>
                        </a:rPr>
                        <a:t>&gt;</a:t>
                      </a:r>
                    </a:p>
                  </a:txBody>
                  <a:tcPr marL="76200" marR="762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05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mr-IN" sz="1200">
                          <a:effectLst/>
                        </a:rPr>
                        <a:t>-1</a:t>
                      </a:r>
                    </a:p>
                  </a:txBody>
                  <a:tcPr marL="76200" marR="76200" marT="25400" marB="25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0CA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200">
                          <a:effectLst/>
                        </a:rPr>
                        <a:t>12.356199815</a:t>
                      </a:r>
                    </a:p>
                  </a:txBody>
                  <a:tcPr marL="76200" marR="76200" marT="25400" marB="25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5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15\xcb\xea\xd2\xd4\xcf\xc2</a:t>
                      </a:r>
                    </a:p>
                  </a:txBody>
                  <a:tcPr marL="76200" marR="762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1200" dirty="0">
                          <a:effectLst/>
                        </a:rPr>
                        <a:t>0.005790611</a:t>
                      </a:r>
                    </a:p>
                  </a:txBody>
                  <a:tcPr marL="76200" marR="762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mr-IN" sz="1200">
                          <a:effectLst/>
                        </a:rPr>
                        <a:t>16-25\xcb\xea</a:t>
                      </a:r>
                    </a:p>
                  </a:txBody>
                  <a:tcPr marL="76200" marR="762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200">
                          <a:effectLst/>
                        </a:rPr>
                        <a:t>7.719850216</a:t>
                      </a:r>
                    </a:p>
                  </a:txBody>
                  <a:tcPr marL="76200" marR="762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mr-IN" sz="1200">
                          <a:effectLst/>
                        </a:rPr>
                        <a:t>26-35\xcb\xea</a:t>
                      </a:r>
                    </a:p>
                  </a:txBody>
                  <a:tcPr marL="76200" marR="762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200">
                          <a:effectLst/>
                        </a:rPr>
                        <a:t>44.901366584</a:t>
                      </a:r>
                    </a:p>
                  </a:txBody>
                  <a:tcPr marL="76200" marR="762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mr-IN" sz="1200">
                          <a:effectLst/>
                        </a:rPr>
                        <a:t>36-45\xcb\xea</a:t>
                      </a:r>
                    </a:p>
                  </a:txBody>
                  <a:tcPr marL="76200" marR="762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200">
                          <a:effectLst/>
                        </a:rPr>
                        <a:t>29.752161828</a:t>
                      </a:r>
                    </a:p>
                  </a:txBody>
                  <a:tcPr marL="76200" marR="762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mr-IN" sz="1200">
                          <a:effectLst/>
                        </a:rPr>
                        <a:t>46-55\xcb\xea</a:t>
                      </a:r>
                    </a:p>
                  </a:txBody>
                  <a:tcPr marL="76200" marR="762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>
                          <a:effectLst/>
                        </a:rPr>
                        <a:t>3.288102224</a:t>
                      </a:r>
                    </a:p>
                  </a:txBody>
                  <a:tcPr marL="76200" marR="762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56\xcb\xea\xd2\xd4\xc9\xcf</a:t>
                      </a:r>
                    </a:p>
                  </a:txBody>
                  <a:tcPr marL="76200" marR="762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sz="1200" dirty="0">
                          <a:effectLst/>
                        </a:rPr>
                        <a:t>1.976528721</a:t>
                      </a:r>
                    </a:p>
                  </a:txBody>
                  <a:tcPr marL="76200" marR="762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379295" y="1121663"/>
            <a:ext cx="3417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JData_User$age</a:t>
            </a:r>
          </a:p>
          <a:p>
            <a:r>
              <a:rPr lang="zh-CN" altLang="en-US" dirty="0" smtClean="0"/>
              <a:t>年龄段、用户数概率密度分布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008" y="4273008"/>
            <a:ext cx="5854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833" y="284104"/>
            <a:ext cx="10515600" cy="607148"/>
          </a:xfrm>
        </p:spPr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56" y="1004505"/>
            <a:ext cx="3683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108" y="214654"/>
            <a:ext cx="10515600" cy="676597"/>
          </a:xfrm>
        </p:spPr>
        <p:txBody>
          <a:bodyPr>
            <a:normAutofit fontScale="90000"/>
          </a:bodyPr>
          <a:lstStyle/>
          <a:p>
            <a:r>
              <a:rPr kumimoji="1" lang="zh-CN" altLang="en-US" smtClean="0"/>
              <a:t>评价数据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1" y="1019356"/>
            <a:ext cx="6388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5022"/>
          </a:xfrm>
        </p:spPr>
        <p:txBody>
          <a:bodyPr>
            <a:normAutofit fontScale="90000"/>
          </a:bodyPr>
          <a:lstStyle/>
          <a:p>
            <a:r>
              <a:rPr kumimoji="1" lang="zh-CN" altLang="en-US" smtClean="0"/>
              <a:t>行为数据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069" y="365126"/>
            <a:ext cx="4995681" cy="24110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4486" y="1643699"/>
            <a:ext cx="353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将每个用户按照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、商品，将各个动作横向展开，看看真正订购了哪些产品。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115" y="2984604"/>
            <a:ext cx="7422346" cy="357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85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思路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5418" y="179988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预计</a:t>
            </a:r>
            <a:r>
              <a:rPr lang="en-US" altLang="zh-CN" dirty="0"/>
              <a:t>5</a:t>
            </a:r>
            <a:r>
              <a:rPr lang="zh-CN" altLang="en-US" dirty="0"/>
              <a:t>天后用户购买商品 </a:t>
            </a:r>
          </a:p>
          <a:p>
            <a:pPr>
              <a:buFont typeface="Arial" charset="0"/>
              <a:buChar char="•"/>
            </a:pPr>
            <a:r>
              <a:rPr lang="zh-CN" altLang="en-US" dirty="0"/>
              <a:t>从已买产品入手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dirty="0"/>
              <a:t>购买的产品，浏览频次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dirty="0"/>
              <a:t>用户已买产品的周期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dirty="0"/>
              <a:t>已买产品的频次 </a:t>
            </a:r>
          </a:p>
          <a:p>
            <a:pPr>
              <a:buFont typeface="Arial" charset="0"/>
              <a:buChar char="•"/>
            </a:pPr>
            <a:r>
              <a:rPr lang="zh-CN" altLang="en-US" dirty="0"/>
              <a:t>从浏览产品入手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dirty="0"/>
              <a:t>即将要买的产品 </a:t>
            </a:r>
            <a:endParaRPr lang="zh-CN" altLang="en-US" dirty="0"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045352"/>
            <a:ext cx="5715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186</Words>
  <Application>Microsoft Macintosh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宋体</vt:lpstr>
      <vt:lpstr>Office 主题</vt:lpstr>
      <vt:lpstr>任务描述：</vt:lpstr>
      <vt:lpstr>PowerPoint 演示文稿</vt:lpstr>
      <vt:lpstr>PowerPoint 演示文稿</vt:lpstr>
      <vt:lpstr>评价数据</vt:lpstr>
      <vt:lpstr>行为数据</vt:lpstr>
      <vt:lpstr>思路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jinetin</dc:creator>
  <cp:lastModifiedBy>jinetin</cp:lastModifiedBy>
  <cp:revision>14</cp:revision>
  <dcterms:created xsi:type="dcterms:W3CDTF">2017-04-02T00:31:36Z</dcterms:created>
  <dcterms:modified xsi:type="dcterms:W3CDTF">2017-04-03T00:17:43Z</dcterms:modified>
</cp:coreProperties>
</file>