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메인이야요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5412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디자인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2502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메인이야요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2023-03-22T06:32:19.388</dcterms:created>
  <dc:creator>masys</dc:creator>
  <cp:lastModifiedBy>masys</cp:lastModifiedBy>
  <dcterms:modified xsi:type="dcterms:W3CDTF">2023-03-22T06:51:01.993</dcterms:modified>
  <cp:revision>3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