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엔지니어 페이지야요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497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엔지니어 페이지야요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2023-03-22T06:05:24.977</dcterms:created>
  <dc:creator>masys</dc:creator>
  <cp:lastModifiedBy>masys</cp:lastModifiedBy>
  <dcterms:modified xsi:type="dcterms:W3CDTF">2023-03-22T06:06:50.691</dcterms:modified>
  <cp:revision>1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