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메인 파일 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59422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</ep:Words>
  <ep:PresentationFormat>화면 슬라이드 쇼(4:3)</ep:PresentationFormat>
  <ep:Paragraphs>2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메인 파일 입니다.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2023-03-22T06:02:09.885</dcterms:created>
  <dc:creator>masys</dc:creator>
  <cp:lastModifiedBy>masys</cp:lastModifiedBy>
  <dcterms:modified xsi:type="dcterms:W3CDTF">2023-03-22T06:02:35.904</dcterms:modified>
  <cp:revision>1</cp:revision>
  <cp:version>12.0.0.2887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