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4"/>
  </p:notesMasterIdLst>
  <p:sldIdLst>
    <p:sldId id="291" r:id="rId5"/>
    <p:sldId id="357" r:id="rId6"/>
    <p:sldId id="467" r:id="rId7"/>
    <p:sldId id="470" r:id="rId8"/>
    <p:sldId id="468" r:id="rId9"/>
    <p:sldId id="469" r:id="rId10"/>
    <p:sldId id="471" r:id="rId11"/>
    <p:sldId id="472" r:id="rId12"/>
    <p:sldId id="473" r:id="rId13"/>
  </p:sldIdLst>
  <p:sldSz cx="9144000" cy="5143500" type="screen16x9"/>
  <p:notesSz cx="6858000" cy="9144000"/>
  <p:custDataLst>
    <p:tags r:id="rId15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E8D3"/>
    <a:srgbClr val="F7B4BB"/>
    <a:srgbClr val="B9F0E1"/>
    <a:srgbClr val="77D0D8"/>
    <a:srgbClr val="F53A6F"/>
    <a:srgbClr val="0251AD"/>
    <a:srgbClr val="FFCD84"/>
    <a:srgbClr val="F6C624"/>
    <a:srgbClr val="45EDCC"/>
    <a:srgbClr val="CCE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9" autoAdjust="0"/>
    <p:restoredTop sz="90962" autoAdjust="0"/>
  </p:normalViewPr>
  <p:slideViewPr>
    <p:cSldViewPr snapToGrid="0" showGuides="1">
      <p:cViewPr varScale="1">
        <p:scale>
          <a:sx n="137" d="100"/>
          <a:sy n="137" d="100"/>
        </p:scale>
        <p:origin x="11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690AE-BD11-4E51-991C-C6B7FC961A6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791A7-627F-4CA3-9701-1E164EC46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4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77"/>
          <p:cNvSpPr>
            <a:spLocks noChangeArrowheads="1"/>
          </p:cNvSpPr>
          <p:nvPr userDrawn="1"/>
        </p:nvSpPr>
        <p:spPr bwMode="auto">
          <a:xfrm>
            <a:off x="4159250" y="501650"/>
            <a:ext cx="777875" cy="860425"/>
          </a:xfrm>
          <a:custGeom>
            <a:avLst/>
            <a:gdLst>
              <a:gd name="T0" fmla="*/ 0 w 1002535"/>
              <a:gd name="T1" fmla="*/ 859316 h 1123721"/>
              <a:gd name="T2" fmla="*/ 969484 w 1002535"/>
              <a:gd name="T3" fmla="*/ 0 h 1123721"/>
              <a:gd name="T4" fmla="*/ 1002535 w 1002535"/>
              <a:gd name="T5" fmla="*/ 220338 h 1123721"/>
              <a:gd name="T6" fmla="*/ 506776 w 1002535"/>
              <a:gd name="T7" fmla="*/ 1123721 h 1123721"/>
              <a:gd name="T8" fmla="*/ 0 w 1002535"/>
              <a:gd name="T9" fmla="*/ 859316 h 11237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2535"/>
              <a:gd name="T16" fmla="*/ 0 h 1123721"/>
              <a:gd name="T17" fmla="*/ 1002535 w 1002535"/>
              <a:gd name="T18" fmla="*/ 1123721 h 11237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2535" h="1123721">
                <a:moveTo>
                  <a:pt x="0" y="859316"/>
                </a:moveTo>
                <a:lnTo>
                  <a:pt x="969484" y="0"/>
                </a:lnTo>
                <a:lnTo>
                  <a:pt x="1002535" y="220338"/>
                </a:lnTo>
                <a:lnTo>
                  <a:pt x="506776" y="1123721"/>
                </a:lnTo>
                <a:lnTo>
                  <a:pt x="0" y="859316"/>
                </a:lnTo>
                <a:close/>
              </a:path>
            </a:pathLst>
          </a:custGeom>
          <a:solidFill>
            <a:srgbClr val="14B8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任意多边形 78"/>
          <p:cNvSpPr>
            <a:spLocks noChangeArrowheads="1"/>
          </p:cNvSpPr>
          <p:nvPr userDrawn="1"/>
        </p:nvSpPr>
        <p:spPr bwMode="auto">
          <a:xfrm>
            <a:off x="4578350" y="520700"/>
            <a:ext cx="1255713" cy="784225"/>
          </a:xfrm>
          <a:custGeom>
            <a:avLst/>
            <a:gdLst>
              <a:gd name="T0" fmla="*/ 561861 w 1608463"/>
              <a:gd name="T1" fmla="*/ 0 h 1035585"/>
              <a:gd name="T2" fmla="*/ 0 w 1608463"/>
              <a:gd name="T3" fmla="*/ 1035585 h 1035585"/>
              <a:gd name="T4" fmla="*/ 1608463 w 1608463"/>
              <a:gd name="T5" fmla="*/ 859315 h 1035585"/>
              <a:gd name="T6" fmla="*/ 561861 w 1608463"/>
              <a:gd name="T7" fmla="*/ 0 h 1035585"/>
              <a:gd name="T8" fmla="*/ 0 60000 65536"/>
              <a:gd name="T9" fmla="*/ 0 60000 65536"/>
              <a:gd name="T10" fmla="*/ 0 60000 65536"/>
              <a:gd name="T11" fmla="*/ 0 60000 65536"/>
              <a:gd name="T12" fmla="*/ 0 w 1608463"/>
              <a:gd name="T13" fmla="*/ 0 h 1035585"/>
              <a:gd name="T14" fmla="*/ 1608463 w 1608463"/>
              <a:gd name="T15" fmla="*/ 1035585 h 10355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08463" h="1035585">
                <a:moveTo>
                  <a:pt x="561861" y="0"/>
                </a:moveTo>
                <a:lnTo>
                  <a:pt x="0" y="1035585"/>
                </a:lnTo>
                <a:lnTo>
                  <a:pt x="1608463" y="859315"/>
                </a:lnTo>
                <a:lnTo>
                  <a:pt x="561861" y="0"/>
                </a:lnTo>
                <a:close/>
              </a:path>
            </a:pathLst>
          </a:custGeom>
          <a:solidFill>
            <a:srgbClr val="4DC4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任意多边形 38"/>
          <p:cNvSpPr>
            <a:spLocks noChangeArrowheads="1"/>
          </p:cNvSpPr>
          <p:nvPr userDrawn="1"/>
        </p:nvSpPr>
        <p:spPr bwMode="auto">
          <a:xfrm>
            <a:off x="1825625" y="1139825"/>
            <a:ext cx="1701800" cy="636588"/>
          </a:xfrm>
          <a:custGeom>
            <a:avLst/>
            <a:gdLst>
              <a:gd name="T0" fmla="*/ 705079 w 2214390"/>
              <a:gd name="T1" fmla="*/ 165253 h 782197"/>
              <a:gd name="T2" fmla="*/ 2214390 w 2214390"/>
              <a:gd name="T3" fmla="*/ 0 h 782197"/>
              <a:gd name="T4" fmla="*/ 0 w 2214390"/>
              <a:gd name="T5" fmla="*/ 782197 h 782197"/>
              <a:gd name="T6" fmla="*/ 705079 w 2214390"/>
              <a:gd name="T7" fmla="*/ 165253 h 782197"/>
              <a:gd name="T8" fmla="*/ 0 60000 65536"/>
              <a:gd name="T9" fmla="*/ 0 60000 65536"/>
              <a:gd name="T10" fmla="*/ 0 60000 65536"/>
              <a:gd name="T11" fmla="*/ 0 60000 65536"/>
              <a:gd name="T12" fmla="*/ 0 w 2214390"/>
              <a:gd name="T13" fmla="*/ 0 h 782197"/>
              <a:gd name="T14" fmla="*/ 2214390 w 2214390"/>
              <a:gd name="T15" fmla="*/ 782197 h 7821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14390" h="782197">
                <a:moveTo>
                  <a:pt x="705079" y="165253"/>
                </a:moveTo>
                <a:lnTo>
                  <a:pt x="2214390" y="0"/>
                </a:lnTo>
                <a:lnTo>
                  <a:pt x="0" y="782197"/>
                </a:lnTo>
                <a:lnTo>
                  <a:pt x="705079" y="165253"/>
                </a:lnTo>
                <a:close/>
              </a:path>
            </a:pathLst>
          </a:custGeom>
          <a:solidFill>
            <a:srgbClr val="F8A9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任意多边形 74"/>
          <p:cNvSpPr>
            <a:spLocks noChangeArrowheads="1"/>
          </p:cNvSpPr>
          <p:nvPr userDrawn="1"/>
        </p:nvSpPr>
        <p:spPr bwMode="auto">
          <a:xfrm>
            <a:off x="3544888" y="1123950"/>
            <a:ext cx="603250" cy="561975"/>
          </a:xfrm>
          <a:custGeom>
            <a:avLst/>
            <a:gdLst>
              <a:gd name="T0" fmla="*/ 0 w 804231"/>
              <a:gd name="T1" fmla="*/ 0 h 749147"/>
              <a:gd name="T2" fmla="*/ 804231 w 804231"/>
              <a:gd name="T3" fmla="*/ 55085 h 749147"/>
              <a:gd name="T4" fmla="*/ 760164 w 804231"/>
              <a:gd name="T5" fmla="*/ 749147 h 749147"/>
              <a:gd name="T6" fmla="*/ 0 w 804231"/>
              <a:gd name="T7" fmla="*/ 0 h 749147"/>
              <a:gd name="T8" fmla="*/ 0 60000 65536"/>
              <a:gd name="T9" fmla="*/ 0 60000 65536"/>
              <a:gd name="T10" fmla="*/ 0 60000 65536"/>
              <a:gd name="T11" fmla="*/ 0 60000 65536"/>
              <a:gd name="T12" fmla="*/ 0 w 804231"/>
              <a:gd name="T13" fmla="*/ 0 h 749147"/>
              <a:gd name="T14" fmla="*/ 804231 w 804231"/>
              <a:gd name="T15" fmla="*/ 749147 h 7491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04231" h="749147">
                <a:moveTo>
                  <a:pt x="0" y="0"/>
                </a:moveTo>
                <a:lnTo>
                  <a:pt x="804231" y="55085"/>
                </a:lnTo>
                <a:lnTo>
                  <a:pt x="760164" y="749147"/>
                </a:lnTo>
                <a:lnTo>
                  <a:pt x="0" y="0"/>
                </a:lnTo>
                <a:close/>
              </a:path>
            </a:pathLst>
          </a:custGeom>
          <a:solidFill>
            <a:srgbClr val="16B7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任意多边形 115"/>
          <p:cNvSpPr>
            <a:spLocks noChangeArrowheads="1"/>
          </p:cNvSpPr>
          <p:nvPr userDrawn="1"/>
        </p:nvSpPr>
        <p:spPr bwMode="auto">
          <a:xfrm>
            <a:off x="7966075" y="-31750"/>
            <a:ext cx="446088" cy="173038"/>
          </a:xfrm>
          <a:custGeom>
            <a:avLst/>
            <a:gdLst>
              <a:gd name="T0" fmla="*/ 0 w 594911"/>
              <a:gd name="T1" fmla="*/ 0 h 187287"/>
              <a:gd name="T2" fmla="*/ 594911 w 594911"/>
              <a:gd name="T3" fmla="*/ 33051 h 187287"/>
              <a:gd name="T4" fmla="*/ 66101 w 594911"/>
              <a:gd name="T5" fmla="*/ 187287 h 187287"/>
              <a:gd name="T6" fmla="*/ 0 w 594911"/>
              <a:gd name="T7" fmla="*/ 0 h 187287"/>
              <a:gd name="T8" fmla="*/ 0 60000 65536"/>
              <a:gd name="T9" fmla="*/ 0 60000 65536"/>
              <a:gd name="T10" fmla="*/ 0 60000 65536"/>
              <a:gd name="T11" fmla="*/ 0 60000 65536"/>
              <a:gd name="T12" fmla="*/ 0 w 594911"/>
              <a:gd name="T13" fmla="*/ 0 h 187287"/>
              <a:gd name="T14" fmla="*/ 594911 w 594911"/>
              <a:gd name="T15" fmla="*/ 187287 h 187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4911" h="187287">
                <a:moveTo>
                  <a:pt x="0" y="0"/>
                </a:moveTo>
                <a:lnTo>
                  <a:pt x="594911" y="33051"/>
                </a:lnTo>
                <a:lnTo>
                  <a:pt x="66101" y="187287"/>
                </a:lnTo>
                <a:lnTo>
                  <a:pt x="0" y="0"/>
                </a:lnTo>
                <a:close/>
              </a:path>
            </a:pathLst>
          </a:custGeom>
          <a:solidFill>
            <a:srgbClr val="1CAC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任意多边形 72"/>
          <p:cNvSpPr>
            <a:spLocks noChangeArrowheads="1"/>
          </p:cNvSpPr>
          <p:nvPr userDrawn="1"/>
        </p:nvSpPr>
        <p:spPr bwMode="auto">
          <a:xfrm>
            <a:off x="4130675" y="1577975"/>
            <a:ext cx="1404938" cy="1149350"/>
          </a:xfrm>
          <a:custGeom>
            <a:avLst/>
            <a:gdLst>
              <a:gd name="T0" fmla="*/ 495759 w 1850834"/>
              <a:gd name="T1" fmla="*/ 0 h 1531344"/>
              <a:gd name="T2" fmla="*/ 0 w 1850834"/>
              <a:gd name="T3" fmla="*/ 462708 h 1531344"/>
              <a:gd name="T4" fmla="*/ 1850834 w 1850834"/>
              <a:gd name="T5" fmla="*/ 1531344 h 1531344"/>
              <a:gd name="T6" fmla="*/ 495759 w 1850834"/>
              <a:gd name="T7" fmla="*/ 0 h 1531344"/>
              <a:gd name="T8" fmla="*/ 0 60000 65536"/>
              <a:gd name="T9" fmla="*/ 0 60000 65536"/>
              <a:gd name="T10" fmla="*/ 0 60000 65536"/>
              <a:gd name="T11" fmla="*/ 0 60000 65536"/>
              <a:gd name="T12" fmla="*/ 0 w 1850834"/>
              <a:gd name="T13" fmla="*/ 0 h 1531344"/>
              <a:gd name="T14" fmla="*/ 1850834 w 1850834"/>
              <a:gd name="T15" fmla="*/ 1531344 h 153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50834" h="1531344">
                <a:moveTo>
                  <a:pt x="495759" y="0"/>
                </a:moveTo>
                <a:lnTo>
                  <a:pt x="0" y="462708"/>
                </a:lnTo>
                <a:lnTo>
                  <a:pt x="1850834" y="1531344"/>
                </a:lnTo>
                <a:lnTo>
                  <a:pt x="495759" y="0"/>
                </a:lnTo>
                <a:close/>
              </a:path>
            </a:pathLst>
          </a:cu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任意多边形 80"/>
          <p:cNvSpPr>
            <a:spLocks noChangeArrowheads="1"/>
          </p:cNvSpPr>
          <p:nvPr userDrawn="1"/>
        </p:nvSpPr>
        <p:spPr bwMode="auto">
          <a:xfrm>
            <a:off x="4437063" y="1157288"/>
            <a:ext cx="1395412" cy="603250"/>
          </a:xfrm>
          <a:custGeom>
            <a:avLst/>
            <a:gdLst>
              <a:gd name="T0" fmla="*/ 1718631 w 1718631"/>
              <a:gd name="T1" fmla="*/ 0 h 760164"/>
              <a:gd name="T2" fmla="*/ 275421 w 1718631"/>
              <a:gd name="T3" fmla="*/ 760164 h 760164"/>
              <a:gd name="T4" fmla="*/ 0 w 1718631"/>
              <a:gd name="T5" fmla="*/ 473725 h 760164"/>
              <a:gd name="T6" fmla="*/ 1718631 w 1718631"/>
              <a:gd name="T7" fmla="*/ 0 h 760164"/>
              <a:gd name="T8" fmla="*/ 0 60000 65536"/>
              <a:gd name="T9" fmla="*/ 0 60000 65536"/>
              <a:gd name="T10" fmla="*/ 0 60000 65536"/>
              <a:gd name="T11" fmla="*/ 0 60000 65536"/>
              <a:gd name="T12" fmla="*/ 0 w 1718631"/>
              <a:gd name="T13" fmla="*/ 0 h 760164"/>
              <a:gd name="T14" fmla="*/ 1718631 w 1718631"/>
              <a:gd name="T15" fmla="*/ 760164 h 7601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8631" h="760164">
                <a:moveTo>
                  <a:pt x="1718631" y="0"/>
                </a:moveTo>
                <a:lnTo>
                  <a:pt x="275421" y="760164"/>
                </a:lnTo>
                <a:lnTo>
                  <a:pt x="0" y="473725"/>
                </a:lnTo>
                <a:lnTo>
                  <a:pt x="1718631" y="0"/>
                </a:lnTo>
                <a:close/>
              </a:path>
            </a:pathLst>
          </a:custGeom>
          <a:solidFill>
            <a:srgbClr val="C120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任意多边形 53"/>
          <p:cNvSpPr>
            <a:spLocks noChangeArrowheads="1"/>
          </p:cNvSpPr>
          <p:nvPr userDrawn="1"/>
        </p:nvSpPr>
        <p:spPr bwMode="auto">
          <a:xfrm rot="260233">
            <a:off x="2644775" y="2041525"/>
            <a:ext cx="581025" cy="300038"/>
          </a:xfrm>
          <a:custGeom>
            <a:avLst/>
            <a:gdLst>
              <a:gd name="T0" fmla="*/ 727113 w 727113"/>
              <a:gd name="T1" fmla="*/ 0 h 352539"/>
              <a:gd name="T2" fmla="*/ 0 w 727113"/>
              <a:gd name="T3" fmla="*/ 308472 h 352539"/>
              <a:gd name="T4" fmla="*/ 462709 w 727113"/>
              <a:gd name="T5" fmla="*/ 352539 h 352539"/>
              <a:gd name="T6" fmla="*/ 727113 w 727113"/>
              <a:gd name="T7" fmla="*/ 0 h 352539"/>
              <a:gd name="T8" fmla="*/ 0 60000 65536"/>
              <a:gd name="T9" fmla="*/ 0 60000 65536"/>
              <a:gd name="T10" fmla="*/ 0 60000 65536"/>
              <a:gd name="T11" fmla="*/ 0 60000 65536"/>
              <a:gd name="T12" fmla="*/ 0 w 727113"/>
              <a:gd name="T13" fmla="*/ 0 h 352539"/>
              <a:gd name="T14" fmla="*/ 727113 w 727113"/>
              <a:gd name="T15" fmla="*/ 352539 h 3525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7113" h="352539">
                <a:moveTo>
                  <a:pt x="727113" y="0"/>
                </a:moveTo>
                <a:lnTo>
                  <a:pt x="0" y="308472"/>
                </a:lnTo>
                <a:lnTo>
                  <a:pt x="462709" y="352539"/>
                </a:lnTo>
                <a:lnTo>
                  <a:pt x="727113" y="0"/>
                </a:lnTo>
                <a:close/>
              </a:path>
            </a:pathLst>
          </a:custGeom>
          <a:solidFill>
            <a:srgbClr val="FFB9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任意多边形 117"/>
          <p:cNvSpPr>
            <a:spLocks noChangeArrowheads="1"/>
          </p:cNvSpPr>
          <p:nvPr userDrawn="1"/>
        </p:nvSpPr>
        <p:spPr bwMode="auto">
          <a:xfrm>
            <a:off x="5849938" y="1338263"/>
            <a:ext cx="414337" cy="446087"/>
          </a:xfrm>
          <a:custGeom>
            <a:avLst/>
            <a:gdLst>
              <a:gd name="T0" fmla="*/ 550843 w 550843"/>
              <a:gd name="T1" fmla="*/ 0 h 594911"/>
              <a:gd name="T2" fmla="*/ 319489 w 550843"/>
              <a:gd name="T3" fmla="*/ 594911 h 594911"/>
              <a:gd name="T4" fmla="*/ 0 w 550843"/>
              <a:gd name="T5" fmla="*/ 583894 h 594911"/>
              <a:gd name="T6" fmla="*/ 550843 w 550843"/>
              <a:gd name="T7" fmla="*/ 0 h 594911"/>
              <a:gd name="T8" fmla="*/ 0 60000 65536"/>
              <a:gd name="T9" fmla="*/ 0 60000 65536"/>
              <a:gd name="T10" fmla="*/ 0 60000 65536"/>
              <a:gd name="T11" fmla="*/ 0 60000 65536"/>
              <a:gd name="T12" fmla="*/ 0 w 550843"/>
              <a:gd name="T13" fmla="*/ 0 h 594911"/>
              <a:gd name="T14" fmla="*/ 550843 w 550843"/>
              <a:gd name="T15" fmla="*/ 594911 h 5949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3" h="594911">
                <a:moveTo>
                  <a:pt x="550843" y="0"/>
                </a:moveTo>
                <a:lnTo>
                  <a:pt x="319489" y="594911"/>
                </a:lnTo>
                <a:lnTo>
                  <a:pt x="0" y="583894"/>
                </a:lnTo>
                <a:lnTo>
                  <a:pt x="550843" y="0"/>
                </a:lnTo>
                <a:close/>
              </a:path>
            </a:pathLst>
          </a:custGeom>
          <a:solidFill>
            <a:srgbClr val="0AAA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任意多边形 104"/>
          <p:cNvSpPr>
            <a:spLocks noChangeArrowheads="1"/>
          </p:cNvSpPr>
          <p:nvPr userDrawn="1"/>
        </p:nvSpPr>
        <p:spPr bwMode="auto">
          <a:xfrm>
            <a:off x="5949950" y="1346200"/>
            <a:ext cx="320675" cy="133350"/>
          </a:xfrm>
          <a:custGeom>
            <a:avLst/>
            <a:gdLst>
              <a:gd name="T0" fmla="*/ 132202 w 396607"/>
              <a:gd name="T1" fmla="*/ 0 h 187287"/>
              <a:gd name="T2" fmla="*/ 396607 w 396607"/>
              <a:gd name="T3" fmla="*/ 22034 h 187287"/>
              <a:gd name="T4" fmla="*/ 0 w 396607"/>
              <a:gd name="T5" fmla="*/ 187287 h 187287"/>
              <a:gd name="T6" fmla="*/ 132202 w 396607"/>
              <a:gd name="T7" fmla="*/ 0 h 187287"/>
              <a:gd name="T8" fmla="*/ 0 60000 65536"/>
              <a:gd name="T9" fmla="*/ 0 60000 65536"/>
              <a:gd name="T10" fmla="*/ 0 60000 65536"/>
              <a:gd name="T11" fmla="*/ 0 60000 65536"/>
              <a:gd name="T12" fmla="*/ 0 w 396607"/>
              <a:gd name="T13" fmla="*/ 0 h 187287"/>
              <a:gd name="T14" fmla="*/ 396607 w 396607"/>
              <a:gd name="T15" fmla="*/ 187287 h 187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6607" h="187287">
                <a:moveTo>
                  <a:pt x="132202" y="0"/>
                </a:moveTo>
                <a:lnTo>
                  <a:pt x="396607" y="22034"/>
                </a:lnTo>
                <a:lnTo>
                  <a:pt x="0" y="187287"/>
                </a:lnTo>
                <a:lnTo>
                  <a:pt x="132202" y="0"/>
                </a:lnTo>
                <a:close/>
              </a:path>
            </a:pathLst>
          </a:custGeom>
          <a:solidFill>
            <a:srgbClr val="0A9F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任意多边形 102"/>
          <p:cNvSpPr>
            <a:spLocks noChangeArrowheads="1"/>
          </p:cNvSpPr>
          <p:nvPr userDrawn="1"/>
        </p:nvSpPr>
        <p:spPr bwMode="auto">
          <a:xfrm>
            <a:off x="5749925" y="1114425"/>
            <a:ext cx="571500" cy="330200"/>
          </a:xfrm>
          <a:custGeom>
            <a:avLst/>
            <a:gdLst>
              <a:gd name="T0" fmla="*/ 0 w 661012"/>
              <a:gd name="T1" fmla="*/ 132202 h 407624"/>
              <a:gd name="T2" fmla="*/ 661012 w 661012"/>
              <a:gd name="T3" fmla="*/ 0 h 407624"/>
              <a:gd name="T4" fmla="*/ 264405 w 661012"/>
              <a:gd name="T5" fmla="*/ 407624 h 407624"/>
              <a:gd name="T6" fmla="*/ 0 w 661012"/>
              <a:gd name="T7" fmla="*/ 132202 h 407624"/>
              <a:gd name="T8" fmla="*/ 0 60000 65536"/>
              <a:gd name="T9" fmla="*/ 0 60000 65536"/>
              <a:gd name="T10" fmla="*/ 0 60000 65536"/>
              <a:gd name="T11" fmla="*/ 0 60000 65536"/>
              <a:gd name="T12" fmla="*/ 0 w 661012"/>
              <a:gd name="T13" fmla="*/ 0 h 407624"/>
              <a:gd name="T14" fmla="*/ 661012 w 661012"/>
              <a:gd name="T15" fmla="*/ 407624 h 407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1012" h="407624">
                <a:moveTo>
                  <a:pt x="0" y="132202"/>
                </a:moveTo>
                <a:lnTo>
                  <a:pt x="661012" y="0"/>
                </a:lnTo>
                <a:lnTo>
                  <a:pt x="264405" y="407624"/>
                </a:lnTo>
                <a:lnTo>
                  <a:pt x="0" y="132202"/>
                </a:lnTo>
                <a:close/>
              </a:path>
            </a:pathLst>
          </a:custGeom>
          <a:solidFill>
            <a:srgbClr val="E821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" name="任意多边形 97"/>
          <p:cNvSpPr>
            <a:spLocks noChangeArrowheads="1"/>
          </p:cNvSpPr>
          <p:nvPr userDrawn="1"/>
        </p:nvSpPr>
        <p:spPr bwMode="auto">
          <a:xfrm>
            <a:off x="5486400" y="263525"/>
            <a:ext cx="504825" cy="884238"/>
          </a:xfrm>
          <a:custGeom>
            <a:avLst/>
            <a:gdLst>
              <a:gd name="T0" fmla="*/ 0 w 649995"/>
              <a:gd name="T1" fmla="*/ 594911 h 1178805"/>
              <a:gd name="T2" fmla="*/ 649995 w 649995"/>
              <a:gd name="T3" fmla="*/ 0 h 1178805"/>
              <a:gd name="T4" fmla="*/ 385590 w 649995"/>
              <a:gd name="T5" fmla="*/ 1178805 h 1178805"/>
              <a:gd name="T6" fmla="*/ 0 w 649995"/>
              <a:gd name="T7" fmla="*/ 594911 h 1178805"/>
              <a:gd name="T8" fmla="*/ 0 60000 65536"/>
              <a:gd name="T9" fmla="*/ 0 60000 65536"/>
              <a:gd name="T10" fmla="*/ 0 60000 65536"/>
              <a:gd name="T11" fmla="*/ 0 60000 65536"/>
              <a:gd name="T12" fmla="*/ 0 w 649995"/>
              <a:gd name="T13" fmla="*/ 0 h 1178805"/>
              <a:gd name="T14" fmla="*/ 649995 w 649995"/>
              <a:gd name="T15" fmla="*/ 1178805 h 11788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9995" h="1178805">
                <a:moveTo>
                  <a:pt x="0" y="594911"/>
                </a:moveTo>
                <a:lnTo>
                  <a:pt x="649995" y="0"/>
                </a:lnTo>
                <a:lnTo>
                  <a:pt x="385590" y="1178805"/>
                </a:lnTo>
                <a:lnTo>
                  <a:pt x="0" y="594911"/>
                </a:lnTo>
                <a:close/>
              </a:path>
            </a:pathLst>
          </a:custGeom>
          <a:solidFill>
            <a:srgbClr val="1D97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" name="任意多边形 71"/>
          <p:cNvSpPr>
            <a:spLocks noChangeArrowheads="1"/>
          </p:cNvSpPr>
          <p:nvPr userDrawn="1"/>
        </p:nvSpPr>
        <p:spPr bwMode="auto">
          <a:xfrm>
            <a:off x="4148138" y="1925638"/>
            <a:ext cx="1387475" cy="801687"/>
          </a:xfrm>
          <a:custGeom>
            <a:avLst/>
            <a:gdLst>
              <a:gd name="T0" fmla="*/ 0 w 1806767"/>
              <a:gd name="T1" fmla="*/ 0 h 1046602"/>
              <a:gd name="T2" fmla="*/ 1806767 w 1806767"/>
              <a:gd name="T3" fmla="*/ 1046602 h 1046602"/>
              <a:gd name="T4" fmla="*/ 11017 w 1806767"/>
              <a:gd name="T5" fmla="*/ 738130 h 1046602"/>
              <a:gd name="T6" fmla="*/ 0 w 1806767"/>
              <a:gd name="T7" fmla="*/ 0 h 1046602"/>
              <a:gd name="T8" fmla="*/ 0 60000 65536"/>
              <a:gd name="T9" fmla="*/ 0 60000 65536"/>
              <a:gd name="T10" fmla="*/ 0 60000 65536"/>
              <a:gd name="T11" fmla="*/ 0 60000 65536"/>
              <a:gd name="T12" fmla="*/ 0 w 1806767"/>
              <a:gd name="T13" fmla="*/ 0 h 1046602"/>
              <a:gd name="T14" fmla="*/ 1806767 w 1806767"/>
              <a:gd name="T15" fmla="*/ 1046602 h 10466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6767" h="1046602">
                <a:moveTo>
                  <a:pt x="0" y="0"/>
                </a:moveTo>
                <a:lnTo>
                  <a:pt x="1806767" y="1046602"/>
                </a:lnTo>
                <a:lnTo>
                  <a:pt x="11017" y="738130"/>
                </a:lnTo>
                <a:lnTo>
                  <a:pt x="0" y="0"/>
                </a:lnTo>
                <a:close/>
              </a:path>
            </a:pathLst>
          </a:custGeom>
          <a:solidFill>
            <a:srgbClr val="146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" name="任意多边形 30"/>
          <p:cNvSpPr>
            <a:spLocks noChangeArrowheads="1"/>
          </p:cNvSpPr>
          <p:nvPr userDrawn="1"/>
        </p:nvSpPr>
        <p:spPr bwMode="auto">
          <a:xfrm>
            <a:off x="247650" y="3536950"/>
            <a:ext cx="866775" cy="520700"/>
          </a:xfrm>
          <a:custGeom>
            <a:avLst/>
            <a:gdLst>
              <a:gd name="T0" fmla="*/ 0 w 1156771"/>
              <a:gd name="T1" fmla="*/ 143219 h 694063"/>
              <a:gd name="T2" fmla="*/ 1156771 w 1156771"/>
              <a:gd name="T3" fmla="*/ 0 h 694063"/>
              <a:gd name="T4" fmla="*/ 506776 w 1156771"/>
              <a:gd name="T5" fmla="*/ 694063 h 694063"/>
              <a:gd name="T6" fmla="*/ 0 w 1156771"/>
              <a:gd name="T7" fmla="*/ 143219 h 694063"/>
              <a:gd name="T8" fmla="*/ 0 60000 65536"/>
              <a:gd name="T9" fmla="*/ 0 60000 65536"/>
              <a:gd name="T10" fmla="*/ 0 60000 65536"/>
              <a:gd name="T11" fmla="*/ 0 60000 65536"/>
              <a:gd name="T12" fmla="*/ 0 w 1156771"/>
              <a:gd name="T13" fmla="*/ 0 h 694063"/>
              <a:gd name="T14" fmla="*/ 1156771 w 1156771"/>
              <a:gd name="T15" fmla="*/ 694063 h 6940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6771" h="694063">
                <a:moveTo>
                  <a:pt x="0" y="143219"/>
                </a:moveTo>
                <a:lnTo>
                  <a:pt x="1156771" y="0"/>
                </a:lnTo>
                <a:lnTo>
                  <a:pt x="506776" y="694063"/>
                </a:lnTo>
                <a:lnTo>
                  <a:pt x="0" y="143219"/>
                </a:lnTo>
                <a:close/>
              </a:path>
            </a:pathLst>
          </a:custGeom>
          <a:solidFill>
            <a:srgbClr val="E925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任意多边形 58"/>
          <p:cNvSpPr>
            <a:spLocks noChangeArrowheads="1"/>
          </p:cNvSpPr>
          <p:nvPr userDrawn="1"/>
        </p:nvSpPr>
        <p:spPr bwMode="auto">
          <a:xfrm>
            <a:off x="3081338" y="2544763"/>
            <a:ext cx="966787" cy="265112"/>
          </a:xfrm>
          <a:custGeom>
            <a:avLst/>
            <a:gdLst>
              <a:gd name="T0" fmla="*/ 0 w 1288973"/>
              <a:gd name="T1" fmla="*/ 264405 h 319489"/>
              <a:gd name="T2" fmla="*/ 1288973 w 1288973"/>
              <a:gd name="T3" fmla="*/ 319489 h 319489"/>
              <a:gd name="T4" fmla="*/ 1079653 w 1288973"/>
              <a:gd name="T5" fmla="*/ 0 h 319489"/>
              <a:gd name="T6" fmla="*/ 0 w 1288973"/>
              <a:gd name="T7" fmla="*/ 264405 h 319489"/>
              <a:gd name="T8" fmla="*/ 0 60000 65536"/>
              <a:gd name="T9" fmla="*/ 0 60000 65536"/>
              <a:gd name="T10" fmla="*/ 0 60000 65536"/>
              <a:gd name="T11" fmla="*/ 0 60000 65536"/>
              <a:gd name="T12" fmla="*/ 0 w 1288973"/>
              <a:gd name="T13" fmla="*/ 0 h 319489"/>
              <a:gd name="T14" fmla="*/ 1288973 w 1288973"/>
              <a:gd name="T15" fmla="*/ 319489 h 3194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8973" h="319489">
                <a:moveTo>
                  <a:pt x="0" y="264405"/>
                </a:moveTo>
                <a:lnTo>
                  <a:pt x="1288973" y="319489"/>
                </a:lnTo>
                <a:lnTo>
                  <a:pt x="1079653" y="0"/>
                </a:lnTo>
                <a:lnTo>
                  <a:pt x="0" y="264405"/>
                </a:lnTo>
                <a:close/>
              </a:path>
            </a:pathLst>
          </a:custGeom>
          <a:solidFill>
            <a:srgbClr val="0E8B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" name="任意多边形 55"/>
          <p:cNvSpPr>
            <a:spLocks noChangeArrowheads="1"/>
          </p:cNvSpPr>
          <p:nvPr userDrawn="1"/>
        </p:nvSpPr>
        <p:spPr bwMode="auto">
          <a:xfrm>
            <a:off x="2998788" y="2098675"/>
            <a:ext cx="1182687" cy="412750"/>
          </a:xfrm>
          <a:custGeom>
            <a:avLst/>
            <a:gdLst>
              <a:gd name="T0" fmla="*/ 0 w 1575412"/>
              <a:gd name="T1" fmla="*/ 341523 h 550844"/>
              <a:gd name="T2" fmla="*/ 1575412 w 1575412"/>
              <a:gd name="T3" fmla="*/ 550844 h 550844"/>
              <a:gd name="T4" fmla="*/ 253388 w 1575412"/>
              <a:gd name="T5" fmla="*/ 0 h 550844"/>
              <a:gd name="T6" fmla="*/ 0 w 1575412"/>
              <a:gd name="T7" fmla="*/ 341523 h 550844"/>
              <a:gd name="T8" fmla="*/ 0 60000 65536"/>
              <a:gd name="T9" fmla="*/ 0 60000 65536"/>
              <a:gd name="T10" fmla="*/ 0 60000 65536"/>
              <a:gd name="T11" fmla="*/ 0 60000 65536"/>
              <a:gd name="T12" fmla="*/ 0 w 1575412"/>
              <a:gd name="T13" fmla="*/ 0 h 550844"/>
              <a:gd name="T14" fmla="*/ 1575412 w 1575412"/>
              <a:gd name="T15" fmla="*/ 550844 h 5508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75412" h="550844">
                <a:moveTo>
                  <a:pt x="0" y="341523"/>
                </a:moveTo>
                <a:lnTo>
                  <a:pt x="1575412" y="550844"/>
                </a:lnTo>
                <a:lnTo>
                  <a:pt x="253388" y="0"/>
                </a:lnTo>
                <a:lnTo>
                  <a:pt x="0" y="341523"/>
                </a:lnTo>
                <a:close/>
              </a:path>
            </a:pathLst>
          </a:custGeom>
          <a:solidFill>
            <a:srgbClr val="F592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任意多边形 56"/>
          <p:cNvSpPr>
            <a:spLocks noChangeArrowheads="1"/>
          </p:cNvSpPr>
          <p:nvPr userDrawn="1"/>
        </p:nvSpPr>
        <p:spPr bwMode="auto">
          <a:xfrm>
            <a:off x="3106738" y="1892300"/>
            <a:ext cx="1058862" cy="619125"/>
          </a:xfrm>
          <a:custGeom>
            <a:avLst/>
            <a:gdLst>
              <a:gd name="T0" fmla="*/ 0 w 1311007"/>
              <a:gd name="T1" fmla="*/ 220337 h 782198"/>
              <a:gd name="T2" fmla="*/ 1311007 w 1311007"/>
              <a:gd name="T3" fmla="*/ 782198 h 782198"/>
              <a:gd name="T4" fmla="*/ 1288973 w 1311007"/>
              <a:gd name="T5" fmla="*/ 0 h 782198"/>
              <a:gd name="T6" fmla="*/ 0 w 1311007"/>
              <a:gd name="T7" fmla="*/ 220337 h 782198"/>
              <a:gd name="T8" fmla="*/ 0 60000 65536"/>
              <a:gd name="T9" fmla="*/ 0 60000 65536"/>
              <a:gd name="T10" fmla="*/ 0 60000 65536"/>
              <a:gd name="T11" fmla="*/ 0 60000 65536"/>
              <a:gd name="T12" fmla="*/ 0 w 1311007"/>
              <a:gd name="T13" fmla="*/ 0 h 782198"/>
              <a:gd name="T14" fmla="*/ 1311007 w 1311007"/>
              <a:gd name="T15" fmla="*/ 782198 h 7821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1007" h="782198">
                <a:moveTo>
                  <a:pt x="0" y="220337"/>
                </a:moveTo>
                <a:lnTo>
                  <a:pt x="1311007" y="782198"/>
                </a:lnTo>
                <a:lnTo>
                  <a:pt x="1288973" y="0"/>
                </a:lnTo>
                <a:lnTo>
                  <a:pt x="0" y="220337"/>
                </a:lnTo>
                <a:close/>
              </a:path>
            </a:pathLst>
          </a:custGeom>
          <a:solidFill>
            <a:srgbClr val="E979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任意多边形 69"/>
          <p:cNvSpPr>
            <a:spLocks noChangeArrowheads="1"/>
          </p:cNvSpPr>
          <p:nvPr userDrawn="1"/>
        </p:nvSpPr>
        <p:spPr bwMode="auto">
          <a:xfrm>
            <a:off x="4627563" y="2536825"/>
            <a:ext cx="874712" cy="255588"/>
          </a:xfrm>
          <a:custGeom>
            <a:avLst/>
            <a:gdLst>
              <a:gd name="T0" fmla="*/ 0 w 1134738"/>
              <a:gd name="T1" fmla="*/ 0 h 308472"/>
              <a:gd name="T2" fmla="*/ 1134738 w 1134738"/>
              <a:gd name="T3" fmla="*/ 220337 h 308472"/>
              <a:gd name="T4" fmla="*/ 1013552 w 1134738"/>
              <a:gd name="T5" fmla="*/ 308472 h 308472"/>
              <a:gd name="T6" fmla="*/ 0 w 1134738"/>
              <a:gd name="T7" fmla="*/ 0 h 308472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8"/>
              <a:gd name="T13" fmla="*/ 0 h 308472"/>
              <a:gd name="T14" fmla="*/ 1134738 w 1134738"/>
              <a:gd name="T15" fmla="*/ 308472 h 3084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8" h="308472">
                <a:moveTo>
                  <a:pt x="0" y="0"/>
                </a:moveTo>
                <a:lnTo>
                  <a:pt x="1134738" y="220337"/>
                </a:lnTo>
                <a:lnTo>
                  <a:pt x="1013552" y="308472"/>
                </a:lnTo>
                <a:lnTo>
                  <a:pt x="0" y="0"/>
                </a:lnTo>
                <a:close/>
              </a:path>
            </a:pathLst>
          </a:custGeom>
          <a:solidFill>
            <a:srgbClr val="1699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任意多边形 44"/>
          <p:cNvSpPr>
            <a:spLocks noChangeArrowheads="1"/>
          </p:cNvSpPr>
          <p:nvPr userDrawn="1"/>
        </p:nvSpPr>
        <p:spPr bwMode="auto">
          <a:xfrm>
            <a:off x="3114675" y="1098550"/>
            <a:ext cx="455613" cy="636588"/>
          </a:xfrm>
          <a:custGeom>
            <a:avLst/>
            <a:gdLst>
              <a:gd name="T0" fmla="*/ 0 w 528810"/>
              <a:gd name="T1" fmla="*/ 793215 h 793215"/>
              <a:gd name="T2" fmla="*/ 462709 w 528810"/>
              <a:gd name="T3" fmla="*/ 506776 h 793215"/>
              <a:gd name="T4" fmla="*/ 528810 w 528810"/>
              <a:gd name="T5" fmla="*/ 0 h 793215"/>
              <a:gd name="T6" fmla="*/ 0 w 528810"/>
              <a:gd name="T7" fmla="*/ 793215 h 793215"/>
              <a:gd name="T8" fmla="*/ 0 60000 65536"/>
              <a:gd name="T9" fmla="*/ 0 60000 65536"/>
              <a:gd name="T10" fmla="*/ 0 60000 65536"/>
              <a:gd name="T11" fmla="*/ 0 60000 65536"/>
              <a:gd name="T12" fmla="*/ 0 w 528810"/>
              <a:gd name="T13" fmla="*/ 0 h 793215"/>
              <a:gd name="T14" fmla="*/ 528810 w 528810"/>
              <a:gd name="T15" fmla="*/ 793215 h 7932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810" h="793215">
                <a:moveTo>
                  <a:pt x="0" y="793215"/>
                </a:moveTo>
                <a:lnTo>
                  <a:pt x="462709" y="506776"/>
                </a:lnTo>
                <a:lnTo>
                  <a:pt x="528810" y="0"/>
                </a:lnTo>
                <a:lnTo>
                  <a:pt x="0" y="793215"/>
                </a:lnTo>
                <a:close/>
              </a:path>
            </a:pathLst>
          </a:custGeom>
          <a:solidFill>
            <a:srgbClr val="40C6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6" name="任意多边形 101"/>
          <p:cNvSpPr>
            <a:spLocks noChangeArrowheads="1"/>
          </p:cNvSpPr>
          <p:nvPr userDrawn="1"/>
        </p:nvSpPr>
        <p:spPr bwMode="auto">
          <a:xfrm>
            <a:off x="5562600" y="1146175"/>
            <a:ext cx="463550" cy="388938"/>
          </a:xfrm>
          <a:custGeom>
            <a:avLst/>
            <a:gdLst>
              <a:gd name="T0" fmla="*/ 242371 w 594911"/>
              <a:gd name="T1" fmla="*/ 0 h 440675"/>
              <a:gd name="T2" fmla="*/ 594911 w 594911"/>
              <a:gd name="T3" fmla="*/ 330506 h 440675"/>
              <a:gd name="T4" fmla="*/ 0 w 594911"/>
              <a:gd name="T5" fmla="*/ 440675 h 440675"/>
              <a:gd name="T6" fmla="*/ 242371 w 594911"/>
              <a:gd name="T7" fmla="*/ 0 h 440675"/>
              <a:gd name="T8" fmla="*/ 0 60000 65536"/>
              <a:gd name="T9" fmla="*/ 0 60000 65536"/>
              <a:gd name="T10" fmla="*/ 0 60000 65536"/>
              <a:gd name="T11" fmla="*/ 0 60000 65536"/>
              <a:gd name="T12" fmla="*/ 0 w 594911"/>
              <a:gd name="T13" fmla="*/ 0 h 440675"/>
              <a:gd name="T14" fmla="*/ 594911 w 594911"/>
              <a:gd name="T15" fmla="*/ 440675 h 4406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4911" h="440675">
                <a:moveTo>
                  <a:pt x="242371" y="0"/>
                </a:moveTo>
                <a:lnTo>
                  <a:pt x="594911" y="330506"/>
                </a:lnTo>
                <a:lnTo>
                  <a:pt x="0" y="440675"/>
                </a:lnTo>
                <a:lnTo>
                  <a:pt x="242371" y="0"/>
                </a:lnTo>
                <a:close/>
              </a:path>
            </a:pathLst>
          </a:custGeom>
          <a:solidFill>
            <a:srgbClr val="C020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" name="任意多边形 109"/>
          <p:cNvSpPr>
            <a:spLocks noChangeArrowheads="1"/>
          </p:cNvSpPr>
          <p:nvPr userDrawn="1"/>
        </p:nvSpPr>
        <p:spPr bwMode="auto">
          <a:xfrm>
            <a:off x="5749925" y="1108075"/>
            <a:ext cx="603250" cy="130175"/>
          </a:xfrm>
          <a:custGeom>
            <a:avLst/>
            <a:gdLst>
              <a:gd name="T0" fmla="*/ 0 w 738131"/>
              <a:gd name="T1" fmla="*/ 55085 h 187287"/>
              <a:gd name="T2" fmla="*/ 738131 w 738131"/>
              <a:gd name="T3" fmla="*/ 0 h 187287"/>
              <a:gd name="T4" fmla="*/ 77119 w 738131"/>
              <a:gd name="T5" fmla="*/ 187287 h 187287"/>
              <a:gd name="T6" fmla="*/ 0 w 738131"/>
              <a:gd name="T7" fmla="*/ 55085 h 187287"/>
              <a:gd name="T8" fmla="*/ 0 60000 65536"/>
              <a:gd name="T9" fmla="*/ 0 60000 65536"/>
              <a:gd name="T10" fmla="*/ 0 60000 65536"/>
              <a:gd name="T11" fmla="*/ 0 60000 65536"/>
              <a:gd name="T12" fmla="*/ 0 w 738131"/>
              <a:gd name="T13" fmla="*/ 0 h 187287"/>
              <a:gd name="T14" fmla="*/ 738131 w 738131"/>
              <a:gd name="T15" fmla="*/ 187287 h 187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8131" h="187287">
                <a:moveTo>
                  <a:pt x="0" y="55085"/>
                </a:moveTo>
                <a:lnTo>
                  <a:pt x="738131" y="0"/>
                </a:lnTo>
                <a:lnTo>
                  <a:pt x="77119" y="187287"/>
                </a:lnTo>
                <a:lnTo>
                  <a:pt x="0" y="55085"/>
                </a:lnTo>
                <a:close/>
              </a:path>
            </a:pathLst>
          </a:custGeom>
          <a:solidFill>
            <a:srgbClr val="440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" name="任意多边形 89"/>
          <p:cNvSpPr>
            <a:spLocks noChangeArrowheads="1"/>
          </p:cNvSpPr>
          <p:nvPr userDrawn="1"/>
        </p:nvSpPr>
        <p:spPr bwMode="auto">
          <a:xfrm>
            <a:off x="5205413" y="1768475"/>
            <a:ext cx="892175" cy="742950"/>
          </a:xfrm>
          <a:custGeom>
            <a:avLst/>
            <a:gdLst>
              <a:gd name="T0" fmla="*/ 1189822 w 1189822"/>
              <a:gd name="T1" fmla="*/ 0 h 991518"/>
              <a:gd name="T2" fmla="*/ 286439 w 1189822"/>
              <a:gd name="T3" fmla="*/ 991518 h 991518"/>
              <a:gd name="T4" fmla="*/ 0 w 1189822"/>
              <a:gd name="T5" fmla="*/ 220338 h 991518"/>
              <a:gd name="T6" fmla="*/ 1189822 w 1189822"/>
              <a:gd name="T7" fmla="*/ 0 h 991518"/>
              <a:gd name="T8" fmla="*/ 0 60000 65536"/>
              <a:gd name="T9" fmla="*/ 0 60000 65536"/>
              <a:gd name="T10" fmla="*/ 0 60000 65536"/>
              <a:gd name="T11" fmla="*/ 0 60000 65536"/>
              <a:gd name="T12" fmla="*/ 0 w 1189822"/>
              <a:gd name="T13" fmla="*/ 0 h 991518"/>
              <a:gd name="T14" fmla="*/ 1189822 w 1189822"/>
              <a:gd name="T15" fmla="*/ 991518 h 9915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89822" h="991518">
                <a:moveTo>
                  <a:pt x="1189822" y="0"/>
                </a:moveTo>
                <a:lnTo>
                  <a:pt x="286439" y="991518"/>
                </a:lnTo>
                <a:lnTo>
                  <a:pt x="0" y="220338"/>
                </a:lnTo>
                <a:lnTo>
                  <a:pt x="1189822" y="0"/>
                </a:lnTo>
                <a:close/>
              </a:path>
            </a:pathLst>
          </a:custGeom>
          <a:solidFill>
            <a:srgbClr val="04A7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" name="任意多边形 85"/>
          <p:cNvSpPr>
            <a:spLocks noChangeArrowheads="1"/>
          </p:cNvSpPr>
          <p:nvPr userDrawn="1"/>
        </p:nvSpPr>
        <p:spPr bwMode="auto">
          <a:xfrm>
            <a:off x="4981575" y="1727200"/>
            <a:ext cx="257175" cy="381000"/>
          </a:xfrm>
          <a:custGeom>
            <a:avLst/>
            <a:gdLst>
              <a:gd name="T0" fmla="*/ 253388 w 319489"/>
              <a:gd name="T1" fmla="*/ 0 h 440674"/>
              <a:gd name="T2" fmla="*/ 319489 w 319489"/>
              <a:gd name="T3" fmla="*/ 308472 h 440674"/>
              <a:gd name="T4" fmla="*/ 0 w 319489"/>
              <a:gd name="T5" fmla="*/ 440674 h 440674"/>
              <a:gd name="T6" fmla="*/ 253388 w 319489"/>
              <a:gd name="T7" fmla="*/ 0 h 440674"/>
              <a:gd name="T8" fmla="*/ 0 60000 65536"/>
              <a:gd name="T9" fmla="*/ 0 60000 65536"/>
              <a:gd name="T10" fmla="*/ 0 60000 65536"/>
              <a:gd name="T11" fmla="*/ 0 60000 65536"/>
              <a:gd name="T12" fmla="*/ 0 w 319489"/>
              <a:gd name="T13" fmla="*/ 0 h 440674"/>
              <a:gd name="T14" fmla="*/ 319489 w 319489"/>
              <a:gd name="T15" fmla="*/ 440674 h 4406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9489" h="440674">
                <a:moveTo>
                  <a:pt x="253388" y="0"/>
                </a:moveTo>
                <a:lnTo>
                  <a:pt x="319489" y="308472"/>
                </a:lnTo>
                <a:lnTo>
                  <a:pt x="0" y="440674"/>
                </a:lnTo>
                <a:lnTo>
                  <a:pt x="253388" y="0"/>
                </a:lnTo>
                <a:close/>
              </a:path>
            </a:pathLst>
          </a:custGeom>
          <a:solidFill>
            <a:srgbClr val="178F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任意多边形 96"/>
          <p:cNvSpPr>
            <a:spLocks noChangeArrowheads="1"/>
          </p:cNvSpPr>
          <p:nvPr userDrawn="1"/>
        </p:nvSpPr>
        <p:spPr bwMode="auto">
          <a:xfrm>
            <a:off x="5305425" y="280988"/>
            <a:ext cx="668338" cy="446087"/>
          </a:xfrm>
          <a:custGeom>
            <a:avLst/>
            <a:gdLst>
              <a:gd name="T0" fmla="*/ 0 w 804231"/>
              <a:gd name="T1" fmla="*/ 187286 h 561860"/>
              <a:gd name="T2" fmla="*/ 804231 w 804231"/>
              <a:gd name="T3" fmla="*/ 0 h 561860"/>
              <a:gd name="T4" fmla="*/ 220337 w 804231"/>
              <a:gd name="T5" fmla="*/ 561860 h 561860"/>
              <a:gd name="T6" fmla="*/ 0 w 804231"/>
              <a:gd name="T7" fmla="*/ 187286 h 561860"/>
              <a:gd name="T8" fmla="*/ 0 60000 65536"/>
              <a:gd name="T9" fmla="*/ 0 60000 65536"/>
              <a:gd name="T10" fmla="*/ 0 60000 65536"/>
              <a:gd name="T11" fmla="*/ 0 60000 65536"/>
              <a:gd name="T12" fmla="*/ 0 w 804231"/>
              <a:gd name="T13" fmla="*/ 0 h 561860"/>
              <a:gd name="T14" fmla="*/ 804231 w 804231"/>
              <a:gd name="T15" fmla="*/ 561860 h 5618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04231" h="561860">
                <a:moveTo>
                  <a:pt x="0" y="187286"/>
                </a:moveTo>
                <a:lnTo>
                  <a:pt x="804231" y="0"/>
                </a:lnTo>
                <a:lnTo>
                  <a:pt x="220337" y="561860"/>
                </a:lnTo>
                <a:lnTo>
                  <a:pt x="0" y="187286"/>
                </a:lnTo>
                <a:close/>
              </a:path>
            </a:pathLst>
          </a:custGeom>
          <a:solidFill>
            <a:srgbClr val="69C7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1" name="任意多边形 67"/>
          <p:cNvSpPr>
            <a:spLocks noChangeArrowheads="1"/>
          </p:cNvSpPr>
          <p:nvPr userDrawn="1"/>
        </p:nvSpPr>
        <p:spPr bwMode="auto">
          <a:xfrm>
            <a:off x="4470400" y="2825750"/>
            <a:ext cx="157163" cy="98425"/>
          </a:xfrm>
          <a:custGeom>
            <a:avLst/>
            <a:gdLst>
              <a:gd name="T0" fmla="*/ 0 w 209321"/>
              <a:gd name="T1" fmla="*/ 88135 h 132202"/>
              <a:gd name="T2" fmla="*/ 209321 w 209321"/>
              <a:gd name="T3" fmla="*/ 132202 h 132202"/>
              <a:gd name="T4" fmla="*/ 132203 w 209321"/>
              <a:gd name="T5" fmla="*/ 0 h 132202"/>
              <a:gd name="T6" fmla="*/ 0 w 209321"/>
              <a:gd name="T7" fmla="*/ 88135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09321"/>
              <a:gd name="T13" fmla="*/ 0 h 132202"/>
              <a:gd name="T14" fmla="*/ 209321 w 209321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9321" h="132202">
                <a:moveTo>
                  <a:pt x="0" y="88135"/>
                </a:moveTo>
                <a:lnTo>
                  <a:pt x="209321" y="132202"/>
                </a:lnTo>
                <a:lnTo>
                  <a:pt x="132203" y="0"/>
                </a:lnTo>
                <a:lnTo>
                  <a:pt x="0" y="88135"/>
                </a:lnTo>
                <a:close/>
              </a:path>
            </a:pathLst>
          </a:custGeom>
          <a:solidFill>
            <a:srgbClr val="107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" name="任意多边形 70"/>
          <p:cNvSpPr>
            <a:spLocks noChangeArrowheads="1"/>
          </p:cNvSpPr>
          <p:nvPr userDrawn="1"/>
        </p:nvSpPr>
        <p:spPr bwMode="auto">
          <a:xfrm>
            <a:off x="5419725" y="2717800"/>
            <a:ext cx="198438" cy="74613"/>
          </a:xfrm>
          <a:custGeom>
            <a:avLst/>
            <a:gdLst>
              <a:gd name="T0" fmla="*/ 88135 w 253388"/>
              <a:gd name="T1" fmla="*/ 0 h 110168"/>
              <a:gd name="T2" fmla="*/ 0 w 253388"/>
              <a:gd name="T3" fmla="*/ 99151 h 110168"/>
              <a:gd name="T4" fmla="*/ 253388 w 253388"/>
              <a:gd name="T5" fmla="*/ 110168 h 110168"/>
              <a:gd name="T6" fmla="*/ 88135 w 253388"/>
              <a:gd name="T7" fmla="*/ 0 h 110168"/>
              <a:gd name="T8" fmla="*/ 0 60000 65536"/>
              <a:gd name="T9" fmla="*/ 0 60000 65536"/>
              <a:gd name="T10" fmla="*/ 0 60000 65536"/>
              <a:gd name="T11" fmla="*/ 0 60000 65536"/>
              <a:gd name="T12" fmla="*/ 0 w 253388"/>
              <a:gd name="T13" fmla="*/ 0 h 110168"/>
              <a:gd name="T14" fmla="*/ 253388 w 253388"/>
              <a:gd name="T15" fmla="*/ 110168 h 110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3388" h="110168">
                <a:moveTo>
                  <a:pt x="88135" y="0"/>
                </a:moveTo>
                <a:lnTo>
                  <a:pt x="0" y="99151"/>
                </a:lnTo>
                <a:lnTo>
                  <a:pt x="253388" y="110168"/>
                </a:lnTo>
                <a:lnTo>
                  <a:pt x="88135" y="0"/>
                </a:lnTo>
                <a:close/>
              </a:path>
            </a:pathLst>
          </a:custGeom>
          <a:solidFill>
            <a:srgbClr val="125D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3" name="任意多边形 75"/>
          <p:cNvSpPr>
            <a:spLocks noChangeArrowheads="1"/>
          </p:cNvSpPr>
          <p:nvPr userDrawn="1"/>
        </p:nvSpPr>
        <p:spPr bwMode="auto">
          <a:xfrm>
            <a:off x="4114800" y="1139825"/>
            <a:ext cx="355600" cy="538163"/>
          </a:xfrm>
          <a:custGeom>
            <a:avLst/>
            <a:gdLst>
              <a:gd name="T0" fmla="*/ 33050 w 429658"/>
              <a:gd name="T1" fmla="*/ 0 h 705079"/>
              <a:gd name="T2" fmla="*/ 429658 w 429658"/>
              <a:gd name="T3" fmla="*/ 605928 h 705079"/>
              <a:gd name="T4" fmla="*/ 0 w 429658"/>
              <a:gd name="T5" fmla="*/ 705079 h 705079"/>
              <a:gd name="T6" fmla="*/ 33050 w 429658"/>
              <a:gd name="T7" fmla="*/ 0 h 705079"/>
              <a:gd name="T8" fmla="*/ 0 60000 65536"/>
              <a:gd name="T9" fmla="*/ 0 60000 65536"/>
              <a:gd name="T10" fmla="*/ 0 60000 65536"/>
              <a:gd name="T11" fmla="*/ 0 60000 65536"/>
              <a:gd name="T12" fmla="*/ 0 w 429658"/>
              <a:gd name="T13" fmla="*/ 0 h 705079"/>
              <a:gd name="T14" fmla="*/ 429658 w 429658"/>
              <a:gd name="T15" fmla="*/ 705079 h 7050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9658" h="705079">
                <a:moveTo>
                  <a:pt x="33050" y="0"/>
                </a:moveTo>
                <a:lnTo>
                  <a:pt x="429658" y="605928"/>
                </a:lnTo>
                <a:lnTo>
                  <a:pt x="0" y="705079"/>
                </a:lnTo>
                <a:lnTo>
                  <a:pt x="33050" y="0"/>
                </a:lnTo>
                <a:close/>
              </a:path>
            </a:pathLst>
          </a:custGeom>
          <a:solidFill>
            <a:srgbClr val="57C8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4" name="任意多边形 76"/>
          <p:cNvSpPr>
            <a:spLocks noChangeArrowheads="1"/>
          </p:cNvSpPr>
          <p:nvPr userDrawn="1"/>
        </p:nvSpPr>
        <p:spPr bwMode="auto">
          <a:xfrm>
            <a:off x="4148138" y="1149350"/>
            <a:ext cx="471487" cy="479425"/>
          </a:xfrm>
          <a:custGeom>
            <a:avLst/>
            <a:gdLst>
              <a:gd name="T0" fmla="*/ 0 w 528810"/>
              <a:gd name="T1" fmla="*/ 0 h 572877"/>
              <a:gd name="T2" fmla="*/ 528810 w 528810"/>
              <a:gd name="T3" fmla="*/ 253388 h 572877"/>
              <a:gd name="T4" fmla="*/ 352540 w 528810"/>
              <a:gd name="T5" fmla="*/ 572877 h 572877"/>
              <a:gd name="T6" fmla="*/ 0 w 528810"/>
              <a:gd name="T7" fmla="*/ 0 h 572877"/>
              <a:gd name="T8" fmla="*/ 0 60000 65536"/>
              <a:gd name="T9" fmla="*/ 0 60000 65536"/>
              <a:gd name="T10" fmla="*/ 0 60000 65536"/>
              <a:gd name="T11" fmla="*/ 0 60000 65536"/>
              <a:gd name="T12" fmla="*/ 0 w 528810"/>
              <a:gd name="T13" fmla="*/ 0 h 572877"/>
              <a:gd name="T14" fmla="*/ 528810 w 528810"/>
              <a:gd name="T15" fmla="*/ 572877 h 5728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810" h="572877">
                <a:moveTo>
                  <a:pt x="0" y="0"/>
                </a:moveTo>
                <a:lnTo>
                  <a:pt x="528810" y="253388"/>
                </a:lnTo>
                <a:lnTo>
                  <a:pt x="352540" y="572877"/>
                </a:lnTo>
                <a:lnTo>
                  <a:pt x="0" y="0"/>
                </a:lnTo>
                <a:close/>
              </a:path>
            </a:pathLst>
          </a:custGeom>
          <a:solidFill>
            <a:srgbClr val="1BA8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" name="任意多边形 46"/>
          <p:cNvSpPr>
            <a:spLocks noChangeArrowheads="1"/>
          </p:cNvSpPr>
          <p:nvPr userDrawn="1"/>
        </p:nvSpPr>
        <p:spPr bwMode="auto">
          <a:xfrm>
            <a:off x="3114675" y="1668463"/>
            <a:ext cx="1100138" cy="314325"/>
          </a:xfrm>
          <a:custGeom>
            <a:avLst/>
            <a:gdLst>
              <a:gd name="T0" fmla="*/ 77118 w 1355075"/>
              <a:gd name="T1" fmla="*/ 11017 h 396607"/>
              <a:gd name="T2" fmla="*/ 22034 w 1355075"/>
              <a:gd name="T3" fmla="*/ 11017 h 396607"/>
              <a:gd name="T4" fmla="*/ 0 w 1355075"/>
              <a:gd name="T5" fmla="*/ 396607 h 396607"/>
              <a:gd name="T6" fmla="*/ 1355075 w 1355075"/>
              <a:gd name="T7" fmla="*/ 0 h 396607"/>
              <a:gd name="T8" fmla="*/ 77118 w 1355075"/>
              <a:gd name="T9" fmla="*/ 11017 h 3966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5075"/>
              <a:gd name="T16" fmla="*/ 0 h 396607"/>
              <a:gd name="T17" fmla="*/ 1355075 w 1355075"/>
              <a:gd name="T18" fmla="*/ 396607 h 3966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5075" h="396607">
                <a:moveTo>
                  <a:pt x="77118" y="11017"/>
                </a:moveTo>
                <a:lnTo>
                  <a:pt x="22034" y="11017"/>
                </a:lnTo>
                <a:lnTo>
                  <a:pt x="0" y="396607"/>
                </a:lnTo>
                <a:lnTo>
                  <a:pt x="1355075" y="0"/>
                </a:lnTo>
                <a:lnTo>
                  <a:pt x="77118" y="11017"/>
                </a:lnTo>
                <a:close/>
              </a:path>
            </a:pathLst>
          </a:custGeom>
          <a:solidFill>
            <a:srgbClr val="BF22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6" name="任意多边形 28"/>
          <p:cNvSpPr>
            <a:spLocks noChangeArrowheads="1"/>
          </p:cNvSpPr>
          <p:nvPr userDrawn="1"/>
        </p:nvSpPr>
        <p:spPr bwMode="auto">
          <a:xfrm>
            <a:off x="1206500" y="1917700"/>
            <a:ext cx="644525" cy="735013"/>
          </a:xfrm>
          <a:custGeom>
            <a:avLst/>
            <a:gdLst>
              <a:gd name="T0" fmla="*/ 859315 w 859315"/>
              <a:gd name="T1" fmla="*/ 0 h 980502"/>
              <a:gd name="T2" fmla="*/ 484742 w 859315"/>
              <a:gd name="T3" fmla="*/ 859316 h 980502"/>
              <a:gd name="T4" fmla="*/ 0 w 859315"/>
              <a:gd name="T5" fmla="*/ 980502 h 980502"/>
              <a:gd name="T6" fmla="*/ 859315 w 859315"/>
              <a:gd name="T7" fmla="*/ 0 h 980502"/>
              <a:gd name="T8" fmla="*/ 0 60000 65536"/>
              <a:gd name="T9" fmla="*/ 0 60000 65536"/>
              <a:gd name="T10" fmla="*/ 0 60000 65536"/>
              <a:gd name="T11" fmla="*/ 0 60000 65536"/>
              <a:gd name="T12" fmla="*/ 0 w 859315"/>
              <a:gd name="T13" fmla="*/ 0 h 980502"/>
              <a:gd name="T14" fmla="*/ 859315 w 859315"/>
              <a:gd name="T15" fmla="*/ 980502 h 9805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9315" h="980502">
                <a:moveTo>
                  <a:pt x="859315" y="0"/>
                </a:moveTo>
                <a:lnTo>
                  <a:pt x="484742" y="859316"/>
                </a:lnTo>
                <a:lnTo>
                  <a:pt x="0" y="980502"/>
                </a:lnTo>
                <a:lnTo>
                  <a:pt x="859315" y="0"/>
                </a:lnTo>
                <a:close/>
              </a:path>
            </a:pathLst>
          </a:custGeom>
          <a:solidFill>
            <a:srgbClr val="EF5B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" name="任意多边形 20"/>
          <p:cNvSpPr>
            <a:spLocks noChangeArrowheads="1"/>
          </p:cNvSpPr>
          <p:nvPr userDrawn="1"/>
        </p:nvSpPr>
        <p:spPr bwMode="auto">
          <a:xfrm>
            <a:off x="1851025" y="2395538"/>
            <a:ext cx="471488" cy="265112"/>
          </a:xfrm>
          <a:custGeom>
            <a:avLst/>
            <a:gdLst>
              <a:gd name="T0" fmla="*/ 11017 w 550844"/>
              <a:gd name="T1" fmla="*/ 0 h 341523"/>
              <a:gd name="T2" fmla="*/ 550844 w 550844"/>
              <a:gd name="T3" fmla="*/ 286438 h 341523"/>
              <a:gd name="T4" fmla="*/ 0 w 550844"/>
              <a:gd name="T5" fmla="*/ 341523 h 341523"/>
              <a:gd name="T6" fmla="*/ 11017 w 550844"/>
              <a:gd name="T7" fmla="*/ 0 h 341523"/>
              <a:gd name="T8" fmla="*/ 0 60000 65536"/>
              <a:gd name="T9" fmla="*/ 0 60000 65536"/>
              <a:gd name="T10" fmla="*/ 0 60000 65536"/>
              <a:gd name="T11" fmla="*/ 0 60000 65536"/>
              <a:gd name="T12" fmla="*/ 0 w 550844"/>
              <a:gd name="T13" fmla="*/ 0 h 341523"/>
              <a:gd name="T14" fmla="*/ 550844 w 550844"/>
              <a:gd name="T15" fmla="*/ 341523 h 3415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4" h="341523">
                <a:moveTo>
                  <a:pt x="11017" y="0"/>
                </a:moveTo>
                <a:lnTo>
                  <a:pt x="550844" y="286438"/>
                </a:lnTo>
                <a:lnTo>
                  <a:pt x="0" y="341523"/>
                </a:lnTo>
                <a:lnTo>
                  <a:pt x="11017" y="0"/>
                </a:lnTo>
                <a:close/>
              </a:path>
            </a:pathLst>
          </a:custGeom>
          <a:solidFill>
            <a:srgbClr val="21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8" name="任意多边形 35"/>
          <p:cNvSpPr>
            <a:spLocks noChangeArrowheads="1"/>
          </p:cNvSpPr>
          <p:nvPr userDrawn="1"/>
        </p:nvSpPr>
        <p:spPr bwMode="auto">
          <a:xfrm>
            <a:off x="1817688" y="2238375"/>
            <a:ext cx="463550" cy="365125"/>
          </a:xfrm>
          <a:custGeom>
            <a:avLst/>
            <a:gdLst>
              <a:gd name="T0" fmla="*/ 528809 w 550843"/>
              <a:gd name="T1" fmla="*/ 0 h 451691"/>
              <a:gd name="T2" fmla="*/ 0 w 550843"/>
              <a:gd name="T3" fmla="*/ 209320 h 451691"/>
              <a:gd name="T4" fmla="*/ 550843 w 550843"/>
              <a:gd name="T5" fmla="*/ 451691 h 451691"/>
              <a:gd name="T6" fmla="*/ 528809 w 550843"/>
              <a:gd name="T7" fmla="*/ 0 h 451691"/>
              <a:gd name="T8" fmla="*/ 0 60000 65536"/>
              <a:gd name="T9" fmla="*/ 0 60000 65536"/>
              <a:gd name="T10" fmla="*/ 0 60000 65536"/>
              <a:gd name="T11" fmla="*/ 0 60000 65536"/>
              <a:gd name="T12" fmla="*/ 0 w 550843"/>
              <a:gd name="T13" fmla="*/ 0 h 451691"/>
              <a:gd name="T14" fmla="*/ 550843 w 550843"/>
              <a:gd name="T15" fmla="*/ 451691 h 4516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3" h="451691">
                <a:moveTo>
                  <a:pt x="528809" y="0"/>
                </a:moveTo>
                <a:lnTo>
                  <a:pt x="0" y="209320"/>
                </a:lnTo>
                <a:lnTo>
                  <a:pt x="550843" y="451691"/>
                </a:lnTo>
                <a:lnTo>
                  <a:pt x="528809" y="0"/>
                </a:lnTo>
                <a:close/>
              </a:path>
            </a:pathLst>
          </a:custGeom>
          <a:solidFill>
            <a:srgbClr val="E523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9" name="任意多边形 26"/>
          <p:cNvSpPr>
            <a:spLocks noChangeArrowheads="1"/>
          </p:cNvSpPr>
          <p:nvPr userDrawn="1"/>
        </p:nvSpPr>
        <p:spPr bwMode="auto">
          <a:xfrm>
            <a:off x="1173163" y="1876425"/>
            <a:ext cx="752475" cy="511175"/>
          </a:xfrm>
          <a:custGeom>
            <a:avLst/>
            <a:gdLst>
              <a:gd name="T0" fmla="*/ 936434 w 936434"/>
              <a:gd name="T1" fmla="*/ 0 h 672029"/>
              <a:gd name="T2" fmla="*/ 341523 w 936434"/>
              <a:gd name="T3" fmla="*/ 672029 h 672029"/>
              <a:gd name="T4" fmla="*/ 0 w 936434"/>
              <a:gd name="T5" fmla="*/ 429658 h 672029"/>
              <a:gd name="T6" fmla="*/ 936434 w 936434"/>
              <a:gd name="T7" fmla="*/ 0 h 672029"/>
              <a:gd name="T8" fmla="*/ 0 60000 65536"/>
              <a:gd name="T9" fmla="*/ 0 60000 65536"/>
              <a:gd name="T10" fmla="*/ 0 60000 65536"/>
              <a:gd name="T11" fmla="*/ 0 60000 65536"/>
              <a:gd name="T12" fmla="*/ 0 w 936434"/>
              <a:gd name="T13" fmla="*/ 0 h 672029"/>
              <a:gd name="T14" fmla="*/ 936434 w 936434"/>
              <a:gd name="T15" fmla="*/ 672029 h 6720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6434" h="672029">
                <a:moveTo>
                  <a:pt x="936434" y="0"/>
                </a:moveTo>
                <a:lnTo>
                  <a:pt x="341523" y="672029"/>
                </a:lnTo>
                <a:lnTo>
                  <a:pt x="0" y="429658"/>
                </a:lnTo>
                <a:lnTo>
                  <a:pt x="936434" y="0"/>
                </a:lnTo>
                <a:close/>
              </a:path>
            </a:pathLst>
          </a:custGeom>
          <a:solidFill>
            <a:srgbClr val="EA25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" name="任意多边形 12"/>
          <p:cNvSpPr>
            <a:spLocks noChangeArrowheads="1"/>
          </p:cNvSpPr>
          <p:nvPr userDrawn="1"/>
        </p:nvSpPr>
        <p:spPr bwMode="auto">
          <a:xfrm>
            <a:off x="569913" y="2312988"/>
            <a:ext cx="817562" cy="538162"/>
          </a:xfrm>
          <a:custGeom>
            <a:avLst/>
            <a:gdLst>
              <a:gd name="T0" fmla="*/ 385591 w 1002535"/>
              <a:gd name="T1" fmla="*/ 0 h 694062"/>
              <a:gd name="T2" fmla="*/ 1002535 w 1002535"/>
              <a:gd name="T3" fmla="*/ 616944 h 694062"/>
              <a:gd name="T4" fmla="*/ 0 w 1002535"/>
              <a:gd name="T5" fmla="*/ 694062 h 694062"/>
              <a:gd name="T6" fmla="*/ 385591 w 1002535"/>
              <a:gd name="T7" fmla="*/ 0 h 694062"/>
              <a:gd name="T8" fmla="*/ 0 60000 65536"/>
              <a:gd name="T9" fmla="*/ 0 60000 65536"/>
              <a:gd name="T10" fmla="*/ 0 60000 65536"/>
              <a:gd name="T11" fmla="*/ 0 60000 65536"/>
              <a:gd name="T12" fmla="*/ 0 w 1002535"/>
              <a:gd name="T13" fmla="*/ 0 h 694062"/>
              <a:gd name="T14" fmla="*/ 1002535 w 1002535"/>
              <a:gd name="T15" fmla="*/ 694062 h 6940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2535" h="694062">
                <a:moveTo>
                  <a:pt x="385591" y="0"/>
                </a:moveTo>
                <a:lnTo>
                  <a:pt x="1002535" y="616944"/>
                </a:lnTo>
                <a:lnTo>
                  <a:pt x="0" y="694062"/>
                </a:lnTo>
                <a:lnTo>
                  <a:pt x="385591" y="0"/>
                </a:lnTo>
                <a:close/>
              </a:path>
            </a:pathLst>
          </a:custGeom>
          <a:solidFill>
            <a:srgbClr val="A11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" name="任意多边形 66"/>
          <p:cNvSpPr>
            <a:spLocks noChangeArrowheads="1"/>
          </p:cNvSpPr>
          <p:nvPr userDrawn="1"/>
        </p:nvSpPr>
        <p:spPr bwMode="auto">
          <a:xfrm>
            <a:off x="4140200" y="2841625"/>
            <a:ext cx="404813" cy="280988"/>
          </a:xfrm>
          <a:custGeom>
            <a:avLst/>
            <a:gdLst>
              <a:gd name="T0" fmla="*/ 0 w 539827"/>
              <a:gd name="T1" fmla="*/ 374574 h 374574"/>
              <a:gd name="T2" fmla="*/ 539827 w 539827"/>
              <a:gd name="T3" fmla="*/ 11017 h 374574"/>
              <a:gd name="T4" fmla="*/ 275422 w 539827"/>
              <a:gd name="T5" fmla="*/ 0 h 374574"/>
              <a:gd name="T6" fmla="*/ 0 w 539827"/>
              <a:gd name="T7" fmla="*/ 374574 h 374574"/>
              <a:gd name="T8" fmla="*/ 0 60000 65536"/>
              <a:gd name="T9" fmla="*/ 0 60000 65536"/>
              <a:gd name="T10" fmla="*/ 0 60000 65536"/>
              <a:gd name="T11" fmla="*/ 0 60000 65536"/>
              <a:gd name="T12" fmla="*/ 0 w 539827"/>
              <a:gd name="T13" fmla="*/ 0 h 374574"/>
              <a:gd name="T14" fmla="*/ 539827 w 539827"/>
              <a:gd name="T15" fmla="*/ 374574 h 3745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9827" h="374574">
                <a:moveTo>
                  <a:pt x="0" y="374574"/>
                </a:moveTo>
                <a:lnTo>
                  <a:pt x="539827" y="11017"/>
                </a:lnTo>
                <a:lnTo>
                  <a:pt x="275422" y="0"/>
                </a:lnTo>
                <a:lnTo>
                  <a:pt x="0" y="374574"/>
                </a:lnTo>
                <a:close/>
              </a:path>
            </a:pathLst>
          </a:custGeom>
          <a:solidFill>
            <a:srgbClr val="1057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" name="任意多边形 16"/>
          <p:cNvSpPr>
            <a:spLocks noChangeArrowheads="1"/>
          </p:cNvSpPr>
          <p:nvPr userDrawn="1"/>
        </p:nvSpPr>
        <p:spPr bwMode="auto">
          <a:xfrm>
            <a:off x="-158750" y="3544888"/>
            <a:ext cx="809625" cy="512762"/>
          </a:xfrm>
          <a:custGeom>
            <a:avLst/>
            <a:gdLst>
              <a:gd name="T0" fmla="*/ 528809 w 1079653"/>
              <a:gd name="T1" fmla="*/ 110168 h 683046"/>
              <a:gd name="T2" fmla="*/ 1079653 w 1079653"/>
              <a:gd name="T3" fmla="*/ 683046 h 683046"/>
              <a:gd name="T4" fmla="*/ 0 w 1079653"/>
              <a:gd name="T5" fmla="*/ 341523 h 683046"/>
              <a:gd name="T6" fmla="*/ 330506 w 1079653"/>
              <a:gd name="T7" fmla="*/ 0 h 683046"/>
              <a:gd name="T8" fmla="*/ 528809 w 1079653"/>
              <a:gd name="T9" fmla="*/ 110168 h 6830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9653"/>
              <a:gd name="T16" fmla="*/ 0 h 683046"/>
              <a:gd name="T17" fmla="*/ 1079653 w 1079653"/>
              <a:gd name="T18" fmla="*/ 683046 h 6830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9653" h="683046">
                <a:moveTo>
                  <a:pt x="528809" y="110168"/>
                </a:moveTo>
                <a:lnTo>
                  <a:pt x="1079653" y="683046"/>
                </a:lnTo>
                <a:lnTo>
                  <a:pt x="0" y="341523"/>
                </a:lnTo>
                <a:lnTo>
                  <a:pt x="330506" y="0"/>
                </a:lnTo>
                <a:lnTo>
                  <a:pt x="528809" y="110168"/>
                </a:lnTo>
                <a:close/>
              </a:path>
            </a:pathLst>
          </a:custGeom>
          <a:solidFill>
            <a:srgbClr val="C121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3" name="任意多边形 106"/>
          <p:cNvSpPr>
            <a:spLocks noChangeArrowheads="1"/>
          </p:cNvSpPr>
          <p:nvPr userDrawn="1"/>
        </p:nvSpPr>
        <p:spPr bwMode="auto">
          <a:xfrm>
            <a:off x="5635625" y="1446213"/>
            <a:ext cx="346075" cy="355600"/>
          </a:xfrm>
          <a:custGeom>
            <a:avLst/>
            <a:gdLst>
              <a:gd name="T0" fmla="*/ 55085 w 462709"/>
              <a:gd name="T1" fmla="*/ 220337 h 473725"/>
              <a:gd name="T2" fmla="*/ 0 w 462709"/>
              <a:gd name="T3" fmla="*/ 220337 h 473725"/>
              <a:gd name="T4" fmla="*/ 352540 w 462709"/>
              <a:gd name="T5" fmla="*/ 473725 h 473725"/>
              <a:gd name="T6" fmla="*/ 462709 w 462709"/>
              <a:gd name="T7" fmla="*/ 0 h 473725"/>
              <a:gd name="T8" fmla="*/ 55085 w 462709"/>
              <a:gd name="T9" fmla="*/ 220337 h 473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2709"/>
              <a:gd name="T16" fmla="*/ 0 h 473725"/>
              <a:gd name="T17" fmla="*/ 462709 w 462709"/>
              <a:gd name="T18" fmla="*/ 473725 h 4737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2709" h="473725">
                <a:moveTo>
                  <a:pt x="55085" y="220337"/>
                </a:moveTo>
                <a:lnTo>
                  <a:pt x="0" y="220337"/>
                </a:lnTo>
                <a:lnTo>
                  <a:pt x="352540" y="473725"/>
                </a:lnTo>
                <a:lnTo>
                  <a:pt x="462709" y="0"/>
                </a:lnTo>
                <a:lnTo>
                  <a:pt x="55085" y="220337"/>
                </a:lnTo>
                <a:close/>
              </a:path>
            </a:pathLst>
          </a:custGeom>
          <a:solidFill>
            <a:srgbClr val="1791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" name="任意多边形 81"/>
          <p:cNvSpPr>
            <a:spLocks noChangeArrowheads="1"/>
          </p:cNvSpPr>
          <p:nvPr userDrawn="1"/>
        </p:nvSpPr>
        <p:spPr bwMode="auto">
          <a:xfrm>
            <a:off x="4619625" y="1371600"/>
            <a:ext cx="817563" cy="404813"/>
          </a:xfrm>
          <a:custGeom>
            <a:avLst/>
            <a:gdLst>
              <a:gd name="T0" fmla="*/ 0 w 1090670"/>
              <a:gd name="T1" fmla="*/ 528810 h 539827"/>
              <a:gd name="T2" fmla="*/ 1090670 w 1090670"/>
              <a:gd name="T3" fmla="*/ 539827 h 539827"/>
              <a:gd name="T4" fmla="*/ 947451 w 1090670"/>
              <a:gd name="T5" fmla="*/ 0 h 539827"/>
              <a:gd name="T6" fmla="*/ 0 w 1090670"/>
              <a:gd name="T7" fmla="*/ 528810 h 539827"/>
              <a:gd name="T8" fmla="*/ 0 60000 65536"/>
              <a:gd name="T9" fmla="*/ 0 60000 65536"/>
              <a:gd name="T10" fmla="*/ 0 60000 65536"/>
              <a:gd name="T11" fmla="*/ 0 60000 65536"/>
              <a:gd name="T12" fmla="*/ 0 w 1090670"/>
              <a:gd name="T13" fmla="*/ 0 h 539827"/>
              <a:gd name="T14" fmla="*/ 1090670 w 1090670"/>
              <a:gd name="T15" fmla="*/ 539827 h 5398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0670" h="539827">
                <a:moveTo>
                  <a:pt x="0" y="528810"/>
                </a:moveTo>
                <a:lnTo>
                  <a:pt x="1090670" y="539827"/>
                </a:lnTo>
                <a:lnTo>
                  <a:pt x="947451" y="0"/>
                </a:lnTo>
                <a:lnTo>
                  <a:pt x="0" y="528810"/>
                </a:lnTo>
                <a:close/>
              </a:path>
            </a:pathLst>
          </a:custGeom>
          <a:solidFill>
            <a:srgbClr val="D921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" name="任意多边形 79"/>
          <p:cNvSpPr>
            <a:spLocks noChangeArrowheads="1"/>
          </p:cNvSpPr>
          <p:nvPr userDrawn="1"/>
        </p:nvSpPr>
        <p:spPr bwMode="auto">
          <a:xfrm>
            <a:off x="4462463" y="1171575"/>
            <a:ext cx="1346200" cy="390525"/>
          </a:xfrm>
          <a:custGeom>
            <a:avLst/>
            <a:gdLst>
              <a:gd name="T0" fmla="*/ 165253 w 1784732"/>
              <a:gd name="T1" fmla="*/ 143219 h 506776"/>
              <a:gd name="T2" fmla="*/ 1784732 w 1784732"/>
              <a:gd name="T3" fmla="*/ 0 h 506776"/>
              <a:gd name="T4" fmla="*/ 0 w 1784732"/>
              <a:gd name="T5" fmla="*/ 506776 h 506776"/>
              <a:gd name="T6" fmla="*/ 165253 w 1784732"/>
              <a:gd name="T7" fmla="*/ 143219 h 506776"/>
              <a:gd name="T8" fmla="*/ 0 60000 65536"/>
              <a:gd name="T9" fmla="*/ 0 60000 65536"/>
              <a:gd name="T10" fmla="*/ 0 60000 65536"/>
              <a:gd name="T11" fmla="*/ 0 60000 65536"/>
              <a:gd name="T12" fmla="*/ 0 w 1784732"/>
              <a:gd name="T13" fmla="*/ 0 h 506776"/>
              <a:gd name="T14" fmla="*/ 1784732 w 1784732"/>
              <a:gd name="T15" fmla="*/ 506776 h 506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84732" h="506776">
                <a:moveTo>
                  <a:pt x="165253" y="143219"/>
                </a:moveTo>
                <a:lnTo>
                  <a:pt x="1784732" y="0"/>
                </a:lnTo>
                <a:lnTo>
                  <a:pt x="0" y="506776"/>
                </a:lnTo>
                <a:lnTo>
                  <a:pt x="165253" y="143219"/>
                </a:lnTo>
                <a:close/>
              </a:path>
            </a:pathLst>
          </a:custGeom>
          <a:solidFill>
            <a:srgbClr val="290C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6" name="任意多边形 50"/>
          <p:cNvSpPr>
            <a:spLocks noChangeArrowheads="1"/>
          </p:cNvSpPr>
          <p:nvPr userDrawn="1"/>
        </p:nvSpPr>
        <p:spPr bwMode="auto">
          <a:xfrm>
            <a:off x="2206625" y="2230438"/>
            <a:ext cx="520700" cy="1149350"/>
          </a:xfrm>
          <a:custGeom>
            <a:avLst/>
            <a:gdLst>
              <a:gd name="T0" fmla="*/ 0 w 694063"/>
              <a:gd name="T1" fmla="*/ 0 h 1553378"/>
              <a:gd name="T2" fmla="*/ 694063 w 694063"/>
              <a:gd name="T3" fmla="*/ 55084 h 1553378"/>
              <a:gd name="T4" fmla="*/ 77118 w 694063"/>
              <a:gd name="T5" fmla="*/ 1553378 h 1553378"/>
              <a:gd name="T6" fmla="*/ 0 w 694063"/>
              <a:gd name="T7" fmla="*/ 0 h 1553378"/>
              <a:gd name="T8" fmla="*/ 0 60000 65536"/>
              <a:gd name="T9" fmla="*/ 0 60000 65536"/>
              <a:gd name="T10" fmla="*/ 0 60000 65536"/>
              <a:gd name="T11" fmla="*/ 0 60000 65536"/>
              <a:gd name="T12" fmla="*/ 0 w 694063"/>
              <a:gd name="T13" fmla="*/ 0 h 1553378"/>
              <a:gd name="T14" fmla="*/ 694063 w 694063"/>
              <a:gd name="T15" fmla="*/ 1553378 h 15533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4063" h="1553378">
                <a:moveTo>
                  <a:pt x="0" y="0"/>
                </a:moveTo>
                <a:lnTo>
                  <a:pt x="694063" y="55084"/>
                </a:lnTo>
                <a:lnTo>
                  <a:pt x="77118" y="1553378"/>
                </a:lnTo>
                <a:lnTo>
                  <a:pt x="0" y="0"/>
                </a:lnTo>
                <a:close/>
              </a:path>
            </a:pathLst>
          </a:custGeom>
          <a:solidFill>
            <a:srgbClr val="EE3B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7" name="任意多边形 40"/>
          <p:cNvSpPr>
            <a:spLocks noChangeArrowheads="1"/>
          </p:cNvSpPr>
          <p:nvPr userDrawn="1"/>
        </p:nvSpPr>
        <p:spPr bwMode="auto">
          <a:xfrm>
            <a:off x="2405063" y="1131888"/>
            <a:ext cx="1139825" cy="569912"/>
          </a:xfrm>
          <a:custGeom>
            <a:avLst/>
            <a:gdLst>
              <a:gd name="T0" fmla="*/ 0 w 1520328"/>
              <a:gd name="T1" fmla="*/ 638978 h 760164"/>
              <a:gd name="T2" fmla="*/ 991519 w 1520328"/>
              <a:gd name="T3" fmla="*/ 760164 h 760164"/>
              <a:gd name="T4" fmla="*/ 1520328 w 1520328"/>
              <a:gd name="T5" fmla="*/ 0 h 760164"/>
              <a:gd name="T6" fmla="*/ 0 w 1520328"/>
              <a:gd name="T7" fmla="*/ 638978 h 760164"/>
              <a:gd name="T8" fmla="*/ 0 60000 65536"/>
              <a:gd name="T9" fmla="*/ 0 60000 65536"/>
              <a:gd name="T10" fmla="*/ 0 60000 65536"/>
              <a:gd name="T11" fmla="*/ 0 60000 65536"/>
              <a:gd name="T12" fmla="*/ 0 w 1520328"/>
              <a:gd name="T13" fmla="*/ 0 h 760164"/>
              <a:gd name="T14" fmla="*/ 1520328 w 1520328"/>
              <a:gd name="T15" fmla="*/ 760164 h 7601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0328" h="760164">
                <a:moveTo>
                  <a:pt x="0" y="638978"/>
                </a:moveTo>
                <a:lnTo>
                  <a:pt x="991519" y="760164"/>
                </a:lnTo>
                <a:lnTo>
                  <a:pt x="1520328" y="0"/>
                </a:lnTo>
                <a:lnTo>
                  <a:pt x="0" y="638978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8" name="任意多边形 36"/>
          <p:cNvSpPr>
            <a:spLocks noChangeArrowheads="1"/>
          </p:cNvSpPr>
          <p:nvPr userDrawn="1"/>
        </p:nvSpPr>
        <p:spPr bwMode="auto">
          <a:xfrm>
            <a:off x="1858963" y="2603500"/>
            <a:ext cx="414337" cy="768350"/>
          </a:xfrm>
          <a:custGeom>
            <a:avLst/>
            <a:gdLst>
              <a:gd name="T0" fmla="*/ 0 w 550844"/>
              <a:gd name="T1" fmla="*/ 22034 h 1024569"/>
              <a:gd name="T2" fmla="*/ 550844 w 550844"/>
              <a:gd name="T3" fmla="*/ 0 h 1024569"/>
              <a:gd name="T4" fmla="*/ 550844 w 550844"/>
              <a:gd name="T5" fmla="*/ 1024569 h 1024569"/>
              <a:gd name="T6" fmla="*/ 0 w 550844"/>
              <a:gd name="T7" fmla="*/ 22034 h 1024569"/>
              <a:gd name="T8" fmla="*/ 0 60000 65536"/>
              <a:gd name="T9" fmla="*/ 0 60000 65536"/>
              <a:gd name="T10" fmla="*/ 0 60000 65536"/>
              <a:gd name="T11" fmla="*/ 0 60000 65536"/>
              <a:gd name="T12" fmla="*/ 0 w 550844"/>
              <a:gd name="T13" fmla="*/ 0 h 1024569"/>
              <a:gd name="T14" fmla="*/ 550844 w 550844"/>
              <a:gd name="T15" fmla="*/ 1024569 h 10245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4" h="1024569">
                <a:moveTo>
                  <a:pt x="0" y="22034"/>
                </a:moveTo>
                <a:lnTo>
                  <a:pt x="550844" y="0"/>
                </a:lnTo>
                <a:lnTo>
                  <a:pt x="550844" y="1024569"/>
                </a:lnTo>
                <a:lnTo>
                  <a:pt x="0" y="22034"/>
                </a:lnTo>
                <a:close/>
              </a:path>
            </a:pathLst>
          </a:custGeom>
          <a:solidFill>
            <a:srgbClr val="C71F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9" name="任意多边形 29"/>
          <p:cNvSpPr>
            <a:spLocks noChangeArrowheads="1"/>
          </p:cNvSpPr>
          <p:nvPr userDrawn="1"/>
        </p:nvSpPr>
        <p:spPr bwMode="auto">
          <a:xfrm>
            <a:off x="1552575" y="1866900"/>
            <a:ext cx="330200" cy="677863"/>
          </a:xfrm>
          <a:custGeom>
            <a:avLst/>
            <a:gdLst>
              <a:gd name="T0" fmla="*/ 429658 w 440675"/>
              <a:gd name="T1" fmla="*/ 0 h 903383"/>
              <a:gd name="T2" fmla="*/ 440675 w 440675"/>
              <a:gd name="T3" fmla="*/ 738130 h 903383"/>
              <a:gd name="T4" fmla="*/ 0 w 440675"/>
              <a:gd name="T5" fmla="*/ 903383 h 903383"/>
              <a:gd name="T6" fmla="*/ 429658 w 440675"/>
              <a:gd name="T7" fmla="*/ 0 h 903383"/>
              <a:gd name="T8" fmla="*/ 0 60000 65536"/>
              <a:gd name="T9" fmla="*/ 0 60000 65536"/>
              <a:gd name="T10" fmla="*/ 0 60000 65536"/>
              <a:gd name="T11" fmla="*/ 0 60000 65536"/>
              <a:gd name="T12" fmla="*/ 0 w 440675"/>
              <a:gd name="T13" fmla="*/ 0 h 903383"/>
              <a:gd name="T14" fmla="*/ 440675 w 440675"/>
              <a:gd name="T15" fmla="*/ 903383 h 9033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0675" h="903383">
                <a:moveTo>
                  <a:pt x="429658" y="0"/>
                </a:moveTo>
                <a:lnTo>
                  <a:pt x="440675" y="738130"/>
                </a:lnTo>
                <a:lnTo>
                  <a:pt x="0" y="903383"/>
                </a:lnTo>
                <a:lnTo>
                  <a:pt x="429658" y="0"/>
                </a:lnTo>
                <a:close/>
              </a:path>
            </a:pathLst>
          </a:custGeom>
          <a:solidFill>
            <a:srgbClr val="EA24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0" name="任意多边形 5"/>
          <p:cNvSpPr>
            <a:spLocks noChangeArrowheads="1"/>
          </p:cNvSpPr>
          <p:nvPr userDrawn="1"/>
        </p:nvSpPr>
        <p:spPr bwMode="auto">
          <a:xfrm>
            <a:off x="0" y="990600"/>
            <a:ext cx="190500" cy="1016000"/>
          </a:xfrm>
          <a:custGeom>
            <a:avLst/>
            <a:gdLst>
              <a:gd name="T0" fmla="*/ 0 w 242371"/>
              <a:gd name="T1" fmla="*/ 0 h 1355075"/>
              <a:gd name="T2" fmla="*/ 242371 w 242371"/>
              <a:gd name="T3" fmla="*/ 1355075 h 1355075"/>
              <a:gd name="T4" fmla="*/ 0 w 242371"/>
              <a:gd name="T5" fmla="*/ 1178805 h 1355075"/>
              <a:gd name="T6" fmla="*/ 0 w 242371"/>
              <a:gd name="T7" fmla="*/ 0 h 1355075"/>
              <a:gd name="T8" fmla="*/ 0 60000 65536"/>
              <a:gd name="T9" fmla="*/ 0 60000 65536"/>
              <a:gd name="T10" fmla="*/ 0 60000 65536"/>
              <a:gd name="T11" fmla="*/ 0 60000 65536"/>
              <a:gd name="T12" fmla="*/ 0 w 242371"/>
              <a:gd name="T13" fmla="*/ 0 h 1355075"/>
              <a:gd name="T14" fmla="*/ 242371 w 242371"/>
              <a:gd name="T15" fmla="*/ 1355075 h 13550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2371" h="1355075">
                <a:moveTo>
                  <a:pt x="0" y="0"/>
                </a:moveTo>
                <a:lnTo>
                  <a:pt x="242371" y="1355075"/>
                </a:lnTo>
                <a:lnTo>
                  <a:pt x="0" y="1178805"/>
                </a:lnTo>
                <a:lnTo>
                  <a:pt x="0" y="0"/>
                </a:lnTo>
                <a:close/>
              </a:path>
            </a:pathLst>
          </a:custGeom>
          <a:solidFill>
            <a:srgbClr val="E725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" name="任意多边形 6"/>
          <p:cNvSpPr>
            <a:spLocks noChangeArrowheads="1"/>
          </p:cNvSpPr>
          <p:nvPr userDrawn="1"/>
        </p:nvSpPr>
        <p:spPr bwMode="auto">
          <a:xfrm>
            <a:off x="-15875" y="938213"/>
            <a:ext cx="1114425" cy="1069975"/>
          </a:xfrm>
          <a:custGeom>
            <a:avLst/>
            <a:gdLst>
              <a:gd name="T0" fmla="*/ 0 w 1454226"/>
              <a:gd name="T1" fmla="*/ 0 h 1388126"/>
              <a:gd name="T2" fmla="*/ 1454226 w 1454226"/>
              <a:gd name="T3" fmla="*/ 517793 h 1388126"/>
              <a:gd name="T4" fmla="*/ 253388 w 1454226"/>
              <a:gd name="T5" fmla="*/ 1388126 h 1388126"/>
              <a:gd name="T6" fmla="*/ 0 w 1454226"/>
              <a:gd name="T7" fmla="*/ 0 h 1388126"/>
              <a:gd name="T8" fmla="*/ 0 60000 65536"/>
              <a:gd name="T9" fmla="*/ 0 60000 65536"/>
              <a:gd name="T10" fmla="*/ 0 60000 65536"/>
              <a:gd name="T11" fmla="*/ 0 60000 65536"/>
              <a:gd name="T12" fmla="*/ 0 w 1454226"/>
              <a:gd name="T13" fmla="*/ 0 h 1388126"/>
              <a:gd name="T14" fmla="*/ 1454226 w 1454226"/>
              <a:gd name="T15" fmla="*/ 1388126 h 13881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54226" h="1388126">
                <a:moveTo>
                  <a:pt x="0" y="0"/>
                </a:moveTo>
                <a:lnTo>
                  <a:pt x="1454226" y="517793"/>
                </a:lnTo>
                <a:lnTo>
                  <a:pt x="253388" y="1388126"/>
                </a:lnTo>
                <a:lnTo>
                  <a:pt x="0" y="0"/>
                </a:lnTo>
                <a:close/>
              </a:path>
            </a:pathLst>
          </a:custGeom>
          <a:solidFill>
            <a:srgbClr val="EE64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" name="任意多边形 7"/>
          <p:cNvSpPr>
            <a:spLocks noChangeArrowheads="1"/>
          </p:cNvSpPr>
          <p:nvPr userDrawn="1"/>
        </p:nvSpPr>
        <p:spPr bwMode="auto">
          <a:xfrm>
            <a:off x="-7938" y="1322388"/>
            <a:ext cx="1116013" cy="1082675"/>
          </a:xfrm>
          <a:custGeom>
            <a:avLst/>
            <a:gdLst>
              <a:gd name="T0" fmla="*/ 1465243 w 1465243"/>
              <a:gd name="T1" fmla="*/ 0 h 1443209"/>
              <a:gd name="T2" fmla="*/ 1167788 w 1465243"/>
              <a:gd name="T3" fmla="*/ 1366091 h 1443209"/>
              <a:gd name="T4" fmla="*/ 0 w 1465243"/>
              <a:gd name="T5" fmla="*/ 1443209 h 1443209"/>
              <a:gd name="T6" fmla="*/ 11017 w 1465243"/>
              <a:gd name="T7" fmla="*/ 1024568 h 1443209"/>
              <a:gd name="T8" fmla="*/ 1465243 w 1465243"/>
              <a:gd name="T9" fmla="*/ 0 h 14432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65243"/>
              <a:gd name="T16" fmla="*/ 0 h 1443209"/>
              <a:gd name="T17" fmla="*/ 1465243 w 1465243"/>
              <a:gd name="T18" fmla="*/ 1443209 h 14432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65243" h="1443209">
                <a:moveTo>
                  <a:pt x="1465243" y="0"/>
                </a:moveTo>
                <a:lnTo>
                  <a:pt x="1167788" y="1366091"/>
                </a:lnTo>
                <a:lnTo>
                  <a:pt x="0" y="1443209"/>
                </a:lnTo>
                <a:lnTo>
                  <a:pt x="11017" y="1024568"/>
                </a:lnTo>
                <a:lnTo>
                  <a:pt x="1465243" y="0"/>
                </a:lnTo>
                <a:close/>
              </a:path>
            </a:pathLst>
          </a:custGeom>
          <a:solidFill>
            <a:srgbClr val="EB40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3" name="任意多边形 8"/>
          <p:cNvSpPr>
            <a:spLocks noChangeArrowheads="1"/>
          </p:cNvSpPr>
          <p:nvPr userDrawn="1"/>
        </p:nvSpPr>
        <p:spPr bwMode="auto">
          <a:xfrm>
            <a:off x="-139700" y="1760538"/>
            <a:ext cx="312738" cy="438150"/>
          </a:xfrm>
          <a:custGeom>
            <a:avLst/>
            <a:gdLst>
              <a:gd name="T0" fmla="*/ 418641 w 418641"/>
              <a:gd name="T1" fmla="*/ 308472 h 583894"/>
              <a:gd name="T2" fmla="*/ 0 w 418641"/>
              <a:gd name="T3" fmla="*/ 583894 h 583894"/>
              <a:gd name="T4" fmla="*/ 77118 w 418641"/>
              <a:gd name="T5" fmla="*/ 0 h 583894"/>
              <a:gd name="T6" fmla="*/ 418641 w 418641"/>
              <a:gd name="T7" fmla="*/ 308472 h 583894"/>
              <a:gd name="T8" fmla="*/ 0 60000 65536"/>
              <a:gd name="T9" fmla="*/ 0 60000 65536"/>
              <a:gd name="T10" fmla="*/ 0 60000 65536"/>
              <a:gd name="T11" fmla="*/ 0 60000 65536"/>
              <a:gd name="T12" fmla="*/ 0 w 418641"/>
              <a:gd name="T13" fmla="*/ 0 h 583894"/>
              <a:gd name="T14" fmla="*/ 418641 w 418641"/>
              <a:gd name="T15" fmla="*/ 583894 h 5838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8641" h="583894">
                <a:moveTo>
                  <a:pt x="418641" y="308472"/>
                </a:moveTo>
                <a:lnTo>
                  <a:pt x="0" y="583894"/>
                </a:lnTo>
                <a:lnTo>
                  <a:pt x="77118" y="0"/>
                </a:lnTo>
                <a:lnTo>
                  <a:pt x="418641" y="308472"/>
                </a:lnTo>
                <a:close/>
              </a:path>
            </a:pathLst>
          </a:custGeom>
          <a:solidFill>
            <a:srgbClr val="D9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4" name="任意多边形 9"/>
          <p:cNvSpPr>
            <a:spLocks noChangeArrowheads="1"/>
          </p:cNvSpPr>
          <p:nvPr userDrawn="1"/>
        </p:nvSpPr>
        <p:spPr bwMode="auto">
          <a:xfrm>
            <a:off x="-57150" y="2338388"/>
            <a:ext cx="965200" cy="412750"/>
          </a:xfrm>
          <a:custGeom>
            <a:avLst/>
            <a:gdLst>
              <a:gd name="T0" fmla="*/ 22034 w 1288973"/>
              <a:gd name="T1" fmla="*/ 88135 h 550844"/>
              <a:gd name="T2" fmla="*/ 1288973 w 1288973"/>
              <a:gd name="T3" fmla="*/ 0 h 550844"/>
              <a:gd name="T4" fmla="*/ 0 w 1288973"/>
              <a:gd name="T5" fmla="*/ 550844 h 550844"/>
              <a:gd name="T6" fmla="*/ 22034 w 1288973"/>
              <a:gd name="T7" fmla="*/ 88135 h 550844"/>
              <a:gd name="T8" fmla="*/ 0 60000 65536"/>
              <a:gd name="T9" fmla="*/ 0 60000 65536"/>
              <a:gd name="T10" fmla="*/ 0 60000 65536"/>
              <a:gd name="T11" fmla="*/ 0 60000 65536"/>
              <a:gd name="T12" fmla="*/ 0 w 1288973"/>
              <a:gd name="T13" fmla="*/ 0 h 550844"/>
              <a:gd name="T14" fmla="*/ 1288973 w 1288973"/>
              <a:gd name="T15" fmla="*/ 550844 h 5508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8973" h="550844">
                <a:moveTo>
                  <a:pt x="22034" y="88135"/>
                </a:moveTo>
                <a:lnTo>
                  <a:pt x="1288973" y="0"/>
                </a:lnTo>
                <a:lnTo>
                  <a:pt x="0" y="550844"/>
                </a:lnTo>
                <a:lnTo>
                  <a:pt x="22034" y="88135"/>
                </a:lnTo>
                <a:close/>
              </a:path>
            </a:pathLst>
          </a:custGeom>
          <a:solidFill>
            <a:srgbClr val="3911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5" name="任意多边形 10"/>
          <p:cNvSpPr>
            <a:spLocks noChangeArrowheads="1"/>
          </p:cNvSpPr>
          <p:nvPr userDrawn="1"/>
        </p:nvSpPr>
        <p:spPr bwMode="auto">
          <a:xfrm>
            <a:off x="-7938" y="2330450"/>
            <a:ext cx="884238" cy="552450"/>
          </a:xfrm>
          <a:custGeom>
            <a:avLst/>
            <a:gdLst>
              <a:gd name="T0" fmla="*/ 1178805 w 1178805"/>
              <a:gd name="T1" fmla="*/ 0 h 738131"/>
              <a:gd name="T2" fmla="*/ 859316 w 1178805"/>
              <a:gd name="T3" fmla="*/ 661013 h 738131"/>
              <a:gd name="T4" fmla="*/ 11017 w 1178805"/>
              <a:gd name="T5" fmla="*/ 738131 h 738131"/>
              <a:gd name="T6" fmla="*/ 0 w 1178805"/>
              <a:gd name="T7" fmla="*/ 528810 h 738131"/>
              <a:gd name="T8" fmla="*/ 1178805 w 1178805"/>
              <a:gd name="T9" fmla="*/ 0 h 7381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8805"/>
              <a:gd name="T16" fmla="*/ 0 h 738131"/>
              <a:gd name="T17" fmla="*/ 1178805 w 1178805"/>
              <a:gd name="T18" fmla="*/ 738131 h 7381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8805" h="738131">
                <a:moveTo>
                  <a:pt x="1178805" y="0"/>
                </a:moveTo>
                <a:lnTo>
                  <a:pt x="859316" y="661013"/>
                </a:lnTo>
                <a:lnTo>
                  <a:pt x="11017" y="738131"/>
                </a:lnTo>
                <a:lnTo>
                  <a:pt x="0" y="528810"/>
                </a:lnTo>
                <a:lnTo>
                  <a:pt x="1178805" y="0"/>
                </a:lnTo>
                <a:close/>
              </a:path>
            </a:pathLst>
          </a:custGeom>
          <a:solidFill>
            <a:srgbClr val="660C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6" name="任意多边形 11"/>
          <p:cNvSpPr>
            <a:spLocks noChangeArrowheads="1"/>
          </p:cNvSpPr>
          <p:nvPr userDrawn="1"/>
        </p:nvSpPr>
        <p:spPr bwMode="auto">
          <a:xfrm>
            <a:off x="-57150" y="2825750"/>
            <a:ext cx="701675" cy="669925"/>
          </a:xfrm>
          <a:custGeom>
            <a:avLst/>
            <a:gdLst>
              <a:gd name="T0" fmla="*/ 44067 w 936433"/>
              <a:gd name="T1" fmla="*/ 55084 h 892366"/>
              <a:gd name="T2" fmla="*/ 936433 w 936433"/>
              <a:gd name="T3" fmla="*/ 0 h 892366"/>
              <a:gd name="T4" fmla="*/ 363556 w 936433"/>
              <a:gd name="T5" fmla="*/ 760163 h 892366"/>
              <a:gd name="T6" fmla="*/ 0 w 936433"/>
              <a:gd name="T7" fmla="*/ 892366 h 892366"/>
              <a:gd name="T8" fmla="*/ 44067 w 936433"/>
              <a:gd name="T9" fmla="*/ 55084 h 8923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6433"/>
              <a:gd name="T16" fmla="*/ 0 h 892366"/>
              <a:gd name="T17" fmla="*/ 936433 w 936433"/>
              <a:gd name="T18" fmla="*/ 892366 h 8923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6433" h="892366">
                <a:moveTo>
                  <a:pt x="44067" y="55084"/>
                </a:moveTo>
                <a:lnTo>
                  <a:pt x="936433" y="0"/>
                </a:lnTo>
                <a:lnTo>
                  <a:pt x="363556" y="760163"/>
                </a:lnTo>
                <a:lnTo>
                  <a:pt x="0" y="892366"/>
                </a:lnTo>
                <a:lnTo>
                  <a:pt x="44067" y="55084"/>
                </a:lnTo>
                <a:close/>
              </a:path>
            </a:pathLst>
          </a:custGeom>
          <a:solidFill>
            <a:srgbClr val="8215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7" name="任意多边形 13"/>
          <p:cNvSpPr>
            <a:spLocks noChangeArrowheads="1"/>
          </p:cNvSpPr>
          <p:nvPr userDrawn="1"/>
        </p:nvSpPr>
        <p:spPr bwMode="auto">
          <a:xfrm>
            <a:off x="198438" y="2784475"/>
            <a:ext cx="1189037" cy="628650"/>
          </a:xfrm>
          <a:custGeom>
            <a:avLst/>
            <a:gdLst>
              <a:gd name="T0" fmla="*/ 572877 w 1586429"/>
              <a:gd name="T1" fmla="*/ 66102 h 837282"/>
              <a:gd name="T2" fmla="*/ 1586429 w 1586429"/>
              <a:gd name="T3" fmla="*/ 0 h 837282"/>
              <a:gd name="T4" fmla="*/ 0 w 1586429"/>
              <a:gd name="T5" fmla="*/ 837282 h 837282"/>
              <a:gd name="T6" fmla="*/ 572877 w 1586429"/>
              <a:gd name="T7" fmla="*/ 66102 h 837282"/>
              <a:gd name="T8" fmla="*/ 0 60000 65536"/>
              <a:gd name="T9" fmla="*/ 0 60000 65536"/>
              <a:gd name="T10" fmla="*/ 0 60000 65536"/>
              <a:gd name="T11" fmla="*/ 0 60000 65536"/>
              <a:gd name="T12" fmla="*/ 0 w 1586429"/>
              <a:gd name="T13" fmla="*/ 0 h 837282"/>
              <a:gd name="T14" fmla="*/ 1586429 w 1586429"/>
              <a:gd name="T15" fmla="*/ 837282 h 8372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6429" h="837282">
                <a:moveTo>
                  <a:pt x="572877" y="66102"/>
                </a:moveTo>
                <a:lnTo>
                  <a:pt x="1586429" y="0"/>
                </a:lnTo>
                <a:lnTo>
                  <a:pt x="0" y="837282"/>
                </a:lnTo>
                <a:lnTo>
                  <a:pt x="572877" y="66102"/>
                </a:lnTo>
                <a:close/>
              </a:path>
            </a:pathLst>
          </a:custGeom>
          <a:solidFill>
            <a:srgbClr val="BC20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8" name="任意多边形 15"/>
          <p:cNvSpPr>
            <a:spLocks noChangeArrowheads="1"/>
          </p:cNvSpPr>
          <p:nvPr userDrawn="1"/>
        </p:nvSpPr>
        <p:spPr bwMode="auto">
          <a:xfrm>
            <a:off x="-320675" y="2786063"/>
            <a:ext cx="2586038" cy="950912"/>
          </a:xfrm>
          <a:custGeom>
            <a:avLst/>
            <a:gdLst>
              <a:gd name="T0" fmla="*/ 220338 w 3448280"/>
              <a:gd name="T1" fmla="*/ 980501 h 1255923"/>
              <a:gd name="T2" fmla="*/ 2258458 w 3448280"/>
              <a:gd name="T3" fmla="*/ 0 h 1255923"/>
              <a:gd name="T4" fmla="*/ 3448280 w 3448280"/>
              <a:gd name="T5" fmla="*/ 771181 h 1255923"/>
              <a:gd name="T6" fmla="*/ 0 w 3448280"/>
              <a:gd name="T7" fmla="*/ 1255923 h 1255923"/>
              <a:gd name="T8" fmla="*/ 220338 w 3448280"/>
              <a:gd name="T9" fmla="*/ 980501 h 12559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8280"/>
              <a:gd name="T16" fmla="*/ 0 h 1255923"/>
              <a:gd name="T17" fmla="*/ 3448280 w 3448280"/>
              <a:gd name="T18" fmla="*/ 1255923 h 12559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8280" h="1255923">
                <a:moveTo>
                  <a:pt x="220338" y="980501"/>
                </a:moveTo>
                <a:lnTo>
                  <a:pt x="2258458" y="0"/>
                </a:lnTo>
                <a:lnTo>
                  <a:pt x="3448280" y="771181"/>
                </a:lnTo>
                <a:lnTo>
                  <a:pt x="0" y="1255923"/>
                </a:lnTo>
                <a:lnTo>
                  <a:pt x="220338" y="980501"/>
                </a:lnTo>
                <a:close/>
              </a:path>
            </a:pathLst>
          </a:custGeom>
          <a:solidFill>
            <a:srgbClr val="CE21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9" name="任意多边形 17"/>
          <p:cNvSpPr>
            <a:spLocks noChangeArrowheads="1"/>
          </p:cNvSpPr>
          <p:nvPr userDrawn="1"/>
        </p:nvSpPr>
        <p:spPr bwMode="auto">
          <a:xfrm>
            <a:off x="1346200" y="2611438"/>
            <a:ext cx="942975" cy="784225"/>
          </a:xfrm>
          <a:custGeom>
            <a:avLst/>
            <a:gdLst>
              <a:gd name="T0" fmla="*/ 0 w 1255923"/>
              <a:gd name="T1" fmla="*/ 242371 h 1024569"/>
              <a:gd name="T2" fmla="*/ 705080 w 1255923"/>
              <a:gd name="T3" fmla="*/ 0 h 1024569"/>
              <a:gd name="T4" fmla="*/ 1255923 w 1255923"/>
              <a:gd name="T5" fmla="*/ 1024569 h 1024569"/>
              <a:gd name="T6" fmla="*/ 0 w 1255923"/>
              <a:gd name="T7" fmla="*/ 242371 h 1024569"/>
              <a:gd name="T8" fmla="*/ 0 60000 65536"/>
              <a:gd name="T9" fmla="*/ 0 60000 65536"/>
              <a:gd name="T10" fmla="*/ 0 60000 65536"/>
              <a:gd name="T11" fmla="*/ 0 60000 65536"/>
              <a:gd name="T12" fmla="*/ 0 w 1255923"/>
              <a:gd name="T13" fmla="*/ 0 h 1024569"/>
              <a:gd name="T14" fmla="*/ 1255923 w 1255923"/>
              <a:gd name="T15" fmla="*/ 1024569 h 10245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5923" h="1024569">
                <a:moveTo>
                  <a:pt x="0" y="242371"/>
                </a:moveTo>
                <a:lnTo>
                  <a:pt x="705080" y="0"/>
                </a:lnTo>
                <a:lnTo>
                  <a:pt x="1255923" y="1024569"/>
                </a:lnTo>
                <a:lnTo>
                  <a:pt x="0" y="242371"/>
                </a:lnTo>
                <a:close/>
              </a:path>
            </a:pathLst>
          </a:custGeom>
          <a:solidFill>
            <a:srgbClr val="D11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0" name="任意多边形 18"/>
          <p:cNvSpPr>
            <a:spLocks noChangeArrowheads="1"/>
          </p:cNvSpPr>
          <p:nvPr userDrawn="1"/>
        </p:nvSpPr>
        <p:spPr bwMode="auto">
          <a:xfrm>
            <a:off x="1214438" y="2635250"/>
            <a:ext cx="644525" cy="165100"/>
          </a:xfrm>
          <a:custGeom>
            <a:avLst/>
            <a:gdLst>
              <a:gd name="T0" fmla="*/ 0 w 859315"/>
              <a:gd name="T1" fmla="*/ 11017 h 253388"/>
              <a:gd name="T2" fmla="*/ 859315 w 859315"/>
              <a:gd name="T3" fmla="*/ 0 h 253388"/>
              <a:gd name="T4" fmla="*/ 220337 w 859315"/>
              <a:gd name="T5" fmla="*/ 253388 h 253388"/>
              <a:gd name="T6" fmla="*/ 0 w 859315"/>
              <a:gd name="T7" fmla="*/ 11017 h 253388"/>
              <a:gd name="T8" fmla="*/ 0 60000 65536"/>
              <a:gd name="T9" fmla="*/ 0 60000 65536"/>
              <a:gd name="T10" fmla="*/ 0 60000 65536"/>
              <a:gd name="T11" fmla="*/ 0 60000 65536"/>
              <a:gd name="T12" fmla="*/ 0 w 859315"/>
              <a:gd name="T13" fmla="*/ 0 h 253388"/>
              <a:gd name="T14" fmla="*/ 859315 w 859315"/>
              <a:gd name="T15" fmla="*/ 253388 h 2533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9315" h="253388">
                <a:moveTo>
                  <a:pt x="0" y="11017"/>
                </a:moveTo>
                <a:lnTo>
                  <a:pt x="859315" y="0"/>
                </a:lnTo>
                <a:lnTo>
                  <a:pt x="220337" y="253388"/>
                </a:lnTo>
                <a:lnTo>
                  <a:pt x="0" y="11017"/>
                </a:lnTo>
                <a:close/>
              </a:path>
            </a:pathLst>
          </a:custGeom>
          <a:solidFill>
            <a:srgbClr val="341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" name="任意多边形 19"/>
          <p:cNvSpPr>
            <a:spLocks noChangeArrowheads="1"/>
          </p:cNvSpPr>
          <p:nvPr userDrawn="1"/>
        </p:nvSpPr>
        <p:spPr bwMode="auto">
          <a:xfrm>
            <a:off x="1222375" y="2420938"/>
            <a:ext cx="661988" cy="231775"/>
          </a:xfrm>
          <a:custGeom>
            <a:avLst/>
            <a:gdLst>
              <a:gd name="T0" fmla="*/ 0 w 881350"/>
              <a:gd name="T1" fmla="*/ 297456 h 308473"/>
              <a:gd name="T2" fmla="*/ 881350 w 881350"/>
              <a:gd name="T3" fmla="*/ 0 h 308473"/>
              <a:gd name="T4" fmla="*/ 837282 w 881350"/>
              <a:gd name="T5" fmla="*/ 308473 h 308473"/>
              <a:gd name="T6" fmla="*/ 0 w 881350"/>
              <a:gd name="T7" fmla="*/ 297456 h 308473"/>
              <a:gd name="T8" fmla="*/ 0 60000 65536"/>
              <a:gd name="T9" fmla="*/ 0 60000 65536"/>
              <a:gd name="T10" fmla="*/ 0 60000 65536"/>
              <a:gd name="T11" fmla="*/ 0 60000 65536"/>
              <a:gd name="T12" fmla="*/ 0 w 881350"/>
              <a:gd name="T13" fmla="*/ 0 h 308473"/>
              <a:gd name="T14" fmla="*/ 881350 w 881350"/>
              <a:gd name="T15" fmla="*/ 308473 h 3084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1350" h="308473">
                <a:moveTo>
                  <a:pt x="0" y="297456"/>
                </a:moveTo>
                <a:lnTo>
                  <a:pt x="881350" y="0"/>
                </a:lnTo>
                <a:lnTo>
                  <a:pt x="837282" y="308473"/>
                </a:lnTo>
                <a:lnTo>
                  <a:pt x="0" y="297456"/>
                </a:lnTo>
                <a:close/>
              </a:path>
            </a:pathLst>
          </a:custGeom>
          <a:solidFill>
            <a:srgbClr val="A61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2" name="任意多边形 21"/>
          <p:cNvSpPr>
            <a:spLocks noChangeArrowheads="1"/>
          </p:cNvSpPr>
          <p:nvPr userDrawn="1"/>
        </p:nvSpPr>
        <p:spPr bwMode="auto">
          <a:xfrm>
            <a:off x="884238" y="2189163"/>
            <a:ext cx="355600" cy="479425"/>
          </a:xfrm>
          <a:custGeom>
            <a:avLst/>
            <a:gdLst>
              <a:gd name="T0" fmla="*/ 0 w 473725"/>
              <a:gd name="T1" fmla="*/ 187287 h 638978"/>
              <a:gd name="T2" fmla="*/ 451691 w 473725"/>
              <a:gd name="T3" fmla="*/ 0 h 638978"/>
              <a:gd name="T4" fmla="*/ 473725 w 473725"/>
              <a:gd name="T5" fmla="*/ 638978 h 638978"/>
              <a:gd name="T6" fmla="*/ 0 w 473725"/>
              <a:gd name="T7" fmla="*/ 187287 h 638978"/>
              <a:gd name="T8" fmla="*/ 0 60000 65536"/>
              <a:gd name="T9" fmla="*/ 0 60000 65536"/>
              <a:gd name="T10" fmla="*/ 0 60000 65536"/>
              <a:gd name="T11" fmla="*/ 0 60000 65536"/>
              <a:gd name="T12" fmla="*/ 0 w 473725"/>
              <a:gd name="T13" fmla="*/ 0 h 638978"/>
              <a:gd name="T14" fmla="*/ 473725 w 473725"/>
              <a:gd name="T15" fmla="*/ 638978 h 6389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725" h="638978">
                <a:moveTo>
                  <a:pt x="0" y="187287"/>
                </a:moveTo>
                <a:lnTo>
                  <a:pt x="451691" y="0"/>
                </a:lnTo>
                <a:lnTo>
                  <a:pt x="473725" y="638978"/>
                </a:lnTo>
                <a:lnTo>
                  <a:pt x="0" y="187287"/>
                </a:lnTo>
                <a:close/>
              </a:path>
            </a:pathLst>
          </a:custGeom>
          <a:solidFill>
            <a:srgbClr val="BD20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3" name="任意多边形 22"/>
          <p:cNvSpPr>
            <a:spLocks noChangeArrowheads="1"/>
          </p:cNvSpPr>
          <p:nvPr userDrawn="1"/>
        </p:nvSpPr>
        <p:spPr bwMode="auto">
          <a:xfrm>
            <a:off x="858838" y="1314450"/>
            <a:ext cx="355600" cy="1031875"/>
          </a:xfrm>
          <a:custGeom>
            <a:avLst/>
            <a:gdLst>
              <a:gd name="T0" fmla="*/ 319489 w 473726"/>
              <a:gd name="T1" fmla="*/ 0 h 1377108"/>
              <a:gd name="T2" fmla="*/ 473726 w 473726"/>
              <a:gd name="T3" fmla="*/ 1244906 h 1377108"/>
              <a:gd name="T4" fmla="*/ 0 w 473726"/>
              <a:gd name="T5" fmla="*/ 1377108 h 1377108"/>
              <a:gd name="T6" fmla="*/ 319489 w 473726"/>
              <a:gd name="T7" fmla="*/ 0 h 1377108"/>
              <a:gd name="T8" fmla="*/ 0 60000 65536"/>
              <a:gd name="T9" fmla="*/ 0 60000 65536"/>
              <a:gd name="T10" fmla="*/ 0 60000 65536"/>
              <a:gd name="T11" fmla="*/ 0 60000 65536"/>
              <a:gd name="T12" fmla="*/ 0 w 473726"/>
              <a:gd name="T13" fmla="*/ 0 h 1377108"/>
              <a:gd name="T14" fmla="*/ 473726 w 473726"/>
              <a:gd name="T15" fmla="*/ 1377108 h 13771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726" h="1377108">
                <a:moveTo>
                  <a:pt x="319489" y="0"/>
                </a:moveTo>
                <a:lnTo>
                  <a:pt x="473726" y="1244906"/>
                </a:lnTo>
                <a:lnTo>
                  <a:pt x="0" y="1377108"/>
                </a:lnTo>
                <a:lnTo>
                  <a:pt x="319489" y="0"/>
                </a:lnTo>
                <a:close/>
              </a:path>
            </a:pathLst>
          </a:custGeom>
          <a:solidFill>
            <a:srgbClr val="F17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4" name="任意多边形 24"/>
          <p:cNvSpPr>
            <a:spLocks noChangeArrowheads="1"/>
          </p:cNvSpPr>
          <p:nvPr userDrawn="1"/>
        </p:nvSpPr>
        <p:spPr bwMode="auto">
          <a:xfrm>
            <a:off x="1090613" y="1330325"/>
            <a:ext cx="347662" cy="982663"/>
          </a:xfrm>
          <a:custGeom>
            <a:avLst/>
            <a:gdLst>
              <a:gd name="T0" fmla="*/ 0 w 451692"/>
              <a:gd name="T1" fmla="*/ 0 h 1233889"/>
              <a:gd name="T2" fmla="*/ 451692 w 451692"/>
              <a:gd name="T3" fmla="*/ 352539 h 1233889"/>
              <a:gd name="T4" fmla="*/ 165253 w 451692"/>
              <a:gd name="T5" fmla="*/ 1233889 h 1233889"/>
              <a:gd name="T6" fmla="*/ 0 w 451692"/>
              <a:gd name="T7" fmla="*/ 0 h 1233889"/>
              <a:gd name="T8" fmla="*/ 0 60000 65536"/>
              <a:gd name="T9" fmla="*/ 0 60000 65536"/>
              <a:gd name="T10" fmla="*/ 0 60000 65536"/>
              <a:gd name="T11" fmla="*/ 0 60000 65536"/>
              <a:gd name="T12" fmla="*/ 0 w 451692"/>
              <a:gd name="T13" fmla="*/ 0 h 1233889"/>
              <a:gd name="T14" fmla="*/ 451692 w 451692"/>
              <a:gd name="T15" fmla="*/ 1233889 h 12338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1692" h="1233889">
                <a:moveTo>
                  <a:pt x="0" y="0"/>
                </a:moveTo>
                <a:lnTo>
                  <a:pt x="451692" y="352539"/>
                </a:lnTo>
                <a:lnTo>
                  <a:pt x="165253" y="1233889"/>
                </a:lnTo>
                <a:lnTo>
                  <a:pt x="0" y="0"/>
                </a:lnTo>
                <a:close/>
              </a:path>
            </a:pathLst>
          </a:custGeom>
          <a:solidFill>
            <a:srgbClr val="E925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5" name="任意多边形 25"/>
          <p:cNvSpPr>
            <a:spLocks noChangeArrowheads="1"/>
          </p:cNvSpPr>
          <p:nvPr userDrawn="1"/>
        </p:nvSpPr>
        <p:spPr bwMode="auto">
          <a:xfrm>
            <a:off x="1231900" y="1593850"/>
            <a:ext cx="635000" cy="603250"/>
          </a:xfrm>
          <a:custGeom>
            <a:avLst/>
            <a:gdLst>
              <a:gd name="T0" fmla="*/ 275422 w 848299"/>
              <a:gd name="T1" fmla="*/ 0 h 804232"/>
              <a:gd name="T2" fmla="*/ 848299 w 848299"/>
              <a:gd name="T3" fmla="*/ 407625 h 804232"/>
              <a:gd name="T4" fmla="*/ 0 w 848299"/>
              <a:gd name="T5" fmla="*/ 804232 h 804232"/>
              <a:gd name="T6" fmla="*/ 275422 w 848299"/>
              <a:gd name="T7" fmla="*/ 0 h 804232"/>
              <a:gd name="T8" fmla="*/ 0 60000 65536"/>
              <a:gd name="T9" fmla="*/ 0 60000 65536"/>
              <a:gd name="T10" fmla="*/ 0 60000 65536"/>
              <a:gd name="T11" fmla="*/ 0 60000 65536"/>
              <a:gd name="T12" fmla="*/ 0 w 848299"/>
              <a:gd name="T13" fmla="*/ 0 h 804232"/>
              <a:gd name="T14" fmla="*/ 848299 w 848299"/>
              <a:gd name="T15" fmla="*/ 804232 h 8042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8299" h="804232">
                <a:moveTo>
                  <a:pt x="275422" y="0"/>
                </a:moveTo>
                <a:lnTo>
                  <a:pt x="848299" y="407625"/>
                </a:lnTo>
                <a:lnTo>
                  <a:pt x="0" y="804232"/>
                </a:lnTo>
                <a:lnTo>
                  <a:pt x="275422" y="0"/>
                </a:lnTo>
                <a:close/>
              </a:path>
            </a:pathLst>
          </a:custGeom>
          <a:solidFill>
            <a:srgbClr val="C920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6" name="任意多边形 27"/>
          <p:cNvSpPr>
            <a:spLocks noChangeArrowheads="1"/>
          </p:cNvSpPr>
          <p:nvPr userDrawn="1"/>
        </p:nvSpPr>
        <p:spPr bwMode="auto">
          <a:xfrm>
            <a:off x="1222375" y="2206625"/>
            <a:ext cx="223838" cy="438150"/>
          </a:xfrm>
          <a:custGeom>
            <a:avLst/>
            <a:gdLst>
              <a:gd name="T0" fmla="*/ 0 w 297456"/>
              <a:gd name="T1" fmla="*/ 0 h 583894"/>
              <a:gd name="T2" fmla="*/ 297456 w 297456"/>
              <a:gd name="T3" fmla="*/ 242371 h 583894"/>
              <a:gd name="T4" fmla="*/ 0 w 297456"/>
              <a:gd name="T5" fmla="*/ 583894 h 583894"/>
              <a:gd name="T6" fmla="*/ 0 w 297456"/>
              <a:gd name="T7" fmla="*/ 0 h 583894"/>
              <a:gd name="T8" fmla="*/ 0 60000 65536"/>
              <a:gd name="T9" fmla="*/ 0 60000 65536"/>
              <a:gd name="T10" fmla="*/ 0 60000 65536"/>
              <a:gd name="T11" fmla="*/ 0 60000 65536"/>
              <a:gd name="T12" fmla="*/ 0 w 297456"/>
              <a:gd name="T13" fmla="*/ 0 h 583894"/>
              <a:gd name="T14" fmla="*/ 297456 w 297456"/>
              <a:gd name="T15" fmla="*/ 583894 h 5838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456" h="583894">
                <a:moveTo>
                  <a:pt x="0" y="0"/>
                </a:moveTo>
                <a:lnTo>
                  <a:pt x="297456" y="242371"/>
                </a:lnTo>
                <a:lnTo>
                  <a:pt x="0" y="583894"/>
                </a:lnTo>
                <a:lnTo>
                  <a:pt x="0" y="0"/>
                </a:lnTo>
                <a:close/>
              </a:path>
            </a:pathLst>
          </a:custGeom>
          <a:solidFill>
            <a:srgbClr val="5F0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7" name="任意多边形 32"/>
          <p:cNvSpPr>
            <a:spLocks noChangeArrowheads="1"/>
          </p:cNvSpPr>
          <p:nvPr userDrawn="1"/>
        </p:nvSpPr>
        <p:spPr bwMode="auto">
          <a:xfrm>
            <a:off x="1420813" y="1593850"/>
            <a:ext cx="900112" cy="736600"/>
          </a:xfrm>
          <a:custGeom>
            <a:avLst/>
            <a:gdLst>
              <a:gd name="T0" fmla="*/ 0 w 1134738"/>
              <a:gd name="T1" fmla="*/ 0 h 881350"/>
              <a:gd name="T2" fmla="*/ 1134738 w 1134738"/>
              <a:gd name="T3" fmla="*/ 881350 h 881350"/>
              <a:gd name="T4" fmla="*/ 627962 w 1134738"/>
              <a:gd name="T5" fmla="*/ 165253 h 881350"/>
              <a:gd name="T6" fmla="*/ 0 w 1134738"/>
              <a:gd name="T7" fmla="*/ 0 h 881350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8"/>
              <a:gd name="T13" fmla="*/ 0 h 881350"/>
              <a:gd name="T14" fmla="*/ 1134738 w 1134738"/>
              <a:gd name="T15" fmla="*/ 881350 h 8813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8" h="881350">
                <a:moveTo>
                  <a:pt x="0" y="0"/>
                </a:moveTo>
                <a:lnTo>
                  <a:pt x="1134738" y="881350"/>
                </a:lnTo>
                <a:lnTo>
                  <a:pt x="627962" y="165253"/>
                </a:lnTo>
                <a:lnTo>
                  <a:pt x="0" y="0"/>
                </a:lnTo>
                <a:close/>
              </a:path>
            </a:pathLst>
          </a:custGeom>
          <a:solidFill>
            <a:srgbClr val="EA2E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8" name="任意多边形 33"/>
          <p:cNvSpPr>
            <a:spLocks noChangeArrowheads="1"/>
          </p:cNvSpPr>
          <p:nvPr userDrawn="1"/>
        </p:nvSpPr>
        <p:spPr bwMode="auto">
          <a:xfrm>
            <a:off x="1866900" y="1949450"/>
            <a:ext cx="388938" cy="447675"/>
          </a:xfrm>
          <a:custGeom>
            <a:avLst/>
            <a:gdLst>
              <a:gd name="T0" fmla="*/ 517793 w 517793"/>
              <a:gd name="T1" fmla="*/ 418641 h 594911"/>
              <a:gd name="T2" fmla="*/ 0 w 517793"/>
              <a:gd name="T3" fmla="*/ 594911 h 594911"/>
              <a:gd name="T4" fmla="*/ 11017 w 517793"/>
              <a:gd name="T5" fmla="*/ 0 h 594911"/>
              <a:gd name="T6" fmla="*/ 517793 w 517793"/>
              <a:gd name="T7" fmla="*/ 418641 h 594911"/>
              <a:gd name="T8" fmla="*/ 0 60000 65536"/>
              <a:gd name="T9" fmla="*/ 0 60000 65536"/>
              <a:gd name="T10" fmla="*/ 0 60000 65536"/>
              <a:gd name="T11" fmla="*/ 0 60000 65536"/>
              <a:gd name="T12" fmla="*/ 0 w 517793"/>
              <a:gd name="T13" fmla="*/ 0 h 594911"/>
              <a:gd name="T14" fmla="*/ 517793 w 517793"/>
              <a:gd name="T15" fmla="*/ 594911 h 5949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7793" h="594911">
                <a:moveTo>
                  <a:pt x="517793" y="418641"/>
                </a:moveTo>
                <a:lnTo>
                  <a:pt x="0" y="594911"/>
                </a:lnTo>
                <a:lnTo>
                  <a:pt x="11017" y="0"/>
                </a:lnTo>
                <a:lnTo>
                  <a:pt x="517793" y="418641"/>
                </a:lnTo>
                <a:close/>
              </a:path>
            </a:pathLst>
          </a:custGeom>
          <a:solidFill>
            <a:srgbClr val="C41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9" name="任意多边形 37"/>
          <p:cNvSpPr>
            <a:spLocks noChangeArrowheads="1"/>
          </p:cNvSpPr>
          <p:nvPr userDrawn="1"/>
        </p:nvSpPr>
        <p:spPr bwMode="auto">
          <a:xfrm>
            <a:off x="1454150" y="1273175"/>
            <a:ext cx="933450" cy="461963"/>
          </a:xfrm>
          <a:custGeom>
            <a:avLst/>
            <a:gdLst>
              <a:gd name="T0" fmla="*/ 0 w 1244906"/>
              <a:gd name="T1" fmla="*/ 418641 h 572878"/>
              <a:gd name="T2" fmla="*/ 1244906 w 1244906"/>
              <a:gd name="T3" fmla="*/ 0 h 572878"/>
              <a:gd name="T4" fmla="*/ 561861 w 1244906"/>
              <a:gd name="T5" fmla="*/ 572878 h 572878"/>
              <a:gd name="T6" fmla="*/ 0 w 1244906"/>
              <a:gd name="T7" fmla="*/ 418641 h 572878"/>
              <a:gd name="T8" fmla="*/ 0 60000 65536"/>
              <a:gd name="T9" fmla="*/ 0 60000 65536"/>
              <a:gd name="T10" fmla="*/ 0 60000 65536"/>
              <a:gd name="T11" fmla="*/ 0 60000 65536"/>
              <a:gd name="T12" fmla="*/ 0 w 1244906"/>
              <a:gd name="T13" fmla="*/ 0 h 572878"/>
              <a:gd name="T14" fmla="*/ 1244906 w 1244906"/>
              <a:gd name="T15" fmla="*/ 572878 h 5728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4906" h="572878">
                <a:moveTo>
                  <a:pt x="0" y="418641"/>
                </a:moveTo>
                <a:lnTo>
                  <a:pt x="1244906" y="0"/>
                </a:lnTo>
                <a:lnTo>
                  <a:pt x="561861" y="572878"/>
                </a:lnTo>
                <a:lnTo>
                  <a:pt x="0" y="418641"/>
                </a:lnTo>
                <a:close/>
              </a:path>
            </a:pathLst>
          </a:custGeom>
          <a:solidFill>
            <a:srgbClr val="F26F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0" name="任意多边形 41"/>
          <p:cNvSpPr>
            <a:spLocks noChangeArrowheads="1"/>
          </p:cNvSpPr>
          <p:nvPr userDrawn="1"/>
        </p:nvSpPr>
        <p:spPr bwMode="auto">
          <a:xfrm>
            <a:off x="2263775" y="1585913"/>
            <a:ext cx="900113" cy="669925"/>
          </a:xfrm>
          <a:custGeom>
            <a:avLst/>
            <a:gdLst>
              <a:gd name="T0" fmla="*/ 176269 w 1200838"/>
              <a:gd name="T1" fmla="*/ 0 h 892366"/>
              <a:gd name="T2" fmla="*/ 0 w 1200838"/>
              <a:gd name="T3" fmla="*/ 892366 h 892366"/>
              <a:gd name="T4" fmla="*/ 1200838 w 1200838"/>
              <a:gd name="T5" fmla="*/ 154236 h 892366"/>
              <a:gd name="T6" fmla="*/ 176269 w 1200838"/>
              <a:gd name="T7" fmla="*/ 0 h 892366"/>
              <a:gd name="T8" fmla="*/ 0 60000 65536"/>
              <a:gd name="T9" fmla="*/ 0 60000 65536"/>
              <a:gd name="T10" fmla="*/ 0 60000 65536"/>
              <a:gd name="T11" fmla="*/ 0 60000 65536"/>
              <a:gd name="T12" fmla="*/ 0 w 1200838"/>
              <a:gd name="T13" fmla="*/ 0 h 892366"/>
              <a:gd name="T14" fmla="*/ 1200838 w 1200838"/>
              <a:gd name="T15" fmla="*/ 892366 h 8923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838" h="892366">
                <a:moveTo>
                  <a:pt x="176269" y="0"/>
                </a:moveTo>
                <a:lnTo>
                  <a:pt x="0" y="892366"/>
                </a:lnTo>
                <a:lnTo>
                  <a:pt x="1200838" y="154236"/>
                </a:lnTo>
                <a:lnTo>
                  <a:pt x="176269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" name="任意多边形 42"/>
          <p:cNvSpPr>
            <a:spLocks noChangeArrowheads="1"/>
          </p:cNvSpPr>
          <p:nvPr userDrawn="1"/>
        </p:nvSpPr>
        <p:spPr bwMode="auto">
          <a:xfrm>
            <a:off x="1892300" y="1644650"/>
            <a:ext cx="495300" cy="603250"/>
          </a:xfrm>
          <a:custGeom>
            <a:avLst/>
            <a:gdLst>
              <a:gd name="T0" fmla="*/ 0 w 661012"/>
              <a:gd name="T1" fmla="*/ 110168 h 804231"/>
              <a:gd name="T2" fmla="*/ 661012 w 661012"/>
              <a:gd name="T3" fmla="*/ 0 h 804231"/>
              <a:gd name="T4" fmla="*/ 495759 w 661012"/>
              <a:gd name="T5" fmla="*/ 804231 h 804231"/>
              <a:gd name="T6" fmla="*/ 0 w 661012"/>
              <a:gd name="T7" fmla="*/ 110168 h 804231"/>
              <a:gd name="T8" fmla="*/ 0 60000 65536"/>
              <a:gd name="T9" fmla="*/ 0 60000 65536"/>
              <a:gd name="T10" fmla="*/ 0 60000 65536"/>
              <a:gd name="T11" fmla="*/ 0 60000 65536"/>
              <a:gd name="T12" fmla="*/ 0 w 661012"/>
              <a:gd name="T13" fmla="*/ 0 h 804231"/>
              <a:gd name="T14" fmla="*/ 661012 w 661012"/>
              <a:gd name="T15" fmla="*/ 804231 h 804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1012" h="804231">
                <a:moveTo>
                  <a:pt x="0" y="110168"/>
                </a:moveTo>
                <a:lnTo>
                  <a:pt x="661012" y="0"/>
                </a:lnTo>
                <a:lnTo>
                  <a:pt x="495759" y="804231"/>
                </a:lnTo>
                <a:lnTo>
                  <a:pt x="0" y="110168"/>
                </a:lnTo>
                <a:close/>
              </a:path>
            </a:pathLst>
          </a:custGeom>
          <a:solidFill>
            <a:srgbClr val="F259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2" name="任意多边形 43"/>
          <p:cNvSpPr>
            <a:spLocks noChangeArrowheads="1"/>
          </p:cNvSpPr>
          <p:nvPr userDrawn="1"/>
        </p:nvSpPr>
        <p:spPr bwMode="auto">
          <a:xfrm>
            <a:off x="2279650" y="1676400"/>
            <a:ext cx="901700" cy="571500"/>
          </a:xfrm>
          <a:custGeom>
            <a:avLst/>
            <a:gdLst>
              <a:gd name="T0" fmla="*/ 1134737 w 1134737"/>
              <a:gd name="T1" fmla="*/ 0 h 672029"/>
              <a:gd name="T2" fmla="*/ 1046602 w 1134737"/>
              <a:gd name="T3" fmla="*/ 374573 h 672029"/>
              <a:gd name="T4" fmla="*/ 0 w 1134737"/>
              <a:gd name="T5" fmla="*/ 672029 h 672029"/>
              <a:gd name="T6" fmla="*/ 1134737 w 1134737"/>
              <a:gd name="T7" fmla="*/ 0 h 672029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7"/>
              <a:gd name="T13" fmla="*/ 0 h 672029"/>
              <a:gd name="T14" fmla="*/ 1134737 w 1134737"/>
              <a:gd name="T15" fmla="*/ 672029 h 6720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7" h="672029">
                <a:moveTo>
                  <a:pt x="1134737" y="0"/>
                </a:moveTo>
                <a:lnTo>
                  <a:pt x="1046602" y="374573"/>
                </a:lnTo>
                <a:lnTo>
                  <a:pt x="0" y="672029"/>
                </a:lnTo>
                <a:lnTo>
                  <a:pt x="1134737" y="0"/>
                </a:lnTo>
                <a:close/>
              </a:path>
            </a:pathLst>
          </a:custGeom>
          <a:solidFill>
            <a:srgbClr val="270C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3" name="任意多边形 45"/>
          <p:cNvSpPr>
            <a:spLocks noChangeArrowheads="1"/>
          </p:cNvSpPr>
          <p:nvPr userDrawn="1"/>
        </p:nvSpPr>
        <p:spPr bwMode="auto">
          <a:xfrm>
            <a:off x="3173413" y="1476375"/>
            <a:ext cx="982662" cy="231775"/>
          </a:xfrm>
          <a:custGeom>
            <a:avLst/>
            <a:gdLst>
              <a:gd name="T0" fmla="*/ 0 w 1311007"/>
              <a:gd name="T1" fmla="*/ 264405 h 264405"/>
              <a:gd name="T2" fmla="*/ 462709 w 1311007"/>
              <a:gd name="T3" fmla="*/ 0 h 264405"/>
              <a:gd name="T4" fmla="*/ 1311007 w 1311007"/>
              <a:gd name="T5" fmla="*/ 220337 h 264405"/>
              <a:gd name="T6" fmla="*/ 0 w 1311007"/>
              <a:gd name="T7" fmla="*/ 264405 h 264405"/>
              <a:gd name="T8" fmla="*/ 0 60000 65536"/>
              <a:gd name="T9" fmla="*/ 0 60000 65536"/>
              <a:gd name="T10" fmla="*/ 0 60000 65536"/>
              <a:gd name="T11" fmla="*/ 0 60000 65536"/>
              <a:gd name="T12" fmla="*/ 0 w 1311007"/>
              <a:gd name="T13" fmla="*/ 0 h 264405"/>
              <a:gd name="T14" fmla="*/ 1311007 w 1311007"/>
              <a:gd name="T15" fmla="*/ 264405 h 2644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1007" h="264405">
                <a:moveTo>
                  <a:pt x="0" y="264405"/>
                </a:moveTo>
                <a:lnTo>
                  <a:pt x="462709" y="0"/>
                </a:lnTo>
                <a:lnTo>
                  <a:pt x="1311007" y="220337"/>
                </a:lnTo>
                <a:lnTo>
                  <a:pt x="0" y="264405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4" name="任意多边形 49"/>
          <p:cNvSpPr>
            <a:spLocks noChangeArrowheads="1"/>
          </p:cNvSpPr>
          <p:nvPr userDrawn="1"/>
        </p:nvSpPr>
        <p:spPr bwMode="auto">
          <a:xfrm>
            <a:off x="2263775" y="2065338"/>
            <a:ext cx="958850" cy="223837"/>
          </a:xfrm>
          <a:custGeom>
            <a:avLst/>
            <a:gdLst>
              <a:gd name="T0" fmla="*/ 0 w 1277956"/>
              <a:gd name="T1" fmla="*/ 220337 h 286438"/>
              <a:gd name="T2" fmla="*/ 572877 w 1277956"/>
              <a:gd name="T3" fmla="*/ 286438 h 286438"/>
              <a:gd name="T4" fmla="*/ 1277956 w 1277956"/>
              <a:gd name="T5" fmla="*/ 0 h 286438"/>
              <a:gd name="T6" fmla="*/ 0 w 1277956"/>
              <a:gd name="T7" fmla="*/ 220337 h 286438"/>
              <a:gd name="T8" fmla="*/ 0 60000 65536"/>
              <a:gd name="T9" fmla="*/ 0 60000 65536"/>
              <a:gd name="T10" fmla="*/ 0 60000 65536"/>
              <a:gd name="T11" fmla="*/ 0 60000 65536"/>
              <a:gd name="T12" fmla="*/ 0 w 1277956"/>
              <a:gd name="T13" fmla="*/ 0 h 286438"/>
              <a:gd name="T14" fmla="*/ 1277956 w 1277956"/>
              <a:gd name="T15" fmla="*/ 286438 h 2864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77956" h="286438">
                <a:moveTo>
                  <a:pt x="0" y="220337"/>
                </a:moveTo>
                <a:lnTo>
                  <a:pt x="572877" y="286438"/>
                </a:lnTo>
                <a:lnTo>
                  <a:pt x="1277956" y="0"/>
                </a:lnTo>
                <a:lnTo>
                  <a:pt x="0" y="220337"/>
                </a:lnTo>
                <a:close/>
              </a:path>
            </a:pathLst>
          </a:custGeom>
          <a:solidFill>
            <a:srgbClr val="F3A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5" name="任意多边形 51"/>
          <p:cNvSpPr>
            <a:spLocks noChangeArrowheads="1"/>
          </p:cNvSpPr>
          <p:nvPr userDrawn="1"/>
        </p:nvSpPr>
        <p:spPr bwMode="auto">
          <a:xfrm>
            <a:off x="2255838" y="2279650"/>
            <a:ext cx="768350" cy="1092200"/>
          </a:xfrm>
          <a:custGeom>
            <a:avLst/>
            <a:gdLst>
              <a:gd name="T0" fmla="*/ 561860 w 1002534"/>
              <a:gd name="T1" fmla="*/ 0 h 1454227"/>
              <a:gd name="T2" fmla="*/ 1002534 w 1002534"/>
              <a:gd name="T3" fmla="*/ 66101 h 1454227"/>
              <a:gd name="T4" fmla="*/ 0 w 1002534"/>
              <a:gd name="T5" fmla="*/ 1454227 h 1454227"/>
              <a:gd name="T6" fmla="*/ 561860 w 1002534"/>
              <a:gd name="T7" fmla="*/ 0 h 1454227"/>
              <a:gd name="T8" fmla="*/ 0 60000 65536"/>
              <a:gd name="T9" fmla="*/ 0 60000 65536"/>
              <a:gd name="T10" fmla="*/ 0 60000 65536"/>
              <a:gd name="T11" fmla="*/ 0 60000 65536"/>
              <a:gd name="T12" fmla="*/ 0 w 1002534"/>
              <a:gd name="T13" fmla="*/ 0 h 1454227"/>
              <a:gd name="T14" fmla="*/ 1002534 w 1002534"/>
              <a:gd name="T15" fmla="*/ 1454227 h 14542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2534" h="1454227">
                <a:moveTo>
                  <a:pt x="561860" y="0"/>
                </a:moveTo>
                <a:lnTo>
                  <a:pt x="1002534" y="66101"/>
                </a:lnTo>
                <a:lnTo>
                  <a:pt x="0" y="1454227"/>
                </a:lnTo>
                <a:lnTo>
                  <a:pt x="561860" y="0"/>
                </a:lnTo>
                <a:close/>
              </a:path>
            </a:pathLst>
          </a:custGeom>
          <a:solidFill>
            <a:srgbClr val="F159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6" name="任意多边形 52"/>
          <p:cNvSpPr>
            <a:spLocks noChangeArrowheads="1"/>
          </p:cNvSpPr>
          <p:nvPr userDrawn="1"/>
        </p:nvSpPr>
        <p:spPr bwMode="auto">
          <a:xfrm>
            <a:off x="2247900" y="2330450"/>
            <a:ext cx="1354138" cy="1057275"/>
          </a:xfrm>
          <a:custGeom>
            <a:avLst/>
            <a:gdLst>
              <a:gd name="T0" fmla="*/ 1013552 w 1817783"/>
              <a:gd name="T1" fmla="*/ 0 h 1443209"/>
              <a:gd name="T2" fmla="*/ 1817783 w 1817783"/>
              <a:gd name="T3" fmla="*/ 132202 h 1443209"/>
              <a:gd name="T4" fmla="*/ 0 w 1817783"/>
              <a:gd name="T5" fmla="*/ 1443209 h 1443209"/>
              <a:gd name="T6" fmla="*/ 1013552 w 1817783"/>
              <a:gd name="T7" fmla="*/ 0 h 1443209"/>
              <a:gd name="T8" fmla="*/ 0 60000 65536"/>
              <a:gd name="T9" fmla="*/ 0 60000 65536"/>
              <a:gd name="T10" fmla="*/ 0 60000 65536"/>
              <a:gd name="T11" fmla="*/ 0 60000 65536"/>
              <a:gd name="T12" fmla="*/ 0 w 1817783"/>
              <a:gd name="T13" fmla="*/ 0 h 1443209"/>
              <a:gd name="T14" fmla="*/ 1817783 w 1817783"/>
              <a:gd name="T15" fmla="*/ 1443209 h 14432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17783" h="1443209">
                <a:moveTo>
                  <a:pt x="1013552" y="0"/>
                </a:moveTo>
                <a:lnTo>
                  <a:pt x="1817783" y="132202"/>
                </a:lnTo>
                <a:lnTo>
                  <a:pt x="0" y="1443209"/>
                </a:lnTo>
                <a:lnTo>
                  <a:pt x="1013552" y="0"/>
                </a:lnTo>
                <a:close/>
              </a:path>
            </a:pathLst>
          </a:custGeom>
          <a:solidFill>
            <a:srgbClr val="128B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7" name="任意多边形 57"/>
          <p:cNvSpPr>
            <a:spLocks noChangeArrowheads="1"/>
          </p:cNvSpPr>
          <p:nvPr userDrawn="1"/>
        </p:nvSpPr>
        <p:spPr bwMode="auto">
          <a:xfrm>
            <a:off x="3106738" y="2413000"/>
            <a:ext cx="1023937" cy="355600"/>
          </a:xfrm>
          <a:custGeom>
            <a:avLst/>
            <a:gdLst>
              <a:gd name="T0" fmla="*/ 638978 w 1366092"/>
              <a:gd name="T1" fmla="*/ 0 h 473726"/>
              <a:gd name="T2" fmla="*/ 0 w 1366092"/>
              <a:gd name="T3" fmla="*/ 473726 h 473726"/>
              <a:gd name="T4" fmla="*/ 1366092 w 1366092"/>
              <a:gd name="T5" fmla="*/ 121186 h 473726"/>
              <a:gd name="T6" fmla="*/ 638978 w 1366092"/>
              <a:gd name="T7" fmla="*/ 0 h 473726"/>
              <a:gd name="T8" fmla="*/ 0 60000 65536"/>
              <a:gd name="T9" fmla="*/ 0 60000 65536"/>
              <a:gd name="T10" fmla="*/ 0 60000 65536"/>
              <a:gd name="T11" fmla="*/ 0 60000 65536"/>
              <a:gd name="T12" fmla="*/ 0 w 1366092"/>
              <a:gd name="T13" fmla="*/ 0 h 473726"/>
              <a:gd name="T14" fmla="*/ 1366092 w 1366092"/>
              <a:gd name="T15" fmla="*/ 473726 h 4737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66092" h="473726">
                <a:moveTo>
                  <a:pt x="638978" y="0"/>
                </a:moveTo>
                <a:lnTo>
                  <a:pt x="0" y="473726"/>
                </a:lnTo>
                <a:lnTo>
                  <a:pt x="1366092" y="121186"/>
                </a:lnTo>
                <a:lnTo>
                  <a:pt x="638978" y="0"/>
                </a:lnTo>
                <a:close/>
              </a:path>
            </a:pathLst>
          </a:custGeom>
          <a:solidFill>
            <a:srgbClr val="156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8" name="任意多边形 59"/>
          <p:cNvSpPr>
            <a:spLocks noChangeArrowheads="1"/>
          </p:cNvSpPr>
          <p:nvPr userDrawn="1"/>
        </p:nvSpPr>
        <p:spPr bwMode="auto">
          <a:xfrm>
            <a:off x="3106738" y="2759075"/>
            <a:ext cx="925512" cy="265113"/>
          </a:xfrm>
          <a:custGeom>
            <a:avLst/>
            <a:gdLst>
              <a:gd name="T0" fmla="*/ 0 w 1233889"/>
              <a:gd name="T1" fmla="*/ 0 h 352540"/>
              <a:gd name="T2" fmla="*/ 947451 w 1233889"/>
              <a:gd name="T3" fmla="*/ 352540 h 352540"/>
              <a:gd name="T4" fmla="*/ 1233889 w 1233889"/>
              <a:gd name="T5" fmla="*/ 44068 h 352540"/>
              <a:gd name="T6" fmla="*/ 0 w 1233889"/>
              <a:gd name="T7" fmla="*/ 0 h 352540"/>
              <a:gd name="T8" fmla="*/ 0 60000 65536"/>
              <a:gd name="T9" fmla="*/ 0 60000 65536"/>
              <a:gd name="T10" fmla="*/ 0 60000 65536"/>
              <a:gd name="T11" fmla="*/ 0 60000 65536"/>
              <a:gd name="T12" fmla="*/ 0 w 1233889"/>
              <a:gd name="T13" fmla="*/ 0 h 352540"/>
              <a:gd name="T14" fmla="*/ 1233889 w 1233889"/>
              <a:gd name="T15" fmla="*/ 352540 h 3525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33889" h="352540">
                <a:moveTo>
                  <a:pt x="0" y="0"/>
                </a:moveTo>
                <a:lnTo>
                  <a:pt x="947451" y="352540"/>
                </a:lnTo>
                <a:lnTo>
                  <a:pt x="1233889" y="44068"/>
                </a:lnTo>
                <a:lnTo>
                  <a:pt x="0" y="0"/>
                </a:lnTo>
                <a:close/>
              </a:path>
            </a:pathLst>
          </a:custGeom>
          <a:solidFill>
            <a:srgbClr val="155D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9" name="任意多边形 60"/>
          <p:cNvSpPr>
            <a:spLocks noChangeArrowheads="1"/>
          </p:cNvSpPr>
          <p:nvPr userDrawn="1"/>
        </p:nvSpPr>
        <p:spPr bwMode="auto">
          <a:xfrm>
            <a:off x="3883025" y="2495550"/>
            <a:ext cx="288925" cy="619125"/>
          </a:xfrm>
          <a:custGeom>
            <a:avLst/>
            <a:gdLst>
              <a:gd name="T0" fmla="*/ 0 w 385590"/>
              <a:gd name="T1" fmla="*/ 99152 h 826265"/>
              <a:gd name="T2" fmla="*/ 363556 w 385590"/>
              <a:gd name="T3" fmla="*/ 826265 h 826265"/>
              <a:gd name="T4" fmla="*/ 385590 w 385590"/>
              <a:gd name="T5" fmla="*/ 0 h 826265"/>
              <a:gd name="T6" fmla="*/ 0 w 385590"/>
              <a:gd name="T7" fmla="*/ 99152 h 826265"/>
              <a:gd name="T8" fmla="*/ 0 60000 65536"/>
              <a:gd name="T9" fmla="*/ 0 60000 65536"/>
              <a:gd name="T10" fmla="*/ 0 60000 65536"/>
              <a:gd name="T11" fmla="*/ 0 60000 65536"/>
              <a:gd name="T12" fmla="*/ 0 w 385590"/>
              <a:gd name="T13" fmla="*/ 0 h 826265"/>
              <a:gd name="T14" fmla="*/ 385590 w 385590"/>
              <a:gd name="T15" fmla="*/ 826265 h 8262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5590" h="826265">
                <a:moveTo>
                  <a:pt x="0" y="99152"/>
                </a:moveTo>
                <a:lnTo>
                  <a:pt x="363556" y="826265"/>
                </a:lnTo>
                <a:lnTo>
                  <a:pt x="385590" y="0"/>
                </a:lnTo>
                <a:lnTo>
                  <a:pt x="0" y="99152"/>
                </a:lnTo>
                <a:close/>
              </a:path>
            </a:pathLst>
          </a:custGeom>
          <a:solidFill>
            <a:srgbClr val="0FB4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0" name="任意多边形 62"/>
          <p:cNvSpPr>
            <a:spLocks noChangeArrowheads="1"/>
          </p:cNvSpPr>
          <p:nvPr userDrawn="1"/>
        </p:nvSpPr>
        <p:spPr bwMode="auto">
          <a:xfrm>
            <a:off x="4148138" y="2487613"/>
            <a:ext cx="188912" cy="636587"/>
          </a:xfrm>
          <a:custGeom>
            <a:avLst/>
            <a:gdLst>
              <a:gd name="T0" fmla="*/ 22034 w 253388"/>
              <a:gd name="T1" fmla="*/ 0 h 848299"/>
              <a:gd name="T2" fmla="*/ 0 w 253388"/>
              <a:gd name="T3" fmla="*/ 848299 h 848299"/>
              <a:gd name="T4" fmla="*/ 253388 w 253388"/>
              <a:gd name="T5" fmla="*/ 539827 h 848299"/>
              <a:gd name="T6" fmla="*/ 22034 w 253388"/>
              <a:gd name="T7" fmla="*/ 0 h 848299"/>
              <a:gd name="T8" fmla="*/ 0 60000 65536"/>
              <a:gd name="T9" fmla="*/ 0 60000 65536"/>
              <a:gd name="T10" fmla="*/ 0 60000 65536"/>
              <a:gd name="T11" fmla="*/ 0 60000 65536"/>
              <a:gd name="T12" fmla="*/ 0 w 253388"/>
              <a:gd name="T13" fmla="*/ 0 h 848299"/>
              <a:gd name="T14" fmla="*/ 253388 w 253388"/>
              <a:gd name="T15" fmla="*/ 848299 h 8482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3388" h="848299">
                <a:moveTo>
                  <a:pt x="22034" y="0"/>
                </a:moveTo>
                <a:lnTo>
                  <a:pt x="0" y="848299"/>
                </a:lnTo>
                <a:lnTo>
                  <a:pt x="253388" y="539827"/>
                </a:lnTo>
                <a:lnTo>
                  <a:pt x="22034" y="0"/>
                </a:lnTo>
                <a:close/>
              </a:path>
            </a:pathLst>
          </a:custGeom>
          <a:solidFill>
            <a:srgbClr val="0973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" name="任意多边形 63"/>
          <p:cNvSpPr>
            <a:spLocks noChangeArrowheads="1"/>
          </p:cNvSpPr>
          <p:nvPr userDrawn="1"/>
        </p:nvSpPr>
        <p:spPr bwMode="auto">
          <a:xfrm>
            <a:off x="4171950" y="2495550"/>
            <a:ext cx="488950" cy="412750"/>
          </a:xfrm>
          <a:custGeom>
            <a:avLst/>
            <a:gdLst>
              <a:gd name="T0" fmla="*/ 0 w 649995"/>
              <a:gd name="T1" fmla="*/ 0 h 550843"/>
              <a:gd name="T2" fmla="*/ 209320 w 649995"/>
              <a:gd name="T3" fmla="*/ 550843 h 550843"/>
              <a:gd name="T4" fmla="*/ 649995 w 649995"/>
              <a:gd name="T5" fmla="*/ 88135 h 550843"/>
              <a:gd name="T6" fmla="*/ 0 w 649995"/>
              <a:gd name="T7" fmla="*/ 0 h 550843"/>
              <a:gd name="T8" fmla="*/ 0 60000 65536"/>
              <a:gd name="T9" fmla="*/ 0 60000 65536"/>
              <a:gd name="T10" fmla="*/ 0 60000 65536"/>
              <a:gd name="T11" fmla="*/ 0 60000 65536"/>
              <a:gd name="T12" fmla="*/ 0 w 649995"/>
              <a:gd name="T13" fmla="*/ 0 h 550843"/>
              <a:gd name="T14" fmla="*/ 649995 w 649995"/>
              <a:gd name="T15" fmla="*/ 550843 h 5508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9995" h="550843">
                <a:moveTo>
                  <a:pt x="0" y="0"/>
                </a:moveTo>
                <a:lnTo>
                  <a:pt x="209320" y="550843"/>
                </a:lnTo>
                <a:lnTo>
                  <a:pt x="649995" y="88135"/>
                </a:lnTo>
                <a:lnTo>
                  <a:pt x="0" y="0"/>
                </a:lnTo>
                <a:close/>
              </a:path>
            </a:pathLst>
          </a:custGeom>
          <a:solidFill>
            <a:srgbClr val="13B1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" name="任意多边形 64"/>
          <p:cNvSpPr>
            <a:spLocks noChangeArrowheads="1"/>
          </p:cNvSpPr>
          <p:nvPr userDrawn="1"/>
        </p:nvSpPr>
        <p:spPr bwMode="auto">
          <a:xfrm>
            <a:off x="4346575" y="2552700"/>
            <a:ext cx="1073150" cy="322263"/>
          </a:xfrm>
          <a:custGeom>
            <a:avLst/>
            <a:gdLst>
              <a:gd name="T0" fmla="*/ 0 w 1432193"/>
              <a:gd name="T1" fmla="*/ 429658 h 429658"/>
              <a:gd name="T2" fmla="*/ 1432193 w 1432193"/>
              <a:gd name="T3" fmla="*/ 297455 h 429658"/>
              <a:gd name="T4" fmla="*/ 429658 w 1432193"/>
              <a:gd name="T5" fmla="*/ 0 h 429658"/>
              <a:gd name="T6" fmla="*/ 0 w 1432193"/>
              <a:gd name="T7" fmla="*/ 429658 h 429658"/>
              <a:gd name="T8" fmla="*/ 0 60000 65536"/>
              <a:gd name="T9" fmla="*/ 0 60000 65536"/>
              <a:gd name="T10" fmla="*/ 0 60000 65536"/>
              <a:gd name="T11" fmla="*/ 0 60000 65536"/>
              <a:gd name="T12" fmla="*/ 0 w 1432193"/>
              <a:gd name="T13" fmla="*/ 0 h 429658"/>
              <a:gd name="T14" fmla="*/ 1432193 w 1432193"/>
              <a:gd name="T15" fmla="*/ 429658 h 4296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32193" h="429658">
                <a:moveTo>
                  <a:pt x="0" y="429658"/>
                </a:moveTo>
                <a:lnTo>
                  <a:pt x="1432193" y="297455"/>
                </a:lnTo>
                <a:lnTo>
                  <a:pt x="429658" y="0"/>
                </a:lnTo>
                <a:lnTo>
                  <a:pt x="0" y="429658"/>
                </a:lnTo>
                <a:close/>
              </a:path>
            </a:pathLst>
          </a:custGeom>
          <a:solidFill>
            <a:srgbClr val="0E78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3" name="任意多边形 68"/>
          <p:cNvSpPr>
            <a:spLocks noChangeArrowheads="1"/>
          </p:cNvSpPr>
          <p:nvPr userDrawn="1"/>
        </p:nvSpPr>
        <p:spPr bwMode="auto">
          <a:xfrm>
            <a:off x="4568825" y="2817813"/>
            <a:ext cx="373063" cy="115887"/>
          </a:xfrm>
          <a:custGeom>
            <a:avLst/>
            <a:gdLst>
              <a:gd name="T0" fmla="*/ 0 w 495759"/>
              <a:gd name="T1" fmla="*/ 22034 h 154237"/>
              <a:gd name="T2" fmla="*/ 88135 w 495759"/>
              <a:gd name="T3" fmla="*/ 154237 h 154237"/>
              <a:gd name="T4" fmla="*/ 495759 w 495759"/>
              <a:gd name="T5" fmla="*/ 0 h 154237"/>
              <a:gd name="T6" fmla="*/ 0 w 495759"/>
              <a:gd name="T7" fmla="*/ 22034 h 154237"/>
              <a:gd name="T8" fmla="*/ 0 60000 65536"/>
              <a:gd name="T9" fmla="*/ 0 60000 65536"/>
              <a:gd name="T10" fmla="*/ 0 60000 65536"/>
              <a:gd name="T11" fmla="*/ 0 60000 65536"/>
              <a:gd name="T12" fmla="*/ 0 w 495759"/>
              <a:gd name="T13" fmla="*/ 0 h 154237"/>
              <a:gd name="T14" fmla="*/ 495759 w 495759"/>
              <a:gd name="T15" fmla="*/ 154237 h 1542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759" h="154237">
                <a:moveTo>
                  <a:pt x="0" y="22034"/>
                </a:moveTo>
                <a:lnTo>
                  <a:pt x="88135" y="154237"/>
                </a:lnTo>
                <a:lnTo>
                  <a:pt x="495759" y="0"/>
                </a:lnTo>
                <a:lnTo>
                  <a:pt x="0" y="22034"/>
                </a:lnTo>
                <a:close/>
              </a:path>
            </a:pathLst>
          </a:custGeom>
          <a:solidFill>
            <a:srgbClr val="24B2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4" name="任意多边形 73"/>
          <p:cNvSpPr>
            <a:spLocks noChangeArrowheads="1"/>
          </p:cNvSpPr>
          <p:nvPr userDrawn="1"/>
        </p:nvSpPr>
        <p:spPr bwMode="auto">
          <a:xfrm>
            <a:off x="3479800" y="1116013"/>
            <a:ext cx="669925" cy="561975"/>
          </a:xfrm>
          <a:custGeom>
            <a:avLst/>
            <a:gdLst>
              <a:gd name="T0" fmla="*/ 77118 w 892366"/>
              <a:gd name="T1" fmla="*/ 0 h 749147"/>
              <a:gd name="T2" fmla="*/ 892366 w 892366"/>
              <a:gd name="T3" fmla="*/ 749147 h 749147"/>
              <a:gd name="T4" fmla="*/ 0 w 892366"/>
              <a:gd name="T5" fmla="*/ 528810 h 749147"/>
              <a:gd name="T6" fmla="*/ 77118 w 892366"/>
              <a:gd name="T7" fmla="*/ 0 h 749147"/>
              <a:gd name="T8" fmla="*/ 0 60000 65536"/>
              <a:gd name="T9" fmla="*/ 0 60000 65536"/>
              <a:gd name="T10" fmla="*/ 0 60000 65536"/>
              <a:gd name="T11" fmla="*/ 0 60000 65536"/>
              <a:gd name="T12" fmla="*/ 0 w 892366"/>
              <a:gd name="T13" fmla="*/ 0 h 749147"/>
              <a:gd name="T14" fmla="*/ 892366 w 892366"/>
              <a:gd name="T15" fmla="*/ 749147 h 7491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2366" h="749147">
                <a:moveTo>
                  <a:pt x="77118" y="0"/>
                </a:moveTo>
                <a:lnTo>
                  <a:pt x="892366" y="749147"/>
                </a:lnTo>
                <a:lnTo>
                  <a:pt x="0" y="528810"/>
                </a:lnTo>
                <a:lnTo>
                  <a:pt x="77118" y="0"/>
                </a:lnTo>
                <a:close/>
              </a:path>
            </a:pathLst>
          </a:custGeom>
          <a:solidFill>
            <a:srgbClr val="1AA8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5" name="任意多边形 83"/>
          <p:cNvSpPr>
            <a:spLocks noChangeArrowheads="1"/>
          </p:cNvSpPr>
          <p:nvPr userDrawn="1"/>
        </p:nvSpPr>
        <p:spPr bwMode="auto">
          <a:xfrm>
            <a:off x="5370513" y="1165225"/>
            <a:ext cx="396875" cy="619125"/>
          </a:xfrm>
          <a:custGeom>
            <a:avLst/>
            <a:gdLst>
              <a:gd name="T0" fmla="*/ 495759 w 495759"/>
              <a:gd name="T1" fmla="*/ 0 h 793214"/>
              <a:gd name="T2" fmla="*/ 88135 w 495759"/>
              <a:gd name="T3" fmla="*/ 793214 h 793214"/>
              <a:gd name="T4" fmla="*/ 0 w 495759"/>
              <a:gd name="T5" fmla="*/ 462708 h 793214"/>
              <a:gd name="T6" fmla="*/ 495759 w 495759"/>
              <a:gd name="T7" fmla="*/ 0 h 793214"/>
              <a:gd name="T8" fmla="*/ 0 60000 65536"/>
              <a:gd name="T9" fmla="*/ 0 60000 65536"/>
              <a:gd name="T10" fmla="*/ 0 60000 65536"/>
              <a:gd name="T11" fmla="*/ 0 60000 65536"/>
              <a:gd name="T12" fmla="*/ 0 w 495759"/>
              <a:gd name="T13" fmla="*/ 0 h 793214"/>
              <a:gd name="T14" fmla="*/ 495759 w 495759"/>
              <a:gd name="T15" fmla="*/ 793214 h 793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759" h="793214">
                <a:moveTo>
                  <a:pt x="495759" y="0"/>
                </a:moveTo>
                <a:lnTo>
                  <a:pt x="88135" y="793214"/>
                </a:lnTo>
                <a:lnTo>
                  <a:pt x="0" y="462708"/>
                </a:lnTo>
                <a:lnTo>
                  <a:pt x="495759" y="0"/>
                </a:lnTo>
                <a:close/>
              </a:path>
            </a:pathLst>
          </a:custGeom>
          <a:solidFill>
            <a:srgbClr val="4910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6" name="任意多边形 84"/>
          <p:cNvSpPr>
            <a:spLocks noChangeArrowheads="1"/>
          </p:cNvSpPr>
          <p:nvPr userDrawn="1"/>
        </p:nvSpPr>
        <p:spPr bwMode="auto">
          <a:xfrm>
            <a:off x="4651375" y="1768475"/>
            <a:ext cx="512763" cy="355600"/>
          </a:xfrm>
          <a:custGeom>
            <a:avLst/>
            <a:gdLst>
              <a:gd name="T0" fmla="*/ 0 w 683046"/>
              <a:gd name="T1" fmla="*/ 0 h 473725"/>
              <a:gd name="T2" fmla="*/ 683046 w 683046"/>
              <a:gd name="T3" fmla="*/ 0 h 473725"/>
              <a:gd name="T4" fmla="*/ 440675 w 683046"/>
              <a:gd name="T5" fmla="*/ 473725 h 473725"/>
              <a:gd name="T6" fmla="*/ 0 w 683046"/>
              <a:gd name="T7" fmla="*/ 0 h 473725"/>
              <a:gd name="T8" fmla="*/ 0 60000 65536"/>
              <a:gd name="T9" fmla="*/ 0 60000 65536"/>
              <a:gd name="T10" fmla="*/ 0 60000 65536"/>
              <a:gd name="T11" fmla="*/ 0 60000 65536"/>
              <a:gd name="T12" fmla="*/ 0 w 683046"/>
              <a:gd name="T13" fmla="*/ 0 h 473725"/>
              <a:gd name="T14" fmla="*/ 683046 w 683046"/>
              <a:gd name="T15" fmla="*/ 473725 h 4737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3046" h="473725">
                <a:moveTo>
                  <a:pt x="0" y="0"/>
                </a:moveTo>
                <a:lnTo>
                  <a:pt x="683046" y="0"/>
                </a:lnTo>
                <a:lnTo>
                  <a:pt x="440675" y="473725"/>
                </a:lnTo>
                <a:lnTo>
                  <a:pt x="0" y="0"/>
                </a:lnTo>
                <a:close/>
              </a:path>
            </a:pathLst>
          </a:custGeom>
          <a:solidFill>
            <a:srgbClr val="19B9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7" name="任意多边形 86"/>
          <p:cNvSpPr>
            <a:spLocks noChangeArrowheads="1"/>
          </p:cNvSpPr>
          <p:nvPr userDrawn="1"/>
        </p:nvSpPr>
        <p:spPr bwMode="auto">
          <a:xfrm>
            <a:off x="4965700" y="1990725"/>
            <a:ext cx="528638" cy="703263"/>
          </a:xfrm>
          <a:custGeom>
            <a:avLst/>
            <a:gdLst>
              <a:gd name="T0" fmla="*/ 352540 w 705080"/>
              <a:gd name="T1" fmla="*/ 0 h 936434"/>
              <a:gd name="T2" fmla="*/ 705080 w 705080"/>
              <a:gd name="T3" fmla="*/ 936434 h 936434"/>
              <a:gd name="T4" fmla="*/ 0 w 705080"/>
              <a:gd name="T5" fmla="*/ 154236 h 936434"/>
              <a:gd name="T6" fmla="*/ 352540 w 705080"/>
              <a:gd name="T7" fmla="*/ 0 h 936434"/>
              <a:gd name="T8" fmla="*/ 0 60000 65536"/>
              <a:gd name="T9" fmla="*/ 0 60000 65536"/>
              <a:gd name="T10" fmla="*/ 0 60000 65536"/>
              <a:gd name="T11" fmla="*/ 0 60000 65536"/>
              <a:gd name="T12" fmla="*/ 0 w 705080"/>
              <a:gd name="T13" fmla="*/ 0 h 936434"/>
              <a:gd name="T14" fmla="*/ 705080 w 705080"/>
              <a:gd name="T15" fmla="*/ 936434 h 9364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5080" h="936434">
                <a:moveTo>
                  <a:pt x="352540" y="0"/>
                </a:moveTo>
                <a:lnTo>
                  <a:pt x="705080" y="936434"/>
                </a:lnTo>
                <a:lnTo>
                  <a:pt x="0" y="154236"/>
                </a:lnTo>
                <a:lnTo>
                  <a:pt x="352540" y="0"/>
                </a:lnTo>
                <a:close/>
              </a:path>
            </a:pathLst>
          </a:custGeom>
          <a:solidFill>
            <a:srgbClr val="1E79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8" name="任意多边形 87"/>
          <p:cNvSpPr>
            <a:spLocks noChangeArrowheads="1"/>
          </p:cNvSpPr>
          <p:nvPr userDrawn="1"/>
        </p:nvSpPr>
        <p:spPr bwMode="auto">
          <a:xfrm>
            <a:off x="5181600" y="1760538"/>
            <a:ext cx="263525" cy="230187"/>
          </a:xfrm>
          <a:custGeom>
            <a:avLst/>
            <a:gdLst>
              <a:gd name="T0" fmla="*/ 66101 w 352540"/>
              <a:gd name="T1" fmla="*/ 308472 h 308472"/>
              <a:gd name="T2" fmla="*/ 352540 w 352540"/>
              <a:gd name="T3" fmla="*/ 22034 h 308472"/>
              <a:gd name="T4" fmla="*/ 0 w 352540"/>
              <a:gd name="T5" fmla="*/ 0 h 308472"/>
              <a:gd name="T6" fmla="*/ 66101 w 352540"/>
              <a:gd name="T7" fmla="*/ 308472 h 308472"/>
              <a:gd name="T8" fmla="*/ 0 60000 65536"/>
              <a:gd name="T9" fmla="*/ 0 60000 65536"/>
              <a:gd name="T10" fmla="*/ 0 60000 65536"/>
              <a:gd name="T11" fmla="*/ 0 60000 65536"/>
              <a:gd name="T12" fmla="*/ 0 w 352540"/>
              <a:gd name="T13" fmla="*/ 0 h 308472"/>
              <a:gd name="T14" fmla="*/ 352540 w 352540"/>
              <a:gd name="T15" fmla="*/ 308472 h 3084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2540" h="308472">
                <a:moveTo>
                  <a:pt x="66101" y="308472"/>
                </a:moveTo>
                <a:lnTo>
                  <a:pt x="352540" y="22034"/>
                </a:lnTo>
                <a:lnTo>
                  <a:pt x="0" y="0"/>
                </a:lnTo>
                <a:lnTo>
                  <a:pt x="66101" y="308472"/>
                </a:lnTo>
                <a:close/>
              </a:path>
            </a:pathLst>
          </a:custGeom>
          <a:solidFill>
            <a:srgbClr val="104F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9" name="任意多边形 88"/>
          <p:cNvSpPr>
            <a:spLocks noChangeArrowheads="1"/>
          </p:cNvSpPr>
          <p:nvPr userDrawn="1"/>
        </p:nvSpPr>
        <p:spPr bwMode="auto">
          <a:xfrm>
            <a:off x="5197475" y="1752600"/>
            <a:ext cx="884238" cy="244475"/>
          </a:xfrm>
          <a:custGeom>
            <a:avLst/>
            <a:gdLst>
              <a:gd name="T0" fmla="*/ 0 w 1178804"/>
              <a:gd name="T1" fmla="*/ 275421 h 275421"/>
              <a:gd name="T2" fmla="*/ 1178804 w 1178804"/>
              <a:gd name="T3" fmla="*/ 33050 h 275421"/>
              <a:gd name="T4" fmla="*/ 363556 w 1178804"/>
              <a:gd name="T5" fmla="*/ 0 h 275421"/>
              <a:gd name="T6" fmla="*/ 0 w 1178804"/>
              <a:gd name="T7" fmla="*/ 275421 h 275421"/>
              <a:gd name="T8" fmla="*/ 0 60000 65536"/>
              <a:gd name="T9" fmla="*/ 0 60000 65536"/>
              <a:gd name="T10" fmla="*/ 0 60000 65536"/>
              <a:gd name="T11" fmla="*/ 0 60000 65536"/>
              <a:gd name="T12" fmla="*/ 0 w 1178804"/>
              <a:gd name="T13" fmla="*/ 0 h 275421"/>
              <a:gd name="T14" fmla="*/ 1178804 w 1178804"/>
              <a:gd name="T15" fmla="*/ 275421 h 2754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8804" h="275421">
                <a:moveTo>
                  <a:pt x="0" y="275421"/>
                </a:moveTo>
                <a:lnTo>
                  <a:pt x="1178804" y="33050"/>
                </a:lnTo>
                <a:lnTo>
                  <a:pt x="363556" y="0"/>
                </a:lnTo>
                <a:lnTo>
                  <a:pt x="0" y="275421"/>
                </a:lnTo>
                <a:close/>
              </a:path>
            </a:pathLst>
          </a:custGeom>
          <a:solidFill>
            <a:srgbClr val="0B85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0" name="任意多边形 90"/>
          <p:cNvSpPr>
            <a:spLocks noChangeArrowheads="1"/>
          </p:cNvSpPr>
          <p:nvPr userDrawn="1"/>
        </p:nvSpPr>
        <p:spPr bwMode="auto">
          <a:xfrm>
            <a:off x="5411788" y="1776413"/>
            <a:ext cx="735012" cy="727075"/>
          </a:xfrm>
          <a:custGeom>
            <a:avLst/>
            <a:gdLst>
              <a:gd name="T0" fmla="*/ 903383 w 980501"/>
              <a:gd name="T1" fmla="*/ 0 h 969484"/>
              <a:gd name="T2" fmla="*/ 980501 w 980501"/>
              <a:gd name="T3" fmla="*/ 341522 h 969484"/>
              <a:gd name="T4" fmla="*/ 0 w 980501"/>
              <a:gd name="T5" fmla="*/ 969484 h 969484"/>
              <a:gd name="T6" fmla="*/ 903383 w 980501"/>
              <a:gd name="T7" fmla="*/ 0 h 969484"/>
              <a:gd name="T8" fmla="*/ 0 60000 65536"/>
              <a:gd name="T9" fmla="*/ 0 60000 65536"/>
              <a:gd name="T10" fmla="*/ 0 60000 65536"/>
              <a:gd name="T11" fmla="*/ 0 60000 65536"/>
              <a:gd name="T12" fmla="*/ 0 w 980501"/>
              <a:gd name="T13" fmla="*/ 0 h 969484"/>
              <a:gd name="T14" fmla="*/ 980501 w 980501"/>
              <a:gd name="T15" fmla="*/ 969484 h 9694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0501" h="969484">
                <a:moveTo>
                  <a:pt x="903383" y="0"/>
                </a:moveTo>
                <a:lnTo>
                  <a:pt x="980501" y="341522"/>
                </a:lnTo>
                <a:lnTo>
                  <a:pt x="0" y="969484"/>
                </a:lnTo>
                <a:lnTo>
                  <a:pt x="903383" y="0"/>
                </a:lnTo>
                <a:close/>
              </a:path>
            </a:pathLst>
          </a:custGeom>
          <a:solidFill>
            <a:srgbClr val="1478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1" name="任意多边形 91"/>
          <p:cNvSpPr>
            <a:spLocks noChangeArrowheads="1"/>
          </p:cNvSpPr>
          <p:nvPr userDrawn="1"/>
        </p:nvSpPr>
        <p:spPr bwMode="auto">
          <a:xfrm>
            <a:off x="5403850" y="2279650"/>
            <a:ext cx="347663" cy="414338"/>
          </a:xfrm>
          <a:custGeom>
            <a:avLst/>
            <a:gdLst>
              <a:gd name="T0" fmla="*/ 462708 w 462708"/>
              <a:gd name="T1" fmla="*/ 0 h 550843"/>
              <a:gd name="T2" fmla="*/ 110169 w 462708"/>
              <a:gd name="T3" fmla="*/ 550843 h 550843"/>
              <a:gd name="T4" fmla="*/ 0 w 462708"/>
              <a:gd name="T5" fmla="*/ 264405 h 550843"/>
              <a:gd name="T6" fmla="*/ 462708 w 462708"/>
              <a:gd name="T7" fmla="*/ 0 h 550843"/>
              <a:gd name="T8" fmla="*/ 0 60000 65536"/>
              <a:gd name="T9" fmla="*/ 0 60000 65536"/>
              <a:gd name="T10" fmla="*/ 0 60000 65536"/>
              <a:gd name="T11" fmla="*/ 0 60000 65536"/>
              <a:gd name="T12" fmla="*/ 0 w 462708"/>
              <a:gd name="T13" fmla="*/ 0 h 550843"/>
              <a:gd name="T14" fmla="*/ 462708 w 462708"/>
              <a:gd name="T15" fmla="*/ 550843 h 5508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2708" h="550843">
                <a:moveTo>
                  <a:pt x="462708" y="0"/>
                </a:moveTo>
                <a:lnTo>
                  <a:pt x="110169" y="550843"/>
                </a:lnTo>
                <a:lnTo>
                  <a:pt x="0" y="264405"/>
                </a:lnTo>
                <a:lnTo>
                  <a:pt x="462708" y="0"/>
                </a:lnTo>
                <a:close/>
              </a:path>
            </a:pathLst>
          </a:custGeom>
          <a:solidFill>
            <a:srgbClr val="1071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" name="任意多边形 92"/>
          <p:cNvSpPr>
            <a:spLocks noChangeArrowheads="1"/>
          </p:cNvSpPr>
          <p:nvPr userDrawn="1"/>
        </p:nvSpPr>
        <p:spPr bwMode="auto">
          <a:xfrm rot="21328923">
            <a:off x="5470525" y="2305050"/>
            <a:ext cx="271463" cy="381000"/>
          </a:xfrm>
          <a:custGeom>
            <a:avLst/>
            <a:gdLst>
              <a:gd name="T0" fmla="*/ 363556 w 363556"/>
              <a:gd name="T1" fmla="*/ 0 h 506776"/>
              <a:gd name="T2" fmla="*/ 319489 w 363556"/>
              <a:gd name="T3" fmla="*/ 231354 h 506776"/>
              <a:gd name="T4" fmla="*/ 0 w 363556"/>
              <a:gd name="T5" fmla="*/ 506776 h 506776"/>
              <a:gd name="T6" fmla="*/ 363556 w 363556"/>
              <a:gd name="T7" fmla="*/ 0 h 506776"/>
              <a:gd name="T8" fmla="*/ 0 60000 65536"/>
              <a:gd name="T9" fmla="*/ 0 60000 65536"/>
              <a:gd name="T10" fmla="*/ 0 60000 65536"/>
              <a:gd name="T11" fmla="*/ 0 60000 65536"/>
              <a:gd name="T12" fmla="*/ 0 w 363556"/>
              <a:gd name="T13" fmla="*/ 0 h 506776"/>
              <a:gd name="T14" fmla="*/ 363556 w 363556"/>
              <a:gd name="T15" fmla="*/ 506776 h 506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3556" h="506776">
                <a:moveTo>
                  <a:pt x="363556" y="0"/>
                </a:moveTo>
                <a:lnTo>
                  <a:pt x="319489" y="231354"/>
                </a:lnTo>
                <a:lnTo>
                  <a:pt x="0" y="506776"/>
                </a:lnTo>
                <a:lnTo>
                  <a:pt x="363556" y="0"/>
                </a:lnTo>
                <a:close/>
              </a:path>
            </a:pathLst>
          </a:custGeom>
          <a:solidFill>
            <a:srgbClr val="1D99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3" name="任意多边形 94"/>
          <p:cNvSpPr>
            <a:spLocks noChangeArrowheads="1"/>
          </p:cNvSpPr>
          <p:nvPr userDrawn="1"/>
        </p:nvSpPr>
        <p:spPr bwMode="auto">
          <a:xfrm>
            <a:off x="4991100" y="296863"/>
            <a:ext cx="965200" cy="231775"/>
          </a:xfrm>
          <a:custGeom>
            <a:avLst/>
            <a:gdLst>
              <a:gd name="T0" fmla="*/ 0 w 1288973"/>
              <a:gd name="T1" fmla="*/ 308472 h 308472"/>
              <a:gd name="T2" fmla="*/ 1288973 w 1288973"/>
              <a:gd name="T3" fmla="*/ 0 h 308472"/>
              <a:gd name="T4" fmla="*/ 154236 w 1288973"/>
              <a:gd name="T5" fmla="*/ 11016 h 308472"/>
              <a:gd name="T6" fmla="*/ 0 w 1288973"/>
              <a:gd name="T7" fmla="*/ 308472 h 308472"/>
              <a:gd name="T8" fmla="*/ 0 60000 65536"/>
              <a:gd name="T9" fmla="*/ 0 60000 65536"/>
              <a:gd name="T10" fmla="*/ 0 60000 65536"/>
              <a:gd name="T11" fmla="*/ 0 60000 65536"/>
              <a:gd name="T12" fmla="*/ 0 w 1288973"/>
              <a:gd name="T13" fmla="*/ 0 h 308472"/>
              <a:gd name="T14" fmla="*/ 1288973 w 1288973"/>
              <a:gd name="T15" fmla="*/ 308472 h 3084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8973" h="308472">
                <a:moveTo>
                  <a:pt x="0" y="308472"/>
                </a:moveTo>
                <a:lnTo>
                  <a:pt x="1288973" y="0"/>
                </a:lnTo>
                <a:lnTo>
                  <a:pt x="154236" y="11016"/>
                </a:lnTo>
                <a:lnTo>
                  <a:pt x="0" y="308472"/>
                </a:lnTo>
                <a:close/>
              </a:path>
            </a:pathLst>
          </a:custGeom>
          <a:solidFill>
            <a:srgbClr val="21BD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4" name="任意多边形 95"/>
          <p:cNvSpPr>
            <a:spLocks noChangeArrowheads="1"/>
          </p:cNvSpPr>
          <p:nvPr userDrawn="1"/>
        </p:nvSpPr>
        <p:spPr bwMode="auto">
          <a:xfrm>
            <a:off x="5006975" y="430213"/>
            <a:ext cx="793750" cy="742950"/>
          </a:xfrm>
          <a:custGeom>
            <a:avLst/>
            <a:gdLst>
              <a:gd name="T0" fmla="*/ 0 w 1057619"/>
              <a:gd name="T1" fmla="*/ 121186 h 991518"/>
              <a:gd name="T2" fmla="*/ 440674 w 1057619"/>
              <a:gd name="T3" fmla="*/ 0 h 991518"/>
              <a:gd name="T4" fmla="*/ 1057619 w 1057619"/>
              <a:gd name="T5" fmla="*/ 991518 h 991518"/>
              <a:gd name="T6" fmla="*/ 0 w 1057619"/>
              <a:gd name="T7" fmla="*/ 121186 h 991518"/>
              <a:gd name="T8" fmla="*/ 0 60000 65536"/>
              <a:gd name="T9" fmla="*/ 0 60000 65536"/>
              <a:gd name="T10" fmla="*/ 0 60000 65536"/>
              <a:gd name="T11" fmla="*/ 0 60000 65536"/>
              <a:gd name="T12" fmla="*/ 0 w 1057619"/>
              <a:gd name="T13" fmla="*/ 0 h 991518"/>
              <a:gd name="T14" fmla="*/ 1057619 w 1057619"/>
              <a:gd name="T15" fmla="*/ 991518 h 9915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7619" h="991518">
                <a:moveTo>
                  <a:pt x="0" y="121186"/>
                </a:moveTo>
                <a:lnTo>
                  <a:pt x="440674" y="0"/>
                </a:lnTo>
                <a:lnTo>
                  <a:pt x="1057619" y="991518"/>
                </a:lnTo>
                <a:lnTo>
                  <a:pt x="0" y="121186"/>
                </a:lnTo>
                <a:close/>
              </a:path>
            </a:pathLst>
          </a:custGeom>
          <a:solidFill>
            <a:srgbClr val="06AA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5" name="任意多边形 98"/>
          <p:cNvSpPr>
            <a:spLocks noChangeArrowheads="1"/>
          </p:cNvSpPr>
          <p:nvPr userDrawn="1"/>
        </p:nvSpPr>
        <p:spPr bwMode="auto">
          <a:xfrm>
            <a:off x="5767388" y="296863"/>
            <a:ext cx="1701800" cy="868362"/>
          </a:xfrm>
          <a:custGeom>
            <a:avLst/>
            <a:gdLst>
              <a:gd name="T0" fmla="*/ 286439 w 2269475"/>
              <a:gd name="T1" fmla="*/ 0 h 1156772"/>
              <a:gd name="T2" fmla="*/ 2269475 w 2269475"/>
              <a:gd name="T3" fmla="*/ 0 h 1156772"/>
              <a:gd name="T4" fmla="*/ 0 w 2269475"/>
              <a:gd name="T5" fmla="*/ 1156772 h 1156772"/>
              <a:gd name="T6" fmla="*/ 286439 w 2269475"/>
              <a:gd name="T7" fmla="*/ 0 h 1156772"/>
              <a:gd name="T8" fmla="*/ 0 60000 65536"/>
              <a:gd name="T9" fmla="*/ 0 60000 65536"/>
              <a:gd name="T10" fmla="*/ 0 60000 65536"/>
              <a:gd name="T11" fmla="*/ 0 60000 65536"/>
              <a:gd name="T12" fmla="*/ 0 w 2269475"/>
              <a:gd name="T13" fmla="*/ 0 h 1156772"/>
              <a:gd name="T14" fmla="*/ 2269475 w 2269475"/>
              <a:gd name="T15" fmla="*/ 1156772 h 11567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9475" h="1156772">
                <a:moveTo>
                  <a:pt x="286439" y="0"/>
                </a:moveTo>
                <a:lnTo>
                  <a:pt x="2269475" y="0"/>
                </a:lnTo>
                <a:lnTo>
                  <a:pt x="0" y="1156772"/>
                </a:lnTo>
                <a:lnTo>
                  <a:pt x="286439" y="0"/>
                </a:lnTo>
                <a:close/>
              </a:path>
            </a:pathLst>
          </a:custGeom>
          <a:solidFill>
            <a:srgbClr val="4DC4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6" name="任意多边形 99"/>
          <p:cNvSpPr>
            <a:spLocks noChangeArrowheads="1"/>
          </p:cNvSpPr>
          <p:nvPr userDrawn="1"/>
        </p:nvSpPr>
        <p:spPr bwMode="auto">
          <a:xfrm>
            <a:off x="5734050" y="280988"/>
            <a:ext cx="1709738" cy="900112"/>
          </a:xfrm>
          <a:custGeom>
            <a:avLst/>
            <a:gdLst>
              <a:gd name="T0" fmla="*/ 77118 w 2280492"/>
              <a:gd name="T1" fmla="*/ 1167788 h 1189822"/>
              <a:gd name="T2" fmla="*/ 771181 w 2280492"/>
              <a:gd name="T3" fmla="*/ 1090670 h 1189822"/>
              <a:gd name="T4" fmla="*/ 2280492 w 2280492"/>
              <a:gd name="T5" fmla="*/ 0 h 1189822"/>
              <a:gd name="T6" fmla="*/ 0 w 2280492"/>
              <a:gd name="T7" fmla="*/ 1189822 h 1189822"/>
              <a:gd name="T8" fmla="*/ 77118 w 2280492"/>
              <a:gd name="T9" fmla="*/ 1167788 h 11898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0492"/>
              <a:gd name="T16" fmla="*/ 0 h 1189822"/>
              <a:gd name="T17" fmla="*/ 2280492 w 2280492"/>
              <a:gd name="T18" fmla="*/ 1189822 h 11898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0492" h="1189822">
                <a:moveTo>
                  <a:pt x="77118" y="1167788"/>
                </a:moveTo>
                <a:lnTo>
                  <a:pt x="771181" y="1090670"/>
                </a:lnTo>
                <a:lnTo>
                  <a:pt x="2280492" y="0"/>
                </a:lnTo>
                <a:lnTo>
                  <a:pt x="0" y="1189822"/>
                </a:lnTo>
                <a:lnTo>
                  <a:pt x="77118" y="1167788"/>
                </a:lnTo>
                <a:close/>
              </a:path>
            </a:pathLst>
          </a:custGeom>
          <a:solidFill>
            <a:srgbClr val="0BA7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7" name="任意多边形 103"/>
          <p:cNvSpPr>
            <a:spLocks noChangeArrowheads="1"/>
          </p:cNvSpPr>
          <p:nvPr userDrawn="1"/>
        </p:nvSpPr>
        <p:spPr bwMode="auto">
          <a:xfrm>
            <a:off x="5437188" y="1438275"/>
            <a:ext cx="569912" cy="361950"/>
          </a:xfrm>
          <a:custGeom>
            <a:avLst/>
            <a:gdLst>
              <a:gd name="T0" fmla="*/ 176270 w 760164"/>
              <a:gd name="T1" fmla="*/ 88135 h 440675"/>
              <a:gd name="T2" fmla="*/ 760164 w 760164"/>
              <a:gd name="T3" fmla="*/ 0 h 440675"/>
              <a:gd name="T4" fmla="*/ 0 w 760164"/>
              <a:gd name="T5" fmla="*/ 440675 h 440675"/>
              <a:gd name="T6" fmla="*/ 176270 w 760164"/>
              <a:gd name="T7" fmla="*/ 88135 h 440675"/>
              <a:gd name="T8" fmla="*/ 0 60000 65536"/>
              <a:gd name="T9" fmla="*/ 0 60000 65536"/>
              <a:gd name="T10" fmla="*/ 0 60000 65536"/>
              <a:gd name="T11" fmla="*/ 0 60000 65536"/>
              <a:gd name="T12" fmla="*/ 0 w 760164"/>
              <a:gd name="T13" fmla="*/ 0 h 440675"/>
              <a:gd name="T14" fmla="*/ 760164 w 760164"/>
              <a:gd name="T15" fmla="*/ 440675 h 4406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0164" h="440675">
                <a:moveTo>
                  <a:pt x="176270" y="88135"/>
                </a:moveTo>
                <a:lnTo>
                  <a:pt x="760164" y="0"/>
                </a:lnTo>
                <a:lnTo>
                  <a:pt x="0" y="440675"/>
                </a:lnTo>
                <a:lnTo>
                  <a:pt x="176270" y="88135"/>
                </a:lnTo>
                <a:close/>
              </a:path>
            </a:pathLst>
          </a:custGeom>
          <a:solidFill>
            <a:srgbClr val="0A73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8" name="任意多边形 105"/>
          <p:cNvSpPr>
            <a:spLocks noChangeArrowheads="1"/>
          </p:cNvSpPr>
          <p:nvPr userDrawn="1"/>
        </p:nvSpPr>
        <p:spPr bwMode="auto">
          <a:xfrm>
            <a:off x="5445125" y="1627188"/>
            <a:ext cx="438150" cy="165100"/>
          </a:xfrm>
          <a:custGeom>
            <a:avLst/>
            <a:gdLst>
              <a:gd name="T0" fmla="*/ 0 w 583894"/>
              <a:gd name="T1" fmla="*/ 198304 h 220337"/>
              <a:gd name="T2" fmla="*/ 583894 w 583894"/>
              <a:gd name="T3" fmla="*/ 220337 h 220337"/>
              <a:gd name="T4" fmla="*/ 341522 w 583894"/>
              <a:gd name="T5" fmla="*/ 0 h 220337"/>
              <a:gd name="T6" fmla="*/ 0 w 583894"/>
              <a:gd name="T7" fmla="*/ 198304 h 220337"/>
              <a:gd name="T8" fmla="*/ 0 60000 65536"/>
              <a:gd name="T9" fmla="*/ 0 60000 65536"/>
              <a:gd name="T10" fmla="*/ 0 60000 65536"/>
              <a:gd name="T11" fmla="*/ 0 60000 65536"/>
              <a:gd name="T12" fmla="*/ 0 w 583894"/>
              <a:gd name="T13" fmla="*/ 0 h 220337"/>
              <a:gd name="T14" fmla="*/ 583894 w 583894"/>
              <a:gd name="T15" fmla="*/ 220337 h 2203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894" h="220337">
                <a:moveTo>
                  <a:pt x="0" y="198304"/>
                </a:moveTo>
                <a:lnTo>
                  <a:pt x="583894" y="220337"/>
                </a:lnTo>
                <a:lnTo>
                  <a:pt x="341522" y="0"/>
                </a:lnTo>
                <a:lnTo>
                  <a:pt x="0" y="198304"/>
                </a:lnTo>
                <a:close/>
              </a:path>
            </a:pathLst>
          </a:custGeom>
          <a:solidFill>
            <a:srgbClr val="146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9" name="任意多边形 107"/>
          <p:cNvSpPr>
            <a:spLocks noChangeArrowheads="1"/>
          </p:cNvSpPr>
          <p:nvPr userDrawn="1"/>
        </p:nvSpPr>
        <p:spPr bwMode="auto">
          <a:xfrm>
            <a:off x="5908675" y="1346200"/>
            <a:ext cx="355600" cy="430213"/>
          </a:xfrm>
          <a:custGeom>
            <a:avLst/>
            <a:gdLst>
              <a:gd name="T0" fmla="*/ 77118 w 473725"/>
              <a:gd name="T1" fmla="*/ 165253 h 572878"/>
              <a:gd name="T2" fmla="*/ 473725 w 473725"/>
              <a:gd name="T3" fmla="*/ 0 h 572878"/>
              <a:gd name="T4" fmla="*/ 0 w 473725"/>
              <a:gd name="T5" fmla="*/ 572878 h 572878"/>
              <a:gd name="T6" fmla="*/ 77118 w 473725"/>
              <a:gd name="T7" fmla="*/ 165253 h 572878"/>
              <a:gd name="T8" fmla="*/ 0 60000 65536"/>
              <a:gd name="T9" fmla="*/ 0 60000 65536"/>
              <a:gd name="T10" fmla="*/ 0 60000 65536"/>
              <a:gd name="T11" fmla="*/ 0 60000 65536"/>
              <a:gd name="T12" fmla="*/ 0 w 473725"/>
              <a:gd name="T13" fmla="*/ 0 h 572878"/>
              <a:gd name="T14" fmla="*/ 473725 w 473725"/>
              <a:gd name="T15" fmla="*/ 572878 h 5728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725" h="572878">
                <a:moveTo>
                  <a:pt x="77118" y="165253"/>
                </a:moveTo>
                <a:lnTo>
                  <a:pt x="473725" y="0"/>
                </a:lnTo>
                <a:lnTo>
                  <a:pt x="0" y="572878"/>
                </a:lnTo>
                <a:lnTo>
                  <a:pt x="77118" y="165253"/>
                </a:lnTo>
                <a:close/>
              </a:path>
            </a:pathLst>
          </a:custGeom>
          <a:solidFill>
            <a:srgbClr val="133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0" name="任意多边形 110"/>
          <p:cNvSpPr>
            <a:spLocks noChangeArrowheads="1"/>
          </p:cNvSpPr>
          <p:nvPr userDrawn="1"/>
        </p:nvSpPr>
        <p:spPr bwMode="auto">
          <a:xfrm>
            <a:off x="5916613" y="-73025"/>
            <a:ext cx="1684337" cy="387350"/>
          </a:xfrm>
          <a:custGeom>
            <a:avLst/>
            <a:gdLst>
              <a:gd name="T0" fmla="*/ 0 w 2247441"/>
              <a:gd name="T1" fmla="*/ 495759 h 495759"/>
              <a:gd name="T2" fmla="*/ 991518 w 2247441"/>
              <a:gd name="T3" fmla="*/ 0 h 495759"/>
              <a:gd name="T4" fmla="*/ 2247441 w 2247441"/>
              <a:gd name="T5" fmla="*/ 0 h 495759"/>
              <a:gd name="T6" fmla="*/ 2060154 w 2247441"/>
              <a:gd name="T7" fmla="*/ 473725 h 495759"/>
              <a:gd name="T8" fmla="*/ 0 w 2247441"/>
              <a:gd name="T9" fmla="*/ 495759 h 4957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47441"/>
              <a:gd name="T16" fmla="*/ 0 h 495759"/>
              <a:gd name="T17" fmla="*/ 2247441 w 2247441"/>
              <a:gd name="T18" fmla="*/ 495759 h 4957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47441" h="495759">
                <a:moveTo>
                  <a:pt x="0" y="495759"/>
                </a:moveTo>
                <a:lnTo>
                  <a:pt x="991518" y="0"/>
                </a:lnTo>
                <a:lnTo>
                  <a:pt x="2247441" y="0"/>
                </a:lnTo>
                <a:lnTo>
                  <a:pt x="2060154" y="473725"/>
                </a:lnTo>
                <a:lnTo>
                  <a:pt x="0" y="495759"/>
                </a:lnTo>
                <a:close/>
              </a:path>
            </a:pathLst>
          </a:custGeom>
          <a:solidFill>
            <a:srgbClr val="1C96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1" name="任意多边形 111"/>
          <p:cNvSpPr>
            <a:spLocks noChangeArrowheads="1"/>
          </p:cNvSpPr>
          <p:nvPr userDrawn="1"/>
        </p:nvSpPr>
        <p:spPr bwMode="auto">
          <a:xfrm>
            <a:off x="5957888" y="-123825"/>
            <a:ext cx="850900" cy="422275"/>
          </a:xfrm>
          <a:custGeom>
            <a:avLst/>
            <a:gdLst>
              <a:gd name="T0" fmla="*/ 0 w 1134738"/>
              <a:gd name="T1" fmla="*/ 561861 h 561861"/>
              <a:gd name="T2" fmla="*/ 870333 w 1134738"/>
              <a:gd name="T3" fmla="*/ 0 h 561861"/>
              <a:gd name="T4" fmla="*/ 1134738 w 1134738"/>
              <a:gd name="T5" fmla="*/ 22034 h 561861"/>
              <a:gd name="T6" fmla="*/ 0 w 1134738"/>
              <a:gd name="T7" fmla="*/ 561861 h 561861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8"/>
              <a:gd name="T13" fmla="*/ 0 h 561861"/>
              <a:gd name="T14" fmla="*/ 1134738 w 1134738"/>
              <a:gd name="T15" fmla="*/ 561861 h 5618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8" h="561861">
                <a:moveTo>
                  <a:pt x="0" y="561861"/>
                </a:moveTo>
                <a:lnTo>
                  <a:pt x="870333" y="0"/>
                </a:lnTo>
                <a:lnTo>
                  <a:pt x="1134738" y="22034"/>
                </a:lnTo>
                <a:lnTo>
                  <a:pt x="0" y="561861"/>
                </a:lnTo>
                <a:close/>
              </a:path>
            </a:pathLst>
          </a:custGeom>
          <a:solidFill>
            <a:srgbClr val="11A7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" name="任意多边形 112"/>
          <p:cNvSpPr>
            <a:spLocks noChangeArrowheads="1"/>
          </p:cNvSpPr>
          <p:nvPr userDrawn="1"/>
        </p:nvSpPr>
        <p:spPr bwMode="auto">
          <a:xfrm>
            <a:off x="7461250" y="0"/>
            <a:ext cx="330200" cy="273050"/>
          </a:xfrm>
          <a:custGeom>
            <a:avLst/>
            <a:gdLst>
              <a:gd name="T0" fmla="*/ 121186 w 440675"/>
              <a:gd name="T1" fmla="*/ 0 h 363557"/>
              <a:gd name="T2" fmla="*/ 440675 w 440675"/>
              <a:gd name="T3" fmla="*/ 0 h 363557"/>
              <a:gd name="T4" fmla="*/ 0 w 440675"/>
              <a:gd name="T5" fmla="*/ 363557 h 363557"/>
              <a:gd name="T6" fmla="*/ 121186 w 440675"/>
              <a:gd name="T7" fmla="*/ 0 h 363557"/>
              <a:gd name="T8" fmla="*/ 0 60000 65536"/>
              <a:gd name="T9" fmla="*/ 0 60000 65536"/>
              <a:gd name="T10" fmla="*/ 0 60000 65536"/>
              <a:gd name="T11" fmla="*/ 0 60000 65536"/>
              <a:gd name="T12" fmla="*/ 0 w 440675"/>
              <a:gd name="T13" fmla="*/ 0 h 363557"/>
              <a:gd name="T14" fmla="*/ 440675 w 440675"/>
              <a:gd name="T15" fmla="*/ 363557 h 3635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0675" h="363557">
                <a:moveTo>
                  <a:pt x="121186" y="0"/>
                </a:moveTo>
                <a:lnTo>
                  <a:pt x="440675" y="0"/>
                </a:lnTo>
                <a:lnTo>
                  <a:pt x="0" y="363557"/>
                </a:lnTo>
                <a:lnTo>
                  <a:pt x="121186" y="0"/>
                </a:lnTo>
                <a:close/>
              </a:path>
            </a:pathLst>
          </a:custGeom>
          <a:solidFill>
            <a:srgbClr val="1059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3" name="任意多边形 114"/>
          <p:cNvSpPr>
            <a:spLocks noChangeArrowheads="1"/>
          </p:cNvSpPr>
          <p:nvPr userDrawn="1"/>
        </p:nvSpPr>
        <p:spPr bwMode="auto">
          <a:xfrm>
            <a:off x="7427913" y="-139700"/>
            <a:ext cx="611187" cy="446088"/>
          </a:xfrm>
          <a:custGeom>
            <a:avLst/>
            <a:gdLst>
              <a:gd name="T0" fmla="*/ 0 w 815248"/>
              <a:gd name="T1" fmla="*/ 550844 h 550844"/>
              <a:gd name="T2" fmla="*/ 638978 w 815248"/>
              <a:gd name="T3" fmla="*/ 0 h 550844"/>
              <a:gd name="T4" fmla="*/ 815248 w 815248"/>
              <a:gd name="T5" fmla="*/ 341523 h 550844"/>
              <a:gd name="T6" fmla="*/ 0 w 815248"/>
              <a:gd name="T7" fmla="*/ 550844 h 550844"/>
              <a:gd name="T8" fmla="*/ 0 60000 65536"/>
              <a:gd name="T9" fmla="*/ 0 60000 65536"/>
              <a:gd name="T10" fmla="*/ 0 60000 65536"/>
              <a:gd name="T11" fmla="*/ 0 60000 65536"/>
              <a:gd name="T12" fmla="*/ 0 w 815248"/>
              <a:gd name="T13" fmla="*/ 0 h 550844"/>
              <a:gd name="T14" fmla="*/ 815248 w 815248"/>
              <a:gd name="T15" fmla="*/ 550844 h 5508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5248" h="550844">
                <a:moveTo>
                  <a:pt x="0" y="550844"/>
                </a:moveTo>
                <a:lnTo>
                  <a:pt x="638978" y="0"/>
                </a:lnTo>
                <a:lnTo>
                  <a:pt x="815248" y="341523"/>
                </a:lnTo>
                <a:lnTo>
                  <a:pt x="0" y="550844"/>
                </a:lnTo>
                <a:close/>
              </a:path>
            </a:pathLst>
          </a:custGeom>
          <a:solidFill>
            <a:srgbClr val="6FC4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" name="任意多边形 39"/>
          <p:cNvSpPr>
            <a:spLocks noChangeArrowheads="1"/>
          </p:cNvSpPr>
          <p:nvPr userDrawn="1"/>
        </p:nvSpPr>
        <p:spPr bwMode="auto">
          <a:xfrm>
            <a:off x="1892300" y="1139825"/>
            <a:ext cx="1644650" cy="595313"/>
          </a:xfrm>
          <a:custGeom>
            <a:avLst/>
            <a:gdLst>
              <a:gd name="T0" fmla="*/ 0 w 2192356"/>
              <a:gd name="T1" fmla="*/ 782197 h 782197"/>
              <a:gd name="T2" fmla="*/ 727113 w 2192356"/>
              <a:gd name="T3" fmla="*/ 649995 h 782197"/>
              <a:gd name="T4" fmla="*/ 2192356 w 2192356"/>
              <a:gd name="T5" fmla="*/ 0 h 782197"/>
              <a:gd name="T6" fmla="*/ 0 w 2192356"/>
              <a:gd name="T7" fmla="*/ 782197 h 782197"/>
              <a:gd name="T8" fmla="*/ 0 60000 65536"/>
              <a:gd name="T9" fmla="*/ 0 60000 65536"/>
              <a:gd name="T10" fmla="*/ 0 60000 65536"/>
              <a:gd name="T11" fmla="*/ 0 60000 65536"/>
              <a:gd name="T12" fmla="*/ 0 w 2192356"/>
              <a:gd name="T13" fmla="*/ 0 h 782197"/>
              <a:gd name="T14" fmla="*/ 2192356 w 2192356"/>
              <a:gd name="T15" fmla="*/ 782197 h 7821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92356" h="782197">
                <a:moveTo>
                  <a:pt x="0" y="782197"/>
                </a:moveTo>
                <a:lnTo>
                  <a:pt x="727113" y="649995"/>
                </a:lnTo>
                <a:lnTo>
                  <a:pt x="2192356" y="0"/>
                </a:lnTo>
                <a:lnTo>
                  <a:pt x="0" y="782197"/>
                </a:lnTo>
                <a:close/>
              </a:path>
            </a:pathLst>
          </a:custGeom>
          <a:solidFill>
            <a:srgbClr val="FBB6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5" name="任意多边形 82"/>
          <p:cNvSpPr>
            <a:spLocks noChangeArrowheads="1"/>
          </p:cNvSpPr>
          <p:nvPr userDrawn="1"/>
        </p:nvSpPr>
        <p:spPr bwMode="auto">
          <a:xfrm>
            <a:off x="5222875" y="1198563"/>
            <a:ext cx="520700" cy="487362"/>
          </a:xfrm>
          <a:custGeom>
            <a:avLst/>
            <a:gdLst>
              <a:gd name="T0" fmla="*/ 672029 w 672029"/>
              <a:gd name="T1" fmla="*/ 0 h 649995"/>
              <a:gd name="T2" fmla="*/ 0 w 672029"/>
              <a:gd name="T3" fmla="*/ 649995 h 649995"/>
              <a:gd name="T4" fmla="*/ 154236 w 672029"/>
              <a:gd name="T5" fmla="*/ 231354 h 649995"/>
              <a:gd name="T6" fmla="*/ 672029 w 672029"/>
              <a:gd name="T7" fmla="*/ 0 h 649995"/>
              <a:gd name="T8" fmla="*/ 0 60000 65536"/>
              <a:gd name="T9" fmla="*/ 0 60000 65536"/>
              <a:gd name="T10" fmla="*/ 0 60000 65536"/>
              <a:gd name="T11" fmla="*/ 0 60000 65536"/>
              <a:gd name="T12" fmla="*/ 0 w 672029"/>
              <a:gd name="T13" fmla="*/ 0 h 649995"/>
              <a:gd name="T14" fmla="*/ 672029 w 672029"/>
              <a:gd name="T15" fmla="*/ 649995 h 6499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029" h="649995">
                <a:moveTo>
                  <a:pt x="672029" y="0"/>
                </a:moveTo>
                <a:lnTo>
                  <a:pt x="0" y="649995"/>
                </a:lnTo>
                <a:lnTo>
                  <a:pt x="154236" y="231354"/>
                </a:lnTo>
                <a:lnTo>
                  <a:pt x="672029" y="0"/>
                </a:lnTo>
                <a:close/>
              </a:path>
            </a:pathLst>
          </a:custGeom>
          <a:solidFill>
            <a:srgbClr val="AA1D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6" name="任意多边形 119"/>
          <p:cNvSpPr>
            <a:spLocks noChangeArrowheads="1"/>
          </p:cNvSpPr>
          <p:nvPr userDrawn="1"/>
        </p:nvSpPr>
        <p:spPr bwMode="auto">
          <a:xfrm>
            <a:off x="2279650" y="1536700"/>
            <a:ext cx="2281238" cy="701675"/>
          </a:xfrm>
          <a:custGeom>
            <a:avLst/>
            <a:gdLst>
              <a:gd name="T0" fmla="*/ 0 w 2974555"/>
              <a:gd name="T1" fmla="*/ 925417 h 925417"/>
              <a:gd name="T2" fmla="*/ 2974555 w 2974555"/>
              <a:gd name="T3" fmla="*/ 0 h 925417"/>
              <a:gd name="T4" fmla="*/ 2500829 w 2974555"/>
              <a:gd name="T5" fmla="*/ 484742 h 925417"/>
              <a:gd name="T6" fmla="*/ 0 w 2974555"/>
              <a:gd name="T7" fmla="*/ 925417 h 925417"/>
              <a:gd name="T8" fmla="*/ 0 60000 65536"/>
              <a:gd name="T9" fmla="*/ 0 60000 65536"/>
              <a:gd name="T10" fmla="*/ 0 60000 65536"/>
              <a:gd name="T11" fmla="*/ 0 60000 65536"/>
              <a:gd name="T12" fmla="*/ 0 w 2974555"/>
              <a:gd name="T13" fmla="*/ 0 h 925417"/>
              <a:gd name="T14" fmla="*/ 2974555 w 2974555"/>
              <a:gd name="T15" fmla="*/ 925417 h 9254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4555" h="925417">
                <a:moveTo>
                  <a:pt x="0" y="925417"/>
                </a:moveTo>
                <a:lnTo>
                  <a:pt x="2974555" y="0"/>
                </a:lnTo>
                <a:lnTo>
                  <a:pt x="2500829" y="484742"/>
                </a:lnTo>
                <a:lnTo>
                  <a:pt x="0" y="925417"/>
                </a:lnTo>
                <a:close/>
              </a:path>
            </a:pathLst>
          </a:custGeom>
          <a:solidFill>
            <a:srgbClr val="EB26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7" name="任意多边形 120"/>
          <p:cNvSpPr>
            <a:spLocks noChangeArrowheads="1"/>
          </p:cNvSpPr>
          <p:nvPr userDrawn="1"/>
        </p:nvSpPr>
        <p:spPr bwMode="auto">
          <a:xfrm>
            <a:off x="-139700" y="4246563"/>
            <a:ext cx="255588" cy="265112"/>
          </a:xfrm>
          <a:custGeom>
            <a:avLst/>
            <a:gdLst>
              <a:gd name="T0" fmla="*/ 44068 w 341523"/>
              <a:gd name="T1" fmla="*/ 0 h 352540"/>
              <a:gd name="T2" fmla="*/ 341523 w 341523"/>
              <a:gd name="T3" fmla="*/ 352540 h 352540"/>
              <a:gd name="T4" fmla="*/ 0 w 341523"/>
              <a:gd name="T5" fmla="*/ 253388 h 352540"/>
              <a:gd name="T6" fmla="*/ 33051 w 341523"/>
              <a:gd name="T7" fmla="*/ 55084 h 352540"/>
              <a:gd name="T8" fmla="*/ 44068 w 341523"/>
              <a:gd name="T9" fmla="*/ 0 h 3525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1523"/>
              <a:gd name="T16" fmla="*/ 0 h 352540"/>
              <a:gd name="T17" fmla="*/ 341523 w 341523"/>
              <a:gd name="T18" fmla="*/ 352540 h 3525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1523" h="352540">
                <a:moveTo>
                  <a:pt x="44068" y="0"/>
                </a:moveTo>
                <a:lnTo>
                  <a:pt x="341523" y="352540"/>
                </a:lnTo>
                <a:lnTo>
                  <a:pt x="0" y="253388"/>
                </a:lnTo>
                <a:lnTo>
                  <a:pt x="33051" y="55084"/>
                </a:lnTo>
                <a:lnTo>
                  <a:pt x="44068" y="0"/>
                </a:lnTo>
                <a:close/>
              </a:path>
            </a:pathLst>
          </a:custGeom>
          <a:solidFill>
            <a:srgbClr val="E034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8" name="任意多边形 122"/>
          <p:cNvSpPr>
            <a:spLocks noChangeArrowheads="1"/>
          </p:cNvSpPr>
          <p:nvPr userDrawn="1"/>
        </p:nvSpPr>
        <p:spPr bwMode="auto">
          <a:xfrm>
            <a:off x="1438275" y="3722688"/>
            <a:ext cx="279400" cy="214312"/>
          </a:xfrm>
          <a:custGeom>
            <a:avLst/>
            <a:gdLst>
              <a:gd name="T0" fmla="*/ 33051 w 374574"/>
              <a:gd name="T1" fmla="*/ 55085 h 286439"/>
              <a:gd name="T2" fmla="*/ 374574 w 374574"/>
              <a:gd name="T3" fmla="*/ 0 h 286439"/>
              <a:gd name="T4" fmla="*/ 0 w 374574"/>
              <a:gd name="T5" fmla="*/ 286439 h 286439"/>
              <a:gd name="T6" fmla="*/ 33051 w 374574"/>
              <a:gd name="T7" fmla="*/ 55085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374574"/>
              <a:gd name="T13" fmla="*/ 0 h 286439"/>
              <a:gd name="T14" fmla="*/ 374574 w 374574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4574" h="286439">
                <a:moveTo>
                  <a:pt x="33051" y="55085"/>
                </a:moveTo>
                <a:lnTo>
                  <a:pt x="374574" y="0"/>
                </a:lnTo>
                <a:lnTo>
                  <a:pt x="0" y="286439"/>
                </a:lnTo>
                <a:lnTo>
                  <a:pt x="33051" y="55085"/>
                </a:lnTo>
                <a:close/>
              </a:path>
            </a:pathLst>
          </a:custGeom>
          <a:solidFill>
            <a:srgbClr val="CB42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9" name="任意多边形 126"/>
          <p:cNvSpPr>
            <a:spLocks noChangeArrowheads="1"/>
          </p:cNvSpPr>
          <p:nvPr userDrawn="1"/>
        </p:nvSpPr>
        <p:spPr bwMode="auto">
          <a:xfrm rot="6756059">
            <a:off x="4123532" y="4880769"/>
            <a:ext cx="173037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EF5C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0" name="任意多边形 135"/>
          <p:cNvSpPr>
            <a:spLocks noChangeArrowheads="1"/>
          </p:cNvSpPr>
          <p:nvPr userDrawn="1"/>
        </p:nvSpPr>
        <p:spPr bwMode="auto">
          <a:xfrm>
            <a:off x="6138863" y="2495550"/>
            <a:ext cx="206375" cy="214313"/>
          </a:xfrm>
          <a:custGeom>
            <a:avLst/>
            <a:gdLst>
              <a:gd name="T0" fmla="*/ 0 w 275421"/>
              <a:gd name="T1" fmla="*/ 33051 h 286439"/>
              <a:gd name="T2" fmla="*/ 275421 w 275421"/>
              <a:gd name="T3" fmla="*/ 0 h 286439"/>
              <a:gd name="T4" fmla="*/ 88135 w 275421"/>
              <a:gd name="T5" fmla="*/ 286439 h 286439"/>
              <a:gd name="T6" fmla="*/ 0 w 275421"/>
              <a:gd name="T7" fmla="*/ 33051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275421"/>
              <a:gd name="T13" fmla="*/ 0 h 286439"/>
              <a:gd name="T14" fmla="*/ 275421 w 275421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5421" h="286439">
                <a:moveTo>
                  <a:pt x="0" y="33051"/>
                </a:moveTo>
                <a:lnTo>
                  <a:pt x="275421" y="0"/>
                </a:lnTo>
                <a:lnTo>
                  <a:pt x="88135" y="286439"/>
                </a:lnTo>
                <a:lnTo>
                  <a:pt x="0" y="33051"/>
                </a:lnTo>
                <a:close/>
              </a:path>
            </a:pathLst>
          </a:custGeom>
          <a:solidFill>
            <a:srgbClr val="3FC0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1" name="任意多边形 136"/>
          <p:cNvSpPr>
            <a:spLocks noChangeArrowheads="1"/>
          </p:cNvSpPr>
          <p:nvPr userDrawn="1"/>
        </p:nvSpPr>
        <p:spPr bwMode="auto">
          <a:xfrm>
            <a:off x="8788400" y="2698750"/>
            <a:ext cx="174625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F459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" name="任意多边形 137"/>
          <p:cNvSpPr>
            <a:spLocks noChangeArrowheads="1"/>
          </p:cNvSpPr>
          <p:nvPr userDrawn="1"/>
        </p:nvSpPr>
        <p:spPr bwMode="auto">
          <a:xfrm>
            <a:off x="7840663" y="1833563"/>
            <a:ext cx="247650" cy="198437"/>
          </a:xfrm>
          <a:custGeom>
            <a:avLst/>
            <a:gdLst>
              <a:gd name="T0" fmla="*/ 187286 w 330506"/>
              <a:gd name="T1" fmla="*/ 33050 h 264405"/>
              <a:gd name="T2" fmla="*/ 0 w 330506"/>
              <a:gd name="T3" fmla="*/ 264405 h 264405"/>
              <a:gd name="T4" fmla="*/ 330506 w 330506"/>
              <a:gd name="T5" fmla="*/ 0 h 264405"/>
              <a:gd name="T6" fmla="*/ 187286 w 330506"/>
              <a:gd name="T7" fmla="*/ 33050 h 264405"/>
              <a:gd name="T8" fmla="*/ 0 60000 65536"/>
              <a:gd name="T9" fmla="*/ 0 60000 65536"/>
              <a:gd name="T10" fmla="*/ 0 60000 65536"/>
              <a:gd name="T11" fmla="*/ 0 60000 65536"/>
              <a:gd name="T12" fmla="*/ 0 w 330506"/>
              <a:gd name="T13" fmla="*/ 0 h 264405"/>
              <a:gd name="T14" fmla="*/ 330506 w 330506"/>
              <a:gd name="T15" fmla="*/ 264405 h 2644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0506" h="264405">
                <a:moveTo>
                  <a:pt x="187286" y="33050"/>
                </a:moveTo>
                <a:lnTo>
                  <a:pt x="0" y="264405"/>
                </a:lnTo>
                <a:lnTo>
                  <a:pt x="330506" y="0"/>
                </a:lnTo>
                <a:lnTo>
                  <a:pt x="187286" y="33050"/>
                </a:lnTo>
                <a:close/>
              </a:path>
            </a:pathLst>
          </a:custGeom>
          <a:solidFill>
            <a:srgbClr val="108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3" name="任意多边形 138"/>
          <p:cNvSpPr>
            <a:spLocks noChangeArrowheads="1"/>
          </p:cNvSpPr>
          <p:nvPr userDrawn="1"/>
        </p:nvSpPr>
        <p:spPr bwMode="auto">
          <a:xfrm>
            <a:off x="6759575" y="1033463"/>
            <a:ext cx="279400" cy="214312"/>
          </a:xfrm>
          <a:custGeom>
            <a:avLst/>
            <a:gdLst>
              <a:gd name="T0" fmla="*/ 33051 w 374574"/>
              <a:gd name="T1" fmla="*/ 55085 h 286439"/>
              <a:gd name="T2" fmla="*/ 374574 w 374574"/>
              <a:gd name="T3" fmla="*/ 0 h 286439"/>
              <a:gd name="T4" fmla="*/ 0 w 374574"/>
              <a:gd name="T5" fmla="*/ 286439 h 286439"/>
              <a:gd name="T6" fmla="*/ 33051 w 374574"/>
              <a:gd name="T7" fmla="*/ 55085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374574"/>
              <a:gd name="T13" fmla="*/ 0 h 286439"/>
              <a:gd name="T14" fmla="*/ 374574 w 374574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4574" h="286439">
                <a:moveTo>
                  <a:pt x="33051" y="55085"/>
                </a:moveTo>
                <a:lnTo>
                  <a:pt x="374574" y="0"/>
                </a:lnTo>
                <a:lnTo>
                  <a:pt x="0" y="286439"/>
                </a:lnTo>
                <a:lnTo>
                  <a:pt x="33051" y="55085"/>
                </a:lnTo>
                <a:close/>
              </a:path>
            </a:pathLst>
          </a:custGeom>
          <a:solidFill>
            <a:srgbClr val="045A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4" name="任意多边形 139"/>
          <p:cNvSpPr>
            <a:spLocks noChangeArrowheads="1"/>
          </p:cNvSpPr>
          <p:nvPr userDrawn="1"/>
        </p:nvSpPr>
        <p:spPr bwMode="auto">
          <a:xfrm>
            <a:off x="508000" y="657225"/>
            <a:ext cx="173038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A11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5" name="任意多边形 140"/>
          <p:cNvSpPr>
            <a:spLocks noChangeArrowheads="1"/>
          </p:cNvSpPr>
          <p:nvPr userDrawn="1"/>
        </p:nvSpPr>
        <p:spPr bwMode="auto">
          <a:xfrm>
            <a:off x="1970088" y="962025"/>
            <a:ext cx="247650" cy="198438"/>
          </a:xfrm>
          <a:custGeom>
            <a:avLst/>
            <a:gdLst>
              <a:gd name="T0" fmla="*/ 187286 w 330506"/>
              <a:gd name="T1" fmla="*/ 33050 h 264405"/>
              <a:gd name="T2" fmla="*/ 0 w 330506"/>
              <a:gd name="T3" fmla="*/ 264405 h 264405"/>
              <a:gd name="T4" fmla="*/ 330506 w 330506"/>
              <a:gd name="T5" fmla="*/ 0 h 264405"/>
              <a:gd name="T6" fmla="*/ 187286 w 330506"/>
              <a:gd name="T7" fmla="*/ 33050 h 264405"/>
              <a:gd name="T8" fmla="*/ 0 60000 65536"/>
              <a:gd name="T9" fmla="*/ 0 60000 65536"/>
              <a:gd name="T10" fmla="*/ 0 60000 65536"/>
              <a:gd name="T11" fmla="*/ 0 60000 65536"/>
              <a:gd name="T12" fmla="*/ 0 w 330506"/>
              <a:gd name="T13" fmla="*/ 0 h 264405"/>
              <a:gd name="T14" fmla="*/ 330506 w 330506"/>
              <a:gd name="T15" fmla="*/ 264405 h 2644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0506" h="264405">
                <a:moveTo>
                  <a:pt x="187286" y="33050"/>
                </a:moveTo>
                <a:lnTo>
                  <a:pt x="0" y="264405"/>
                </a:lnTo>
                <a:lnTo>
                  <a:pt x="330506" y="0"/>
                </a:lnTo>
                <a:lnTo>
                  <a:pt x="187286" y="3305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6" name="任意多边形 142"/>
          <p:cNvSpPr>
            <a:spLocks noChangeArrowheads="1"/>
          </p:cNvSpPr>
          <p:nvPr userDrawn="1"/>
        </p:nvSpPr>
        <p:spPr bwMode="auto">
          <a:xfrm>
            <a:off x="3990975" y="639763"/>
            <a:ext cx="280988" cy="214312"/>
          </a:xfrm>
          <a:custGeom>
            <a:avLst/>
            <a:gdLst>
              <a:gd name="T0" fmla="*/ 33051 w 374574"/>
              <a:gd name="T1" fmla="*/ 55085 h 286439"/>
              <a:gd name="T2" fmla="*/ 374574 w 374574"/>
              <a:gd name="T3" fmla="*/ 0 h 286439"/>
              <a:gd name="T4" fmla="*/ 0 w 374574"/>
              <a:gd name="T5" fmla="*/ 286439 h 286439"/>
              <a:gd name="T6" fmla="*/ 33051 w 374574"/>
              <a:gd name="T7" fmla="*/ 55085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374574"/>
              <a:gd name="T13" fmla="*/ 0 h 286439"/>
              <a:gd name="T14" fmla="*/ 374574 w 374574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4574" h="286439">
                <a:moveTo>
                  <a:pt x="33051" y="55085"/>
                </a:moveTo>
                <a:lnTo>
                  <a:pt x="374574" y="0"/>
                </a:lnTo>
                <a:lnTo>
                  <a:pt x="0" y="286439"/>
                </a:lnTo>
                <a:lnTo>
                  <a:pt x="33051" y="55085"/>
                </a:lnTo>
                <a:close/>
              </a:path>
            </a:pathLst>
          </a:custGeom>
          <a:solidFill>
            <a:srgbClr val="4DC3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7" name="任意多边形 144"/>
          <p:cNvSpPr>
            <a:spLocks noChangeArrowheads="1"/>
          </p:cNvSpPr>
          <p:nvPr userDrawn="1"/>
        </p:nvSpPr>
        <p:spPr bwMode="auto">
          <a:xfrm>
            <a:off x="2786063" y="4511675"/>
            <a:ext cx="173037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341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8" name="TextBox 11"/>
          <p:cNvSpPr>
            <a:spLocks noChangeArrowheads="1"/>
          </p:cNvSpPr>
          <p:nvPr userDrawn="1"/>
        </p:nvSpPr>
        <p:spPr bwMode="auto">
          <a:xfrm>
            <a:off x="4195763" y="3276600"/>
            <a:ext cx="500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zh-CN" altLang="en-US" sz="1200">
                <a:solidFill>
                  <a:schemeClr val="bg1"/>
                </a:solidFill>
                <a:latin typeface="Yuanti SC Regular" charset="0"/>
                <a:ea typeface="微软雅黑" panose="020B0503020204020204" pitchFamily="34" charset="-122"/>
                <a:sym typeface="Yuanti SC Regular" charset="0"/>
              </a:rPr>
              <a:t>案</a:t>
            </a:r>
            <a:endParaRPr lang="en-US" altLang="zh-CN" sz="1200">
              <a:solidFill>
                <a:schemeClr val="bg1"/>
              </a:solidFill>
              <a:latin typeface="Yuanti SC Regular" charset="0"/>
              <a:ea typeface="微软雅黑" panose="020B0503020204020204" pitchFamily="34" charset="-122"/>
              <a:sym typeface="Yuanti SC Regular" charset="0"/>
            </a:endParaRPr>
          </a:p>
          <a:p>
            <a:pPr algn="r"/>
            <a:r>
              <a:rPr lang="zh-CN" altLang="en-US" sz="1200">
                <a:solidFill>
                  <a:schemeClr val="bg1"/>
                </a:solidFill>
                <a:latin typeface="Yuanti SC Regular" charset="0"/>
                <a:ea typeface="微软雅黑" panose="020B0503020204020204" pitchFamily="34" charset="-122"/>
                <a:sym typeface="Yuanti SC Regular" charset="0"/>
              </a:rPr>
              <a:t>例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222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70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52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 bwMode="auto">
          <a:xfrm>
            <a:off x="253769" y="-19938"/>
            <a:ext cx="674786" cy="646331"/>
            <a:chOff x="2506532" y="465192"/>
            <a:chExt cx="675190" cy="646231"/>
          </a:xfrm>
        </p:grpSpPr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653" cy="646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3600" dirty="0">
                  <a:solidFill>
                    <a:srgbClr val="005292"/>
                  </a:solidFill>
                  <a:latin typeface="Impact" panose="020B0806030902050204" pitchFamily="34" charset="0"/>
                </a:rPr>
                <a:t>5</a:t>
              </a:r>
              <a:endParaRPr lang="zh-CN" altLang="en-US" sz="3600" dirty="0">
                <a:solidFill>
                  <a:srgbClr val="005292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722573" y="599954"/>
              <a:ext cx="459149" cy="459075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 userDrawn="1"/>
        </p:nvSpPr>
        <p:spPr>
          <a:xfrm>
            <a:off x="1" y="572146"/>
            <a:ext cx="9138050" cy="34281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82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443">
            <a:hlinkClick r:id="" action="ppaction://hlinkshowjump?jump=nextslide"/>
          </p:cNvPr>
          <p:cNvSpPr/>
          <p:nvPr userDrawn="1"/>
        </p:nvSpPr>
        <p:spPr>
          <a:xfrm rot="16200000">
            <a:off x="6565038" y="4873341"/>
            <a:ext cx="118933" cy="102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64" y="0"/>
                </a:moveTo>
                <a:cubicBezTo>
                  <a:pt x="20627" y="0"/>
                  <a:pt x="20943" y="234"/>
                  <a:pt x="21203" y="710"/>
                </a:cubicBezTo>
                <a:cubicBezTo>
                  <a:pt x="21468" y="1198"/>
                  <a:pt x="21600" y="1765"/>
                  <a:pt x="21600" y="2429"/>
                </a:cubicBezTo>
                <a:cubicBezTo>
                  <a:pt x="21600" y="3119"/>
                  <a:pt x="21464" y="3699"/>
                  <a:pt x="21196" y="4181"/>
                </a:cubicBezTo>
                <a:lnTo>
                  <a:pt x="11775" y="20884"/>
                </a:lnTo>
                <a:cubicBezTo>
                  <a:pt x="11507" y="21359"/>
                  <a:pt x="11180" y="21600"/>
                  <a:pt x="10791" y="21600"/>
                </a:cubicBezTo>
                <a:cubicBezTo>
                  <a:pt x="10380" y="21600"/>
                  <a:pt x="10071" y="21359"/>
                  <a:pt x="9858" y="20884"/>
                </a:cubicBezTo>
                <a:lnTo>
                  <a:pt x="404" y="4181"/>
                </a:lnTo>
                <a:cubicBezTo>
                  <a:pt x="136" y="3699"/>
                  <a:pt x="0" y="3119"/>
                  <a:pt x="0" y="2429"/>
                </a:cubicBezTo>
                <a:cubicBezTo>
                  <a:pt x="0" y="1784"/>
                  <a:pt x="132" y="1224"/>
                  <a:pt x="393" y="729"/>
                </a:cubicBezTo>
                <a:cubicBezTo>
                  <a:pt x="657" y="241"/>
                  <a:pt x="969" y="0"/>
                  <a:pt x="1336" y="0"/>
                </a:cubicBezTo>
                <a:lnTo>
                  <a:pt x="2026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nip Diagonal Corner Rectangle 10"/>
          <p:cNvSpPr/>
          <p:nvPr userDrawn="1"/>
        </p:nvSpPr>
        <p:spPr>
          <a:xfrm>
            <a:off x="8646737" y="166878"/>
            <a:ext cx="346436" cy="347472"/>
          </a:xfrm>
          <a:prstGeom prst="snip2Diag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11"/>
          <p:cNvSpPr txBox="1"/>
          <p:nvPr userDrawn="1"/>
        </p:nvSpPr>
        <p:spPr>
          <a:xfrm>
            <a:off x="8647472" y="213657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05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5756242" y="4816399"/>
            <a:ext cx="3286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900" i="1" dirty="0">
                <a:solidFill>
                  <a:schemeClr val="bg1">
                    <a:lumMod val="50000"/>
                  </a:schemeClr>
                </a:solidFill>
              </a:rPr>
              <a:t>革故鼎新、追求卓越、简单靠谱、彼此成就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611" y="17417"/>
            <a:ext cx="1182264" cy="64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32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045010-2EC6-4759-AC0D-82F3DB9B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CF8AF-9393-45E1-85F9-0C9C4001BEBC}" type="datetimeFigureOut">
              <a:rPr lang="zh-CN" altLang="en-US"/>
              <a:pPr>
                <a:defRPr/>
              </a:pPr>
              <a:t>2019/3/20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6CB3D8-FAC7-4BFD-ABED-8E9D29F1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AE3F05D-9C70-49BB-96B4-7567A4CB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001DD-0EDF-4AAD-9C62-87D1DE9572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1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93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6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55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1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36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90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6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79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F190-E6C3-4F71-9AD4-820770AEF1A8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55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82" r:id="rId14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ianshu.com/p/f6e3ab9719b9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本框 12">
            <a:extLst>
              <a:ext uri="{FF2B5EF4-FFF2-40B4-BE49-F238E27FC236}">
                <a16:creationId xmlns:a16="http://schemas.microsoft.com/office/drawing/2014/main" id="{9F3D661D-B4AE-4316-A5D3-502C5F01C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006" y="1728788"/>
            <a:ext cx="6529388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5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  <a:endParaRPr lang="en-US" altLang="zh-CN" sz="405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4" name="文本框 3">
            <a:extLst>
              <a:ext uri="{FF2B5EF4-FFF2-40B4-BE49-F238E27FC236}">
                <a16:creationId xmlns:a16="http://schemas.microsoft.com/office/drawing/2014/main" id="{EB6F76B1-D3B5-4884-AF84-2C5A44A53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1873" y="3236978"/>
            <a:ext cx="85165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1350" b="1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费永军   </a:t>
            </a:r>
            <a:endParaRPr kumimoji="1" lang="en-US" altLang="zh-CN" sz="1350" b="1" dirty="0">
              <a:solidFill>
                <a:schemeClr val="tx2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350" b="1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2019-3</a:t>
            </a:r>
            <a:endParaRPr kumimoji="1" lang="zh-CN" altLang="en-US" sz="1350" b="1" dirty="0">
              <a:solidFill>
                <a:schemeClr val="tx2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" y="245226"/>
            <a:ext cx="196794" cy="954924"/>
            <a:chOff x="0" y="322263"/>
            <a:chExt cx="223595" cy="1335087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iṣlide">
            <a:extLst>
              <a:ext uri="{FF2B5EF4-FFF2-40B4-BE49-F238E27FC236}">
                <a16:creationId xmlns:a16="http://schemas.microsoft.com/office/drawing/2014/main" id="{7EB35513-1B97-4B88-BC1A-A0366C91895F}"/>
              </a:ext>
            </a:extLst>
          </p:cNvPr>
          <p:cNvSpPr/>
          <p:nvPr/>
        </p:nvSpPr>
        <p:spPr>
          <a:xfrm>
            <a:off x="3252728" y="1397833"/>
            <a:ext cx="1886389" cy="237183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defTabSz="914400"/>
            <a:r>
              <a:rPr lang="zh-CN" altLang="en-US" sz="1200" b="1" kern="0" dirty="0">
                <a:solidFill>
                  <a:srgbClr val="000000">
                    <a:lumMod val="100000"/>
                  </a:srgbClr>
                </a:solidFill>
                <a:latin typeface="Arial"/>
                <a:ea typeface="微软雅黑"/>
              </a:rPr>
              <a:t>什么是单元测试</a:t>
            </a:r>
            <a:endParaRPr lang="en-US" altLang="zh-CN" sz="1200" b="1" kern="0" dirty="0">
              <a:solidFill>
                <a:srgbClr val="000000">
                  <a:lumMod val="10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35" name="îṥļïḍè">
            <a:extLst>
              <a:ext uri="{FF2B5EF4-FFF2-40B4-BE49-F238E27FC236}">
                <a16:creationId xmlns:a16="http://schemas.microsoft.com/office/drawing/2014/main" id="{9755EA78-27F5-48A1-A24C-187C1D031072}"/>
              </a:ext>
            </a:extLst>
          </p:cNvPr>
          <p:cNvSpPr/>
          <p:nvPr/>
        </p:nvSpPr>
        <p:spPr>
          <a:xfrm>
            <a:off x="2625318" y="1298868"/>
            <a:ext cx="412050" cy="372997"/>
          </a:xfrm>
          <a:prstGeom prst="rect">
            <a:avLst/>
          </a:prstGeom>
        </p:spPr>
        <p:txBody>
          <a:bodyPr wrap="square" lIns="0" tIns="0" rIns="0" bIns="0" anchor="b" anchorCtr="0">
            <a:normAutofit/>
          </a:bodyPr>
          <a:lstStyle/>
          <a:p>
            <a:pPr defTabSz="914400">
              <a:defRPr/>
            </a:pPr>
            <a:r>
              <a:rPr lang="en-US" sz="2400" kern="0" dirty="0">
                <a:solidFill>
                  <a:srgbClr val="354B5E">
                    <a:lumMod val="100000"/>
                  </a:srgbClr>
                </a:solidFill>
                <a:latin typeface="Impact" panose="020B0806030902050204" pitchFamily="34" charset="0"/>
                <a:ea typeface="微软雅黑"/>
              </a:rPr>
              <a:t>01</a:t>
            </a:r>
          </a:p>
        </p:txBody>
      </p:sp>
      <p:sp>
        <p:nvSpPr>
          <p:cNvPr id="38" name="íşḻiḑè">
            <a:extLst>
              <a:ext uri="{FF2B5EF4-FFF2-40B4-BE49-F238E27FC236}">
                <a16:creationId xmlns:a16="http://schemas.microsoft.com/office/drawing/2014/main" id="{4D92831C-C6DD-4013-AAB9-FDCA79AA9F79}"/>
              </a:ext>
            </a:extLst>
          </p:cNvPr>
          <p:cNvSpPr/>
          <p:nvPr/>
        </p:nvSpPr>
        <p:spPr>
          <a:xfrm>
            <a:off x="3263404" y="2076179"/>
            <a:ext cx="3042615" cy="23718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defTabSz="914400"/>
            <a:r>
              <a:rPr lang="zh-CN" altLang="en-US" sz="1200" b="1" kern="0" dirty="0">
                <a:solidFill>
                  <a:srgbClr val="000000">
                    <a:lumMod val="100000"/>
                  </a:srgbClr>
                </a:solidFill>
                <a:latin typeface="Arial"/>
                <a:ea typeface="微软雅黑"/>
              </a:rPr>
              <a:t>单元测试步骤</a:t>
            </a:r>
          </a:p>
        </p:txBody>
      </p:sp>
      <p:sp>
        <p:nvSpPr>
          <p:cNvPr id="39" name="iSḷiḑé">
            <a:extLst>
              <a:ext uri="{FF2B5EF4-FFF2-40B4-BE49-F238E27FC236}">
                <a16:creationId xmlns:a16="http://schemas.microsoft.com/office/drawing/2014/main" id="{46D18090-2324-4360-B85D-8C12E217F1DB}"/>
              </a:ext>
            </a:extLst>
          </p:cNvPr>
          <p:cNvSpPr/>
          <p:nvPr/>
        </p:nvSpPr>
        <p:spPr>
          <a:xfrm>
            <a:off x="2617894" y="1992000"/>
            <a:ext cx="412050" cy="372997"/>
          </a:xfrm>
          <a:prstGeom prst="rect">
            <a:avLst/>
          </a:prstGeom>
        </p:spPr>
        <p:txBody>
          <a:bodyPr wrap="square" lIns="0" tIns="0" rIns="0" bIns="0" anchor="b" anchorCtr="0">
            <a:normAutofit/>
          </a:bodyPr>
          <a:lstStyle/>
          <a:p>
            <a:pPr defTabSz="914400">
              <a:defRPr/>
            </a:pPr>
            <a:r>
              <a:rPr lang="en-US" sz="2400" kern="0" dirty="0">
                <a:solidFill>
                  <a:srgbClr val="D74B4B">
                    <a:lumMod val="100000"/>
                  </a:srgbClr>
                </a:solidFill>
                <a:latin typeface="Impact" panose="020B0806030902050204" pitchFamily="34" charset="0"/>
                <a:ea typeface="微软雅黑"/>
              </a:rPr>
              <a:t>02</a:t>
            </a:r>
          </a:p>
        </p:txBody>
      </p:sp>
      <p:sp>
        <p:nvSpPr>
          <p:cNvPr id="42" name="íšḻîdé">
            <a:extLst>
              <a:ext uri="{FF2B5EF4-FFF2-40B4-BE49-F238E27FC236}">
                <a16:creationId xmlns:a16="http://schemas.microsoft.com/office/drawing/2014/main" id="{ED3A2012-0E7A-48E7-894D-D4EF0439728B}"/>
              </a:ext>
            </a:extLst>
          </p:cNvPr>
          <p:cNvSpPr/>
          <p:nvPr/>
        </p:nvSpPr>
        <p:spPr>
          <a:xfrm>
            <a:off x="3272752" y="2755054"/>
            <a:ext cx="2127924" cy="23718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defTabSz="914400"/>
            <a:r>
              <a:rPr lang="zh-CN" altLang="en-US" sz="1200" b="1" kern="0" dirty="0">
                <a:solidFill>
                  <a:srgbClr val="000000">
                    <a:lumMod val="100000"/>
                  </a:srgbClr>
                </a:solidFill>
                <a:latin typeface="Arial"/>
                <a:ea typeface="微软雅黑"/>
              </a:rPr>
              <a:t>单元测试度量</a:t>
            </a:r>
          </a:p>
        </p:txBody>
      </p:sp>
      <p:sp>
        <p:nvSpPr>
          <p:cNvPr id="43" name="iṡlîḓe">
            <a:extLst>
              <a:ext uri="{FF2B5EF4-FFF2-40B4-BE49-F238E27FC236}">
                <a16:creationId xmlns:a16="http://schemas.microsoft.com/office/drawing/2014/main" id="{D664C366-7CBD-4AE4-94D9-BA3502DD1235}"/>
              </a:ext>
            </a:extLst>
          </p:cNvPr>
          <p:cNvSpPr/>
          <p:nvPr/>
        </p:nvSpPr>
        <p:spPr>
          <a:xfrm>
            <a:off x="2620417" y="2685127"/>
            <a:ext cx="412050" cy="372997"/>
          </a:xfrm>
          <a:prstGeom prst="rect">
            <a:avLst/>
          </a:prstGeom>
        </p:spPr>
        <p:txBody>
          <a:bodyPr wrap="square" lIns="0" tIns="0" rIns="0" bIns="0" anchor="b" anchorCtr="0">
            <a:normAutofit/>
          </a:bodyPr>
          <a:lstStyle/>
          <a:p>
            <a:pPr defTabSz="914400">
              <a:defRPr/>
            </a:pPr>
            <a:r>
              <a:rPr lang="en-US" sz="2400" kern="0" dirty="0">
                <a:solidFill>
                  <a:srgbClr val="2192BC">
                    <a:lumMod val="100000"/>
                  </a:srgbClr>
                </a:solidFill>
                <a:latin typeface="Impact" panose="020B0806030902050204" pitchFamily="34" charset="0"/>
                <a:ea typeface="微软雅黑"/>
              </a:rPr>
              <a:t>03</a:t>
            </a:r>
          </a:p>
        </p:txBody>
      </p:sp>
      <p:sp>
        <p:nvSpPr>
          <p:cNvPr id="45" name="îṥ1ïde">
            <a:extLst>
              <a:ext uri="{FF2B5EF4-FFF2-40B4-BE49-F238E27FC236}">
                <a16:creationId xmlns:a16="http://schemas.microsoft.com/office/drawing/2014/main" id="{92833F4B-9AEC-4908-BCAC-607EC7833CF3}"/>
              </a:ext>
            </a:extLst>
          </p:cNvPr>
          <p:cNvSpPr/>
          <p:nvPr/>
        </p:nvSpPr>
        <p:spPr>
          <a:xfrm>
            <a:off x="2640887" y="3354001"/>
            <a:ext cx="412050" cy="372997"/>
          </a:xfrm>
          <a:prstGeom prst="rect">
            <a:avLst/>
          </a:prstGeom>
        </p:spPr>
        <p:txBody>
          <a:bodyPr wrap="square" lIns="0" tIns="0" rIns="0" bIns="0" anchor="b" anchorCtr="0">
            <a:norm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effectLst/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46" name="íšḻîdé">
            <a:extLst>
              <a:ext uri="{FF2B5EF4-FFF2-40B4-BE49-F238E27FC236}">
                <a16:creationId xmlns:a16="http://schemas.microsoft.com/office/drawing/2014/main" id="{D0B69978-F259-4688-87B5-2F5846E807CB}"/>
              </a:ext>
            </a:extLst>
          </p:cNvPr>
          <p:cNvSpPr/>
          <p:nvPr/>
        </p:nvSpPr>
        <p:spPr>
          <a:xfrm>
            <a:off x="3252728" y="3432871"/>
            <a:ext cx="3042615" cy="23718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defTabSz="914400"/>
            <a:r>
              <a:rPr lang="en-US" altLang="zh-CN" sz="1200" b="1" kern="0" dirty="0">
                <a:solidFill>
                  <a:srgbClr val="000000">
                    <a:lumMod val="100000"/>
                  </a:srgbClr>
                </a:solidFill>
                <a:latin typeface="Arial"/>
                <a:ea typeface="微软雅黑"/>
              </a:rPr>
              <a:t>demo</a:t>
            </a:r>
            <a:endParaRPr lang="zh-CN" altLang="en-US" sz="1200" b="1" kern="0" dirty="0">
              <a:solidFill>
                <a:srgbClr val="000000">
                  <a:lumMod val="100000"/>
                </a:srgbClr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52364398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A83A64E7-6B60-42BE-98B8-B52DBF164E5A}"/>
              </a:ext>
            </a:extLst>
          </p:cNvPr>
          <p:cNvSpPr txBox="1">
            <a:spLocks/>
          </p:cNvSpPr>
          <p:nvPr/>
        </p:nvSpPr>
        <p:spPr>
          <a:xfrm>
            <a:off x="402252" y="785582"/>
            <a:ext cx="8308979" cy="37794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单元测试（</a:t>
            </a:r>
            <a:r>
              <a:rPr lang="en-US" altLang="zh-CN" sz="1800" dirty="0"/>
              <a:t>unit testing</a:t>
            </a:r>
            <a:r>
              <a:rPr lang="zh-CN" altLang="en-US" sz="1800" dirty="0"/>
              <a:t>），是指对软件中的最小可测试单元进行检查和验证。</a:t>
            </a:r>
            <a:endParaRPr lang="en-US" altLang="zh-CN" sz="1800" dirty="0"/>
          </a:p>
          <a:p>
            <a:endParaRPr lang="en-US" altLang="zh-CN" sz="1200" dirty="0"/>
          </a:p>
          <a:p>
            <a:r>
              <a:rPr lang="zh-CN" altLang="en-US" sz="1800" dirty="0"/>
              <a:t>对于单元测试中单元的含义，一般来说，要根据实际情况去判定其具体含义，如</a:t>
            </a:r>
            <a:r>
              <a:rPr lang="en-US" altLang="zh-CN" sz="1800" dirty="0"/>
              <a:t>C</a:t>
            </a:r>
            <a:r>
              <a:rPr lang="zh-CN" altLang="en-US" sz="1800" dirty="0"/>
              <a:t>语言中单元指一个函数，</a:t>
            </a:r>
            <a:r>
              <a:rPr lang="en-US" altLang="zh-CN" sz="1800" dirty="0"/>
              <a:t>Java</a:t>
            </a:r>
            <a:r>
              <a:rPr lang="zh-CN" altLang="en-US" sz="1800" dirty="0"/>
              <a:t>里单元指一个类，图形化的软件中可以指一个窗口或一个菜单等。总的来说，单元就是人为规定的最小的被测功能模块。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单元测试是在软件开发过程中要进行的最低级别的测试活动，软件的独立单元将在与程序的其他部分相隔离的情况下进行测试。</a:t>
            </a:r>
          </a:p>
          <a:p>
            <a:endParaRPr lang="zh-CN" altLang="en-US" sz="1800" dirty="0"/>
          </a:p>
          <a:p>
            <a:endParaRPr lang="zh-CN" altLang="en-US" sz="2000" dirty="0"/>
          </a:p>
        </p:txBody>
      </p:sp>
      <p:sp>
        <p:nvSpPr>
          <p:cNvPr id="3" name="iṣlide">
            <a:extLst>
              <a:ext uri="{FF2B5EF4-FFF2-40B4-BE49-F238E27FC236}">
                <a16:creationId xmlns:a16="http://schemas.microsoft.com/office/drawing/2014/main" id="{A0611D65-26C7-40FC-B46C-8984A92DE9A8}"/>
              </a:ext>
            </a:extLst>
          </p:cNvPr>
          <p:cNvSpPr/>
          <p:nvPr/>
        </p:nvSpPr>
        <p:spPr>
          <a:xfrm>
            <a:off x="823637" y="225175"/>
            <a:ext cx="1886389" cy="237183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defTabSz="914400"/>
            <a:r>
              <a:rPr lang="zh-CN" altLang="en-US" sz="1200" b="1" kern="0" dirty="0">
                <a:solidFill>
                  <a:srgbClr val="000000">
                    <a:lumMod val="100000"/>
                  </a:srgbClr>
                </a:solidFill>
                <a:latin typeface="Arial"/>
                <a:ea typeface="微软雅黑"/>
              </a:rPr>
              <a:t>什么是单元测试</a:t>
            </a:r>
            <a:endParaRPr lang="en-US" altLang="zh-CN" sz="1200" b="1" kern="0" dirty="0">
              <a:solidFill>
                <a:srgbClr val="000000">
                  <a:lumMod val="10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4" name="îṥļïḍè">
            <a:extLst>
              <a:ext uri="{FF2B5EF4-FFF2-40B4-BE49-F238E27FC236}">
                <a16:creationId xmlns:a16="http://schemas.microsoft.com/office/drawing/2014/main" id="{BB54E8B7-CF9B-4F3B-9D05-6B5FF32BB6A1}"/>
              </a:ext>
            </a:extLst>
          </p:cNvPr>
          <p:cNvSpPr/>
          <p:nvPr/>
        </p:nvSpPr>
        <p:spPr>
          <a:xfrm>
            <a:off x="196227" y="126210"/>
            <a:ext cx="412050" cy="372997"/>
          </a:xfrm>
          <a:prstGeom prst="rect">
            <a:avLst/>
          </a:prstGeom>
        </p:spPr>
        <p:txBody>
          <a:bodyPr wrap="square" lIns="0" tIns="0" rIns="0" bIns="0" anchor="b" anchorCtr="0">
            <a:normAutofit/>
          </a:bodyPr>
          <a:lstStyle/>
          <a:p>
            <a:pPr defTabSz="914400">
              <a:defRPr/>
            </a:pPr>
            <a:r>
              <a:rPr lang="en-US" sz="2400" kern="0" dirty="0">
                <a:solidFill>
                  <a:srgbClr val="354B5E">
                    <a:lumMod val="100000"/>
                  </a:srgbClr>
                </a:solidFill>
                <a:latin typeface="Impact" panose="020B0806030902050204" pitchFamily="34" charset="0"/>
                <a:ea typeface="微软雅黑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11723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A83A64E7-6B60-42BE-98B8-B52DBF164E5A}"/>
              </a:ext>
            </a:extLst>
          </p:cNvPr>
          <p:cNvSpPr txBox="1">
            <a:spLocks/>
          </p:cNvSpPr>
          <p:nvPr/>
        </p:nvSpPr>
        <p:spPr>
          <a:xfrm>
            <a:off x="402252" y="785582"/>
            <a:ext cx="8308979" cy="37794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准备测试数据</a:t>
            </a:r>
            <a:endParaRPr lang="en-US" altLang="zh-CN" sz="2400" dirty="0"/>
          </a:p>
          <a:p>
            <a:r>
              <a:rPr lang="zh-CN" altLang="en-US" sz="2400" dirty="0"/>
              <a:t>调用测试方法</a:t>
            </a:r>
            <a:endParaRPr lang="en-US" altLang="zh-CN" sz="2400" dirty="0"/>
          </a:p>
          <a:p>
            <a:r>
              <a:rPr lang="zh-CN" altLang="en-US" sz="2400" dirty="0"/>
              <a:t>判断测试是否通过</a:t>
            </a:r>
            <a:endParaRPr lang="en-US" altLang="zh-CN" sz="2400" dirty="0"/>
          </a:p>
        </p:txBody>
      </p:sp>
      <p:sp>
        <p:nvSpPr>
          <p:cNvPr id="5" name="íşḻiḑè">
            <a:extLst>
              <a:ext uri="{FF2B5EF4-FFF2-40B4-BE49-F238E27FC236}">
                <a16:creationId xmlns:a16="http://schemas.microsoft.com/office/drawing/2014/main" id="{A978AF31-0E2F-4D3D-8BCD-76306C9900D1}"/>
              </a:ext>
            </a:extLst>
          </p:cNvPr>
          <p:cNvSpPr/>
          <p:nvPr/>
        </p:nvSpPr>
        <p:spPr>
          <a:xfrm>
            <a:off x="955105" y="247381"/>
            <a:ext cx="3042615" cy="23718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defTabSz="914400"/>
            <a:r>
              <a:rPr lang="zh-CN" altLang="en-US" sz="1200" b="1" kern="0" dirty="0">
                <a:solidFill>
                  <a:srgbClr val="000000">
                    <a:lumMod val="100000"/>
                  </a:srgbClr>
                </a:solidFill>
                <a:latin typeface="Arial"/>
                <a:ea typeface="微软雅黑"/>
              </a:rPr>
              <a:t>单元测试步骤</a:t>
            </a:r>
          </a:p>
        </p:txBody>
      </p:sp>
      <p:sp>
        <p:nvSpPr>
          <p:cNvPr id="6" name="iSḷiḑé">
            <a:extLst>
              <a:ext uri="{FF2B5EF4-FFF2-40B4-BE49-F238E27FC236}">
                <a16:creationId xmlns:a16="http://schemas.microsoft.com/office/drawing/2014/main" id="{9717D8C7-5FC4-4DE2-8E8A-6A1A9869FE01}"/>
              </a:ext>
            </a:extLst>
          </p:cNvPr>
          <p:cNvSpPr/>
          <p:nvPr/>
        </p:nvSpPr>
        <p:spPr>
          <a:xfrm>
            <a:off x="309595" y="163202"/>
            <a:ext cx="412050" cy="372997"/>
          </a:xfrm>
          <a:prstGeom prst="rect">
            <a:avLst/>
          </a:prstGeom>
        </p:spPr>
        <p:txBody>
          <a:bodyPr wrap="square" lIns="0" tIns="0" rIns="0" bIns="0" anchor="b" anchorCtr="0">
            <a:normAutofit/>
          </a:bodyPr>
          <a:lstStyle/>
          <a:p>
            <a:pPr defTabSz="914400">
              <a:defRPr/>
            </a:pPr>
            <a:r>
              <a:rPr lang="en-US" sz="2400" kern="0" dirty="0">
                <a:solidFill>
                  <a:srgbClr val="D74B4B">
                    <a:lumMod val="100000"/>
                  </a:srgbClr>
                </a:solidFill>
                <a:latin typeface="Impact" panose="020B0806030902050204" pitchFamily="34" charset="0"/>
                <a:ea typeface="微软雅黑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12563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šḻîdé">
            <a:extLst>
              <a:ext uri="{FF2B5EF4-FFF2-40B4-BE49-F238E27FC236}">
                <a16:creationId xmlns:a16="http://schemas.microsoft.com/office/drawing/2014/main" id="{AE5DB3C6-6E4F-49BE-99E7-1BF140A75743}"/>
              </a:ext>
            </a:extLst>
          </p:cNvPr>
          <p:cNvSpPr/>
          <p:nvPr/>
        </p:nvSpPr>
        <p:spPr>
          <a:xfrm>
            <a:off x="953298" y="301789"/>
            <a:ext cx="2127924" cy="23718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defTabSz="914400"/>
            <a:r>
              <a:rPr lang="zh-CN" altLang="en-US" sz="1200" b="1" kern="0" dirty="0">
                <a:solidFill>
                  <a:srgbClr val="000000">
                    <a:lumMod val="100000"/>
                  </a:srgbClr>
                </a:solidFill>
                <a:latin typeface="Arial"/>
                <a:ea typeface="微软雅黑"/>
              </a:rPr>
              <a:t>单元测试度量</a:t>
            </a:r>
          </a:p>
        </p:txBody>
      </p:sp>
      <p:sp>
        <p:nvSpPr>
          <p:cNvPr id="3" name="iṡlîḓe">
            <a:extLst>
              <a:ext uri="{FF2B5EF4-FFF2-40B4-BE49-F238E27FC236}">
                <a16:creationId xmlns:a16="http://schemas.microsoft.com/office/drawing/2014/main" id="{13F568CB-DD18-47B2-96DB-4076FDB21328}"/>
              </a:ext>
            </a:extLst>
          </p:cNvPr>
          <p:cNvSpPr/>
          <p:nvPr/>
        </p:nvSpPr>
        <p:spPr>
          <a:xfrm>
            <a:off x="300963" y="231862"/>
            <a:ext cx="412050" cy="372997"/>
          </a:xfrm>
          <a:prstGeom prst="rect">
            <a:avLst/>
          </a:prstGeom>
        </p:spPr>
        <p:txBody>
          <a:bodyPr wrap="square" lIns="0" tIns="0" rIns="0" bIns="0" anchor="b" anchorCtr="0">
            <a:normAutofit/>
          </a:bodyPr>
          <a:lstStyle/>
          <a:p>
            <a:pPr defTabSz="914400">
              <a:defRPr/>
            </a:pPr>
            <a:r>
              <a:rPr lang="en-US" sz="2400" kern="0" dirty="0">
                <a:solidFill>
                  <a:srgbClr val="2192BC">
                    <a:lumMod val="100000"/>
                  </a:srgbClr>
                </a:solidFill>
                <a:latin typeface="Impact" panose="020B0806030902050204" pitchFamily="34" charset="0"/>
                <a:ea typeface="微软雅黑"/>
              </a:rPr>
              <a:t>03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282A954-0A25-4AC3-B812-5F5B767F2B85}"/>
              </a:ext>
            </a:extLst>
          </p:cNvPr>
          <p:cNvSpPr txBox="1">
            <a:spLocks/>
          </p:cNvSpPr>
          <p:nvPr/>
        </p:nvSpPr>
        <p:spPr>
          <a:xfrm>
            <a:off x="402252" y="785582"/>
            <a:ext cx="8308979" cy="37794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覆盖率（</a:t>
            </a:r>
            <a:r>
              <a:rPr lang="en-US" altLang="zh-CN" sz="1800" dirty="0"/>
              <a:t> Coverage 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400" dirty="0"/>
              <a:t>It is a mix of Line coverage and Condition coverage. Its goal is to provide an even more accurate answer to the following question: How much of the source code has been covered by the unit tests?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Coverage = (CT + CF + LC)/(2*B + EL)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CT = conditions that have been evaluated to 'true' at least once</a:t>
            </a:r>
          </a:p>
          <a:p>
            <a:pPr marL="0" indent="0">
              <a:buNone/>
            </a:pPr>
            <a:r>
              <a:rPr lang="en-US" altLang="zh-CN" sz="1400" dirty="0"/>
              <a:t>CF = conditions that have been evaluated to 'false' at least once</a:t>
            </a:r>
          </a:p>
          <a:p>
            <a:pPr marL="0" indent="0">
              <a:buNone/>
            </a:pPr>
            <a:r>
              <a:rPr lang="en-US" altLang="zh-CN" sz="1400" dirty="0"/>
              <a:t>LC = covered lines = </a:t>
            </a:r>
            <a:r>
              <a:rPr lang="en-US" altLang="zh-CN" sz="1400" dirty="0" err="1"/>
              <a:t>linestocover</a:t>
            </a:r>
            <a:r>
              <a:rPr lang="en-US" altLang="zh-CN" sz="1400" dirty="0"/>
              <a:t> - </a:t>
            </a:r>
            <a:r>
              <a:rPr lang="en-US" altLang="zh-CN" sz="1400" dirty="0" err="1"/>
              <a:t>uncovered_lines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B = total number of conditions</a:t>
            </a:r>
          </a:p>
          <a:p>
            <a:pPr marL="0" indent="0">
              <a:buNone/>
            </a:pPr>
            <a:r>
              <a:rPr lang="en-US" altLang="zh-CN" sz="1400" dirty="0"/>
              <a:t>EL = total number of executable lines (</a:t>
            </a:r>
            <a:r>
              <a:rPr lang="en-US" altLang="zh-CN" sz="1400" dirty="0" err="1"/>
              <a:t>lines_to_cover</a:t>
            </a:r>
            <a:r>
              <a:rPr lang="en-US" altLang="zh-CN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8374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D8B07DF-067B-4EF8-9D07-987E95474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95" y="740195"/>
            <a:ext cx="3455210" cy="3780906"/>
          </a:xfrm>
          <a:prstGeom prst="rect">
            <a:avLst/>
          </a:prstGeom>
        </p:spPr>
      </p:pic>
      <p:sp>
        <p:nvSpPr>
          <p:cNvPr id="4" name="îṥ1ïde">
            <a:extLst>
              <a:ext uri="{FF2B5EF4-FFF2-40B4-BE49-F238E27FC236}">
                <a16:creationId xmlns:a16="http://schemas.microsoft.com/office/drawing/2014/main" id="{C163F2BF-79FD-4ED2-9919-D85A21A5D7D2}"/>
              </a:ext>
            </a:extLst>
          </p:cNvPr>
          <p:cNvSpPr/>
          <p:nvPr/>
        </p:nvSpPr>
        <p:spPr>
          <a:xfrm>
            <a:off x="128028" y="129162"/>
            <a:ext cx="412050" cy="372997"/>
          </a:xfrm>
          <a:prstGeom prst="rect">
            <a:avLst/>
          </a:prstGeom>
        </p:spPr>
        <p:txBody>
          <a:bodyPr wrap="square" lIns="0" tIns="0" rIns="0" bIns="0" anchor="b" anchorCtr="0">
            <a:norm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effectLst/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5" name="íšḻîdé">
            <a:extLst>
              <a:ext uri="{FF2B5EF4-FFF2-40B4-BE49-F238E27FC236}">
                <a16:creationId xmlns:a16="http://schemas.microsoft.com/office/drawing/2014/main" id="{ABB6A191-1E7C-40AC-9A47-2077AFF89BC8}"/>
              </a:ext>
            </a:extLst>
          </p:cNvPr>
          <p:cNvSpPr/>
          <p:nvPr/>
        </p:nvSpPr>
        <p:spPr>
          <a:xfrm>
            <a:off x="739869" y="208032"/>
            <a:ext cx="3042615" cy="23718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defTabSz="914400"/>
            <a:r>
              <a:rPr lang="en-US" altLang="zh-CN" sz="1200" b="1" kern="0" dirty="0">
                <a:solidFill>
                  <a:srgbClr val="000000">
                    <a:lumMod val="100000"/>
                  </a:srgbClr>
                </a:solidFill>
                <a:latin typeface="Arial"/>
                <a:ea typeface="微软雅黑"/>
              </a:rPr>
              <a:t>Demo-</a:t>
            </a:r>
            <a:r>
              <a:rPr lang="zh-CN" altLang="en-US" sz="1200" b="1" kern="0" dirty="0">
                <a:solidFill>
                  <a:srgbClr val="000000">
                    <a:lumMod val="100000"/>
                  </a:srgbClr>
                </a:solidFill>
                <a:latin typeface="Arial"/>
                <a:ea typeface="微软雅黑"/>
              </a:rPr>
              <a:t>添加加</a:t>
            </a:r>
            <a:r>
              <a:rPr lang="en-US" altLang="zh-CN" sz="1200" b="1" kern="0" dirty="0" err="1">
                <a:solidFill>
                  <a:srgbClr val="000000">
                    <a:lumMod val="100000"/>
                  </a:srgbClr>
                </a:solidFill>
                <a:latin typeface="Arial"/>
                <a:ea typeface="微软雅黑"/>
              </a:rPr>
              <a:t>Jacoco</a:t>
            </a:r>
            <a:r>
              <a:rPr lang="en-US" altLang="zh-CN" sz="1200" b="1" kern="0" dirty="0">
                <a:solidFill>
                  <a:srgbClr val="000000">
                    <a:lumMod val="100000"/>
                  </a:srgbClr>
                </a:solidFill>
                <a:latin typeface="Arial"/>
                <a:ea typeface="微软雅黑"/>
              </a:rPr>
              <a:t> </a:t>
            </a:r>
            <a:r>
              <a:rPr lang="zh-CN" altLang="en-US" sz="1200" b="1" kern="0" dirty="0">
                <a:solidFill>
                  <a:srgbClr val="000000">
                    <a:lumMod val="100000"/>
                  </a:srgbClr>
                </a:solidFill>
                <a:latin typeface="Arial"/>
                <a:ea typeface="微软雅黑"/>
              </a:rPr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2950256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îṥ1ïde">
            <a:extLst>
              <a:ext uri="{FF2B5EF4-FFF2-40B4-BE49-F238E27FC236}">
                <a16:creationId xmlns:a16="http://schemas.microsoft.com/office/drawing/2014/main" id="{C163F2BF-79FD-4ED2-9919-D85A21A5D7D2}"/>
              </a:ext>
            </a:extLst>
          </p:cNvPr>
          <p:cNvSpPr/>
          <p:nvPr/>
        </p:nvSpPr>
        <p:spPr>
          <a:xfrm>
            <a:off x="128028" y="129162"/>
            <a:ext cx="412050" cy="372997"/>
          </a:xfrm>
          <a:prstGeom prst="rect">
            <a:avLst/>
          </a:prstGeom>
        </p:spPr>
        <p:txBody>
          <a:bodyPr wrap="square" lIns="0" tIns="0" rIns="0" bIns="0" anchor="b" anchorCtr="0">
            <a:norm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effectLst/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5" name="íšḻîdé">
            <a:extLst>
              <a:ext uri="{FF2B5EF4-FFF2-40B4-BE49-F238E27FC236}">
                <a16:creationId xmlns:a16="http://schemas.microsoft.com/office/drawing/2014/main" id="{ABB6A191-1E7C-40AC-9A47-2077AFF89BC8}"/>
              </a:ext>
            </a:extLst>
          </p:cNvPr>
          <p:cNvSpPr/>
          <p:nvPr/>
        </p:nvSpPr>
        <p:spPr>
          <a:xfrm>
            <a:off x="739869" y="208032"/>
            <a:ext cx="3042615" cy="23718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defTabSz="914400"/>
            <a:r>
              <a:rPr lang="en-US" altLang="zh-CN" sz="1200" b="1" kern="0" dirty="0">
                <a:solidFill>
                  <a:srgbClr val="000000">
                    <a:lumMod val="100000"/>
                  </a:srgbClr>
                </a:solidFill>
                <a:latin typeface="Arial"/>
                <a:ea typeface="微软雅黑"/>
              </a:rPr>
              <a:t>Demo-</a:t>
            </a:r>
            <a:r>
              <a:rPr lang="zh-CN" altLang="en-US" sz="1200" b="1" kern="0" dirty="0">
                <a:solidFill>
                  <a:srgbClr val="000000">
                    <a:lumMod val="100000"/>
                  </a:srgbClr>
                </a:solidFill>
                <a:latin typeface="Arial"/>
                <a:ea typeface="微软雅黑"/>
              </a:rPr>
              <a:t>添加</a:t>
            </a:r>
            <a:r>
              <a:rPr lang="en-US" altLang="zh-CN" sz="1200" b="1" kern="0" dirty="0">
                <a:solidFill>
                  <a:srgbClr val="000000">
                    <a:lumMod val="100000"/>
                  </a:srgbClr>
                </a:solidFill>
                <a:latin typeface="Arial"/>
                <a:ea typeface="微软雅黑"/>
              </a:rPr>
              <a:t>sonar</a:t>
            </a:r>
            <a:r>
              <a:rPr lang="zh-CN" altLang="en-US" sz="1200" b="1" kern="0" dirty="0">
                <a:solidFill>
                  <a:srgbClr val="000000">
                    <a:lumMod val="100000"/>
                  </a:srgbClr>
                </a:solidFill>
                <a:latin typeface="Arial"/>
                <a:ea typeface="微软雅黑"/>
              </a:rPr>
              <a:t>配置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8F184C-F248-48DF-B9D0-CEC717E23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707" y="2111873"/>
            <a:ext cx="4734586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7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îṥ1ïde">
            <a:extLst>
              <a:ext uri="{FF2B5EF4-FFF2-40B4-BE49-F238E27FC236}">
                <a16:creationId xmlns:a16="http://schemas.microsoft.com/office/drawing/2014/main" id="{C163F2BF-79FD-4ED2-9919-D85A21A5D7D2}"/>
              </a:ext>
            </a:extLst>
          </p:cNvPr>
          <p:cNvSpPr/>
          <p:nvPr/>
        </p:nvSpPr>
        <p:spPr>
          <a:xfrm>
            <a:off x="128028" y="129162"/>
            <a:ext cx="412050" cy="372997"/>
          </a:xfrm>
          <a:prstGeom prst="rect">
            <a:avLst/>
          </a:prstGeom>
        </p:spPr>
        <p:txBody>
          <a:bodyPr wrap="square" lIns="0" tIns="0" rIns="0" bIns="0" anchor="b" anchorCtr="0">
            <a:norm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effectLst/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5" name="íšḻîdé">
            <a:extLst>
              <a:ext uri="{FF2B5EF4-FFF2-40B4-BE49-F238E27FC236}">
                <a16:creationId xmlns:a16="http://schemas.microsoft.com/office/drawing/2014/main" id="{ABB6A191-1E7C-40AC-9A47-2077AFF89BC8}"/>
              </a:ext>
            </a:extLst>
          </p:cNvPr>
          <p:cNvSpPr/>
          <p:nvPr/>
        </p:nvSpPr>
        <p:spPr>
          <a:xfrm>
            <a:off x="739869" y="208032"/>
            <a:ext cx="3042615" cy="23718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defTabSz="914400"/>
            <a:r>
              <a:rPr lang="en-US" altLang="zh-CN" sz="1200" b="1" kern="0" dirty="0">
                <a:solidFill>
                  <a:srgbClr val="000000">
                    <a:lumMod val="100000"/>
                  </a:srgbClr>
                </a:solidFill>
                <a:latin typeface="Arial"/>
                <a:ea typeface="微软雅黑"/>
              </a:rPr>
              <a:t>Demo-</a:t>
            </a:r>
            <a:r>
              <a:rPr lang="zh-CN" altLang="en-US" sz="1200" b="1" kern="0" dirty="0">
                <a:solidFill>
                  <a:srgbClr val="000000">
                    <a:lumMod val="100000"/>
                  </a:srgbClr>
                </a:solidFill>
                <a:latin typeface="Arial"/>
                <a:ea typeface="微软雅黑"/>
              </a:rPr>
              <a:t>执行</a:t>
            </a:r>
            <a:r>
              <a:rPr lang="en-US" altLang="zh-CN" dirty="0" err="1"/>
              <a:t>mvn</a:t>
            </a:r>
            <a:r>
              <a:rPr lang="en-US" altLang="zh-CN" dirty="0"/>
              <a:t> test </a:t>
            </a:r>
            <a:r>
              <a:rPr lang="en-US" altLang="zh-CN" dirty="0" err="1"/>
              <a:t>sonar:sonar</a:t>
            </a:r>
            <a:endParaRPr lang="zh-CN" altLang="en-US" dirty="0"/>
          </a:p>
          <a:p>
            <a:pPr defTabSz="914400"/>
            <a:endParaRPr lang="zh-CN" altLang="en-US" sz="1200" b="1" kern="0" dirty="0">
              <a:solidFill>
                <a:srgbClr val="000000">
                  <a:lumMod val="100000"/>
                </a:srgbClr>
              </a:solidFill>
              <a:latin typeface="Arial"/>
              <a:ea typeface="微软雅黑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AD3817C-8892-4C6A-9E41-D2AA97BD5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63" y="1410198"/>
            <a:ext cx="7264192" cy="266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8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16E92139-8461-4602-9A78-2A727114013D}"/>
              </a:ext>
            </a:extLst>
          </p:cNvPr>
          <p:cNvSpPr txBox="1">
            <a:spLocks/>
          </p:cNvSpPr>
          <p:nvPr/>
        </p:nvSpPr>
        <p:spPr>
          <a:xfrm>
            <a:off x="402252" y="785582"/>
            <a:ext cx="8308979" cy="37794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hlinkClick r:id="rId2"/>
              </a:rPr>
              <a:t>https://www.jianshu.com/p/f6e3ab9719b9</a:t>
            </a:r>
            <a:endParaRPr lang="en-US" altLang="zh-CN" sz="1400" dirty="0"/>
          </a:p>
          <a:p>
            <a:endParaRPr lang="en-US" altLang="zh-CN" sz="1400" dirty="0"/>
          </a:p>
        </p:txBody>
      </p:sp>
      <p:sp>
        <p:nvSpPr>
          <p:cNvPr id="3" name="íšḻîdé">
            <a:extLst>
              <a:ext uri="{FF2B5EF4-FFF2-40B4-BE49-F238E27FC236}">
                <a16:creationId xmlns:a16="http://schemas.microsoft.com/office/drawing/2014/main" id="{D6768736-4662-43FA-A616-234E2D8A4C23}"/>
              </a:ext>
            </a:extLst>
          </p:cNvPr>
          <p:cNvSpPr/>
          <p:nvPr/>
        </p:nvSpPr>
        <p:spPr>
          <a:xfrm>
            <a:off x="188437" y="159171"/>
            <a:ext cx="3042615" cy="23718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defTabSz="914400"/>
            <a:r>
              <a:rPr lang="zh-CN" altLang="en-US" sz="1200" b="1" kern="0" dirty="0">
                <a:solidFill>
                  <a:srgbClr val="000000">
                    <a:lumMod val="100000"/>
                  </a:srgbClr>
                </a:solidFill>
                <a:latin typeface="Arial"/>
                <a:ea typeface="微软雅黑"/>
              </a:rPr>
              <a:t>参考</a:t>
            </a:r>
          </a:p>
        </p:txBody>
      </p:sp>
    </p:spTree>
    <p:extLst>
      <p:ext uri="{BB962C8B-B14F-4D97-AF65-F5344CB8AC3E}">
        <p14:creationId xmlns:p14="http://schemas.microsoft.com/office/powerpoint/2010/main" val="24034740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AA36AA3-CA59-4469-9249-95F80320E39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AqWy0gOaiROYgQAAAURAAAdAAAAdW5pdmVyc2FsL2NvbW1vbl9tZXNzYWdlcy5sbmetWG1v2zYQ/l6g/4EQUGADtrQd0KIYEge0xNhEZMmV6DjZMAiMxNhEKDHVi9vs037Nfth+yY6UncR9gaQkgG2YlO+54909d0cfHn/JFdqIspK6OHLeHrxxkChSnclideQs2MmvHxxU1bzIuNKFOHIK7aDj0csXh4oXq4avBHx/+QKhw1xUFSyrkVndr5HMjpz5OHHD2RwHF4kfTsJkTCfOyNX5DS9uka9X+qff3n/48vbd+58PX2/l+sDEM+z7+0DIIr170wMoYFHoJ4BG/CQg58wZmc9hcuGC+TQgzmj7ZZj0PCJnzsh8dsotoogELIl96pGExkkQMusLnzDiOaML3aA13whUa7SR4jOq1wLiWMtSoErJzD5INWwUjehS5oUzTIMkIjGLqMtoGDijWJfl7S8Wljf1WpegrkKZrPilEpnVCRljn9+UogLVvIaMQvCq1xJ+qXMui4NO1RFe0mCSsDD044QE3m7HGZEiQ17JjZqBKBGOSQQAJa9E+QjZxGaZFUdYqWEIUzqZ+vBmxoSpXK0VvOuhdswJxGAuii4pyBESQXbF8TKMPOM0UIU4uuFV9VmX2V5+PAxUFzAN3BBS0GUPwJnB2AFDjCXUjbIUad0FNiNxjCckGYfnkMjAu3CIRHgKdDsdInFBYqAIibtkAnxGJ9gkvKHYLv93/Eq5SWd1i3iagpxx30bqpoId41JggWVadTBMTUw+LiBsFPs/oHGLCt61q5XcCLCjzETZqQgqi0s8k0UfF/SP5ARTn3gJpJUXLhNmS57RmPNbVOga8WzDi1SgS5HyBnL9Fp5lMrPPTJyt/k+N/BvxeltVXm0LUuCR81dD7dmrYd8xq6nAproW+U3dpdo4bGv+Y6wwOf1DE/oc/XH6Y5cEOKLh80Smknmj2qr75PjcWTY0Rp1GPNFT/aP13JbEbW0dUyhYY6n7SxDopqZ/QANU/aVocAKK5m2JhhpOi6sBOoNwCxBo9FiMM3DVngln4MIB8ksyjimD2WgpLitZd44dlo1tgL4f2hTmPCVqcU/GS3GlYcJRgm/a6QO6kI10Z0AfDDd7rYJR5oPJAQCu2uQBSCVzsD/rgbmYkZ0H2gK/d5KlblRmyavktS3y4NsmF9+OTVelzu2u4tUuedsmc/wUK9rDRa3S+YD2f8e/3vF5QL/HRykmOHKniYsDl5hB33BV9RQCChhX+CxOfDw24sCFnNfpGprplW6KrCdQO6t75AQD2PbMseBluv7vn397YnxlSbuLtru/DwIBYpsqSO7A/gx0Laq/ukAYHu/L2UUfqe3dZifX86rDKGThs9wheNtacp3D1kG3XkjybdAwY9idzoAHsU173ZQwug1BmOHoFGqZncKd0YyX11AImdZqEIp1tUnAepj2++tlUytZiCGyT2sl5sCMzhPsefauDeRTMr1ue2YGN4p0e+lWcOnuC+ZOcQB19is8kcl6IKBtTbsqBERv1/c033zbqe5Wlf3D4vD1g/8v/gdQSwMEFAACAAgACpbLSCItD+LrBAAAjBgAACcAAAB1bml2ZXJzYWwvZmxhc2hfcHVibGlzaGluZ19zZXR0aW5ncy54bWzNWetuGjkU/s9TWLPqz3LJrUkERCQZFFQYWJhsWq1WyMwYxhuPPWt7oPTXPs0+2D7JHjPhFgIx7RJFUZWMfb7vHPtcfOyWr77FDI2JVFTwilPKFx1EeCBCykcV596vfzx3kNKYh5gJTioOFw66qubKSTpgVEU9ojWIKgQ0XF0muuJEWieXhcJkMslTlUgzK1iqgV/lAxEXEkkU4ZrIQsLwFH7paUKU88RgQQD/YsGfYNVcDqFyxtQSYcoIoiFYzqlZFGZ1hlXkFDKxAQ4eR1KkPLwRTEgkR4OK88t5zfzMZTKqWxoTbvZEVWHQDOtLHIbUWIFZj34nKCJ0FIG5peKJgyY01FHFOS4eGR6QL2zyzNizxWPDcyNgF7h+UhATjUOscfaZaZRkSCS4g6iqlikB0rWxFUlNvunFQDYUTjmOaeDDDDJ7VXFu/X7Xrbtd17tx+/fdZmaqNcJv+E3XCtNrNm7dvtf23V7/zm819wb57hd/D9C+llnTd7puz/V8t9u/brT3RNgbtcS4rVqjuSfmwb3uNfx9NXm11r6Qzl3bs8Pcfe243WbD+9z32+2m3+gsUbMYXonWcmE98MuQICKVq+GtozQecEwZFJtnMa6IhnLFsBwRX9QpZOMQM0Uc9GdCRr+mmFE9NRkKVe2RkKSmEhLorsm+imMyylnSZYRgGKTkIrdPLxap/el8bemFTPtyWS9aWV4Uu04ktHhj60vF04X5Fye7zd9iaHlMQyI8LOWsZG0u4FUTjpbVsXR8drbbii3aylhrHERQSvW8Eq6OzKWGgq8FiPlGA8HCxcaSeEBCD8dk5YToPVJeB8mSg4YQygy2vCYpZg6iGlwQLMAqHShN9ewkqq9KIuCCI5OgVm/DJUGEpVqL28XmmVMgqP7uCU3UH9leZEPbRF0eoluJJ3Ai2oh3CLcRuwNPMeMtIq2MkFjtIYlqjNkId+dpbyPcwvKRSOQLwazkO/PgRg0+FFa2x5DJNoIPZKCoJjai19RK9YNIWYimIkWMPhKkBQLr0xj+igha7R/QUIp4Ngo9jkaKQfKgMSUTEl7ZKPoKKuIUkNBQJYzoTMNfKf2OBmQoJPASPIZgg3GqMv78XsQJVmpJiuc2fshO4YZ36375YBaIwzGGjmY/cqgAJE70QfjxFHGh5zjYjgCnEMvGKSENZ3M2a8v/uBsUjVOWufn/dsYK9QFdchgt+zjmVQus1UZ4PEtEk1wzakhBCi7JOGEigPOD8pTYEgaYI8HZFOEASp4yaT2mIlUwkiVwRq1+3MIMjyiffY3grAONMiTSirJYOjo+OT37dH5xmS/8+/c/H3eCnnrADsNGXdYE3uy8OVgjn91SXsFtuQ3YoZ7dCV4Bbb0ZWOP2NXPHLcEa+cJdwRr7/MZgDdy4N7yC3HF72MDWhYxN1Qk3/PnyRfKp6dzsysoF0y2+3DzOeu332Dv23Fr35g7BTt83/d6lTWZ7AoqoDiKoDUPzEGKJmTXmNrLtex9c51rRGg9ZtW9d9zcrQnC2VcG0U+u1rRb82bK9NS1cZ6V9szIBjvxRdoTBoc9oDK1m+GYF/GfK6bb0O2QlPliFepMq81NX1KxEHajKECyDCILoYIH37qv4Ibf3Pe1Y9rV4mlt7i1u8Ea0/XpuZmHIawz6annPx4l09PSmWCy9P5XLAtv4/CNXcf1BLAwQUAAIACAAKlstI5gGo9bQCAABOCgAAIQAAAHVuaXZlcnNhbC9mbGFzaF9za2luX3NldHRpbmdzLnhtbJVW227bMAx931cE2XvdXdMBboA2zYAC3VqsRd9lm7GFyJIhyeny9xNlqZaSOPZCFIjIc8SLSKap2lK+/DCbpblgQj6D1pSXCjVeN6PF9TxrtRb8IhdcA9cXXMiasPny40/7SROLHGOJHcipnA3JoXezsJ8pFOfj2wJliJCLuiF8/yBKcZGRfFtK0fJiNLRq34BklG8N8vLHYrUedMCo0vca6iim9RXKNEojQSnAkL6vUUZZjGTAvKdL+5nI6V2dz/6AtqOKaku7+YQyRGtICXGRr25QhvHc3B6/ygLlPEHDX22gXz6jDEIZ2YOML7/7ijLIEE3b/E+PNFKUWNCYc/4R3zlMkMKMH0Z1iTJKwITQ0egruPLYXO8CkPsazn2K4yoFe8K6HiwEfPSMwVLLFtLEnzqbqsTbY6vNfMByQ5gygFDVg55M0E+kVf6aWNfj/sAb5UUAcooe8SpYW8OqizcAxvoev1rd2lURxveuCwKUsHPKIMJe2SN/m7IeIQNlj3xmtIBHzvZH8ENLx/FPfEvcY56vvrECJ+bo6+VP3oqeHnBwVeDaKTymFgUsFYbzQmvAV0sTq+tCSo5iSjnZ0ZJoKvgvxGV7m4xKkwOD67TTfZVqqhmcajcbo1nS4XvZ83g3dr8JfW7deabNCr+eE61JXtXmN0nNZ45nZsRcM09OM3BJGjjIe74REzk1kVuQL0KwqV640BBibdpDYNEN1hA8TYISpMnpGqfuklPF522dgVybN6PgmybWdbiKlhUzf/qVwhsUMWHA2DF1Za7jhL73ZKBwDQBE5pXv2O7QWeqWacpgB37uA4VNeCizVJkOHWq2G/0AGx22m9NM6ke3JvpGCXGx4QTh1cQl4oUTGsZbXpNM2cSioff7t7842sh+kWHnhTvMnl0jRRcb+3EBjRL/j/wHUEsDBBQAAgAIAAqWy0jis9XhvQQAAJ0XAAAmAAAAdW5pdmVyc2FsL2h0bWxfcHVibGlzaGluZ19zZXR0aW5ncy54bWzNWOty4jYU/p+n0LizPxdCbptkgAxJnAmzBCg4ze50OoywBVYjS64kw7K/+jR9sD5Jj1C4hUDkbUg7mUxi+XzfOTo3H6l88S1haESkooJXvFJh30OEhyKifFjx7oObj6ceUhrzCDPBScXjwkMX1b1ymvUZVXGXaA2iCgENV+eprnix1ul5sTgejwtUpdK8FSzTwK8KoUiKqSSKcE1kMWV4An/0JCXKe2JwIIDfRPAnWHVvD6GyZboTUcYIohFYzqnZFGa3OmFe0Ur1cfg4lCLj0ZVgQiI57Fe8n05r5mcmY5muaUK4cYmqwqJZ1uc4iqgxArMu/U5QTOgwBmtL+0ceGtNIxxXvcP/A8IB8cZ1nym73jg3PlQAncP2kICEaR1hj+2g1SjIgEqJBVFXLjADpytqSpCbf9HzBLkUTjhMaBvAGGVdVvOug1/Fv/I7fvPJ7952GNdUZEdSDhu+E6Tbq136v2Qr8bu82uGvkBgX+lyAHKK9lzvTtjt/1m4Hf6V3WWzkR7kYtMP5drd7IiXnwL7v1IK+mZu0uL6R922q6YW6/tv1Oo9783AtarUZQby9Q0xxeytZycTXxy1AgIpPL6a3jLOlzTBn0mmc5roiGbsWwHJJA3FCoxgFminjo95QMf84wo3piKhSa2iMhaU2lJNQdU30Vz1SUt6CzhGAYlOS8to/P5qX96XRl60WrfbGtF60sz3tdOxZavLP1pf3juflnR9vN32BoeUQjIppYymnLWt/AqyYcLLpj6fDkZLsVG7SVsdY4jKGV6lknXF6ZSQ0EX0kQ84z6gkVzxw4gVxn4tCYpZh6iGnwczt9qEwl9QxlkscGWCgOu15wcxliqlUycu8P09bD6a1Noon6zu7NLm0R9HqFricfwiXMRbxPuInYLvmfG/0Q6GSGxyiGJaoy5CHdmhewifIflI5EoEII5ybdn6YrqfCCcbE+gNl0EH0hfUU1cRC+pk+oHkbEITUSGGH0kSAsE1mcJ/BcTtDwRoIEUyXSVYaWRYlAOaETJmEQXLoq+gookAyRMSCkj2mr4I6PfUZ8MhARegkeQbLBOleUv5CJOsVILUjyz8YP9rtab1/6XD2aDOBphmFHykUNNkyTVO+HHE8SFnuHAHSHOIJdNUCIaTd+57K3w42FQNMmYDfNbB2OJeoch2Y2WPIF51QJntTEeTQvRFNeUGkqQQkgsJ7wIof9TnhFXwhBzJDibIBxCy1OmrEdUZApWbAFbavXjFlo8onz6NITjDWiUEZFOlPulg8Oj45NPp2fnheLff/71cSvoaaprM2zU2bHuautZwBn57NzxCm7DfO+GejblvwLaOOs74/KauWXud0a+MP07Y5+fAZyBayeBV5BbzgNr2BshE9N1orV4vnw0fBoj16eyctHMcC+Pg9Pp+X2mwa5f61zdIvDdfSPonrvUalNAW9RhDNU+MJcVjpjp8Owi27oPIBi+E63xudNA1vF/cSKE8Dm1QDe1zZbThj87DqxmKGsvDWROJsBHfGg/SvAZZzSB4TF6t5b8bxrkpoLaZW/dWc95l76x/Rhpu8pb9Q2CZRhDWuwslf77TvumDvs/+cA+za+4Vu605nctq5fAe7C+eqVe3fsHUEsDBBQAAgAIAAqWy0i+DzY/nwEAACsGAAAfAAAAdW5pdmVyc2FsL2h0bWxfc2tpbl9zZXR0aW5ncy5qc42UTU/DMAyG7/yKKlzRND4H3CY2pEk7IMENccg6r6uWxlGSlQ3Ef6fOBmtaFxZfmrdPX8eunM+TpFoiFcl98hmew/4p3gcNSPN2DWexrjr0gnThVD6Hl7wAlWsQDaT8+fRX/joQnLHQwXS2fSZbV/MTSG8WUrk6bhgLy2iO0UpGe2e0DZf4I6psX9WuolqbZ2vvUfdS1B6072m0hQyMOH0Mq15gA8YS7D/oQqYQmQ7C6iIPjtcDijqXYmGk3k4xw95MpqvM4lrPu/IvtwZs9cNXO6B/N3gYR3Yqd37ioWgmHt9SdJPGgnOwz3szpmBhJWegar79sP5AI+N2QQ26zF3uf+jhOUWdNjKDVpduhxQxpiuvVjcHFG3Ow8bviMsLiohQcgu2ZTW6oohANGtzxA80FjPqSAtt9/wXVSjnuc72qfsULEeHJduu7h0KDccfiWiEsDFCS2Yii66L44ip9+zgukbWKTfzihO5vMhohvu4ZA/jm7cI7V8TIb2X6bKoLofqYqSGg6uewU70AkkopF2BfUFUVTlv/x28kfvk6xtQSwMEFAACAAgAUbsCST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UbsCSTKBAfhmAAAAagAAABwAAAB1bml2ZXJzYWwvbG9jYWxfc2V0dGluZ3MueG1sDcoxDoMwDADAnVdYnmBogY2BwMbIAn2AFSyE5NiIpKj8vtluuH78BYGbr3iYOmzfDQKrt+3Q3eFnnV4dQkykG4kpO1RDGIeiF/MkC6eUY4RT6OFr5ZCReKaQ5/QVgdLb+VRYD8Uf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FG7Akm/dEebywgAAPM9AAApAAAAdW5pdmVyc2FsL3NraW5fY3VzdG9taXphdGlvbl9zZXR0aW5ncy54bWztW+tu47oR/t+nIFwc4BQo4ot8S+F1IUt0Iqwj+1hKstuiMGSLsYVIoivR3vWBf/Rp+mB9kg4pKZYc25GSLQ6Ko2izWA1nvhlyLiQ12F747PjKJmTUc361mEN9gzDm+Muw/weEegvq0mASkJCwsHqgPDq+Tb9p/hPlNKCGzPJtK7AVPhr2a2goflC3I3fVLrw1B80G6jRxA3eRilsKjF1L6rWkwJjaqCu96hFEhBuQBfHZadReNTP6WkDzQxIwzbfJ976U5U4PZWdwE1i2A3xhv93kzz7Ruleb/EHNeqvTwvuGLElSGyktta7W9p3OdUeuI1xrtmrSftBtSA0J1Vut+nV7X+80WhK8Da/bgNLE123U7DSbDXXfwA2QRrI8UBvKviNd1+syaMPda2U/HA46tRqq1+tSU9232tJwUEPALQGGLHX5AkqqNJDae3kg17sSGirDwbC5xypuKy3UbeB2rbZvDgZSrXZY3MPs0st1oOaeTrKcbwCedMHJUR5b1RPB1VtsggCYTeKtXYsR5Fse+VQZblwX/byg692fKnFgiiBO2BJ7stSICGQO0hdx7TMR9TFWrypGEjZhTzoh0nTk2J8q8w1j1L9aUJ8B1JVPA89yK/0/RjETzyiPJN2SoIjck7UgB3Ud8ZNXLNYFcQzPJaEF9daWvxvRJb2aW4vnZUA3vp3LzNVuTQLX8Z+Bu3bdUfBFRa4TMo0RL2Mf7vInv9ga/BkSbl4b8yeXpGvNiZtorImfAnIHlW+vyJHo1gkdJkTlOn8uia6tJck6oCvz57KMD1qyXuvw520hRr4zYJd42jcusrvWjgRZJVGZvChF15t10XhaB3TJFzsr97ajX+RcClXHX3ILa/zJJcQnyBXm8lK8bGL+6hFj/HpcS3oeaAHnpotLTBKQk8FMGd9NZP3rbDS+Gc8G2k2lr0RZiXha/txod7/XW22oXLFcTiTjTh6NslhIgLVq+bB0czoezQAQj2Y6/mJW+vzvwqLje3Ok6bjSj/9RGGAyxQ+VPv87j+j9dIp1c2aMNBXPNGOmj02xLiNsYrXS/0o3aGVtCWIUbR3yDbEVQVCenYCg0HVsMcBLtuNvSA596vhO1vTZFBvmVFNMbaxX+gYNgt2fBbK1YSsInpUVItsJrblLbKEWQkSMr9M7FPxhKwc4qWc5/lUe7VP5UdNvZuZ4PDJmWFcTSqWPfRupgcU1FQeaygaeAkZgwf79PvGZiD6BgGTXLQxyq93cjuDX5IbcOsuVC7/sHdZMMLhkQvwcghA4eApRZxiP46nK1xAUIgutrTD8RgM7EzRp1+XA1nRlDKGpmCl8k8Mk2OB4x19A6JAFy4F3hw1DvsGzwfgLxDjk5rig0PgzpOTngkJfsQE5hI0cYrr8oN3IPCN4GiYJkuTgwuLx7u6QtViAHF/NrUM3IVD4CkOaiGwMrwprMvAv9+BITR6dyfYIGBZbvC2dLQFTAhu2uRy6oAwpWOXR9cu99rfZUNZGWJ1BuKnjx5kpqiRX6lk75FOGLHtr+QuC5mRhbSATdjBmO7YY454XJvxz4/yKLBbXn5/i0qWr+MtP7zApU/BOWAbnZVAGx5Q1e0s7X7Z4Bu80hMf6WSvyLMC7TTAUrMtTbfxjXBQ63saNqvSPcNSLcUWd9aYdH1+v/G77HxhjRCV4oEFFGzi0kBCGnZhvObB5uoUENX0I6uLLIhR8fjMtBKCPYwydog/APMDKZQx5gBUtBvGIB4ZmwmHrkcz57SOHsMjVyGun/c3viC6Bi/lLqs7JE4XzkkusbXSQgb1LuD+Pl1NHpczWYmrmCAzXAXMZBRWguo7H71D5YO/vcLIU0W6Qmc8j3bi2yG7XeRY7AqzzxiOvz2FPAfUE1bXCJK6jTemvHzQkmuI00jspdoB4SdDcvkrl54c8ZmB5qtzOFFlXML9R8Hx288tBdvA1GZnGbCQPOAKkiWexxQp24Sd+z8uPFd0IVDyUAS+evEGsYLH6z7/+nR/myJ6IimLqX4riQPLzqolf8P6uU0bCf+TAMeVBVlS85BSML1SJaP77lalBgP6QK4sVbUse9fgnrlyqIQViN8qmKSu3d5AlhkgKugngLFgQ5E6efobCJ876lf6dFTxD4TQpdYsCiZXnsckK23C44m6Y6/ikoPiHdyI+eVObzGRVFXd/yFHXWTxH268NF5j4Mx9y6bIInnIr61CdjyCJ7bDimGJzS6oWlITo/VAQtif3uhfC4YOKa0ENZ5nvMz4LqDvhX7Zef8oFBv4hDsK4zwJ+pU/e0hzhin6Lfdd/stwQ2NKkY9YJ2DDhh8UYMks75p7y3LHTuDHlmPGBurAvKNF0UtBZ+rGUogzEl9+0ghfaK8vhmhUPpUw/EI/5dfKdveJPEY/5Db6njOFe99qm46G0aPI5bmAFaXoe3wEP8UWVinmStywPt2DEP8uGqYnEhCynR23SF3uj6XgkTmdOSxtcPWNxz385vtxxmflOTDvkbYfMwCF8q5fjt8cc5pLzwS3mASmYXmrxfioDYp5TKRC1D44XI6IitluTTxW4iFiLFa/0YQXFGJ8qfDmjDs05uXVSz3g5S0kKay6LeqKei3JeSKXPq3gxVTRK9stCveqrdepVL3moF8Oed6C/8eYkwBADDlS52ENZYpp9lXwKexAn0iO5M6NpALYCbB/uSEkmpAiZwBLHqiRbopf0OJwtmeOSLUlKVYqQWpzL8++FkB2Xg1tmI/LE0uEdUwpnQVzrDrGYrYEp+lkpcSNLKzkaKZh0zJqHYvYnqlWy+RxsPLEdJWWah3u6QlN25PXqCVXAe271e9X0Ngs16kSX9WLrNdW+LVuuZcu1bLmWLdey5Vq2XMuWa9lyLVuuZcu1bLmWLdey5Vq2XMuWa9lyLVuuZcu1bLmWLdey5Vq2XH9sy/XA+vvpuB6Eyobrb99wPR//v0G/9W3J3127NfJP4W5rJFY2Wws1W091TfN0W080ac83W88n3P9xr/WYBqKAd/b/df8XUEsDBBQAAgAIAFG7AkmA7MhOOjAAAP1bAAAXAAAAdW5pdmVyc2FsL3VuaXZlcnNhbC5wbmftvAtUU9e6P2p3d7V7F7W2u0cij9Rq1WoLQoSAQNLWCrUWqSJGj0C0EagPEkPkEcmjPe5q1cAqKgYMkrrxCUqqVJJASLTULCRARKXRroSIixAlhJjEvFh53ARttbZ73P8Z95w7xh1XxmAkWZnz+775PX/fylxz72crUib/fcbfJ0yYMHnZxx+tmjDhJeyECS9SXp7ov/KyePRF/8sLtFUpH05o7Am97//w17wPUj+YMOE88Ip740v+z3/b/vE62oQJU9oD/y+AlNObJkxYf2DZRx+sLsk2aijAuTy6lpmdnv1+9vuza39Yta8ed8Z9tr4m5b23PkhdvvfNVSFzp2XMODXtzZk35iw9s/ejf949/Mmir+q/+WHNR59s3VX/5Xf/+DQ95OWIHaMIduSGmOGqgmvWlSrvX2x0MU4A9q4x7NZcU3yv93wuEkbgsdwwmtjmHTMQ8O6BqQLPnUn4CYG/EohzLro1x67Ip3B44gstmMDFS+KO8viWcCz7YR26EvvXwKU47G2MAOz2OXxeIj2w8glf0iqzrGGs0LDAB9Gi2zFaM5ft4uoqx+nq57cOJdQvGH/fc5RqDdLh830p7IcpusJQvpYdmA9FkWtnwj+3DznQ/o93imo7RK5jU5n3UnGe+2kheeHt+6gGwOcEtHfXa8fW0KFZIoXe8XUkY2DMTnR1EjoNJmif1sfgs+6+zp8nUOiwWdiDIPM6UZjINbouFA5bQy3BFJUpsKIHzgDxdLwtnSB78IrsgfzOAxreQSOkJdluXhy2P1zDWe8b4XuaDNMWz8pmeZwgnsW8vT9Surbfa3zQC7Ae7p2c5lKTrWuJyC+qRkrpQypG23QezbCyIvC2UqyDeV3JTCB7u5TuLhstxIQfFdHRyul+xmv1e8t4yFdvzrqq9I4os6fmQYrq9THkUbA1iIf6h5DbdpSc8HG/PB+9QHj12vosYWe9nzIfoS40AS9QS135GsfauN3dwy3pwdgX/Dq6oIFEKFSa/NWKCusp9tgpASUE9ZncWJDVj1blT+ICjMFZlMxw+tf3RBEmCn60JIbQ3/Oy5fJU1oOxWJdIvC0IC1+gatP5EJPeKu+W8BVWe8lSPcXzMyWLePj8Yq7OOFMFIEMtVMh9hPB+ucESA/VTJIsXOa5WLc6OaWkjl/LNia3gbbwqU3qRWSPxIDIfQklcgfP6vFof8h6fSOYhHLDsDdgUWMh6ZBqNod0WqXTcdFr5poPmpMP6KkiHMBKzWWHKJBlR7HEyO/NB+Cdndn34XC6hoNVsFlq2mIfPw815HfYoS2Y9PiXgkHQxF70cCHoJFSv/7tBX2xN25+9RZmLl35hJ51GhBVpJEplraK4bFGX1l5vPW4uSv6VCfqmK+tHKmWgKp+pUopAKId9vUXfJ3qsWdH97mcJoJN1TLKw0WMR5g4qXqwzWrY1olc7oPmLwGtgegcqkN6rZyCcdmdjwPAYn87DBwijQiIwlbgmTB6KUhercrchaegJ/ay1llH85Gp2g0sVCG99V6Zpha0+hqwQeG2cH3mIBQyo3Xalzea/m0BO0U2GWa4ZeCrdIjkbtSNSaRa7FOhZ8HkRgqtxBYk2tB8XLYshD54VaiM4x33I56SO3UQfAYP0HI5OyA2GSmNRLxex6f/eujoYT8lsxEys4L7eL8huVp7+duTFoypKJe9Xk0nX9yu1HhCCp3FCARH0+aJYb33JA+DWjpcO01rQGeXcbZw/8Bhf1oHkJSS7L5J//ouPNRbtlajx83ZmELmBGaPsjgQRvXRKdQ4XMcbBHchTSDlGblRcvMM8aIXO1kjFUdjmaC+gPCYW7tnBWFpbePthcoO5yGEtObGJ18z2ZUrRd/jJKTIkIoehLv1BHmPRRVk+Tp+lb05VMXPgsefzKpJ5Ui8QO50aEtA99OzMGYEKYTUHHxR6vcqF/mdulozrwOubzbcQTMfL9nFdLxbhZ14M/kscd+GpjwpopdLaa4qMKhcr8ZodGhq8ZU9sB6+xzM7DCF7X9rJLQFz+PgDoXVhkw+3K/7ILLe6O4+li6DfayUBfs6FkFPiMExw8VFdNr2owkI96hxluKItDARWZpRw6kL0GvKeehXgIdW1jdKgwXwPtcTbUztzOAwdJ5FH2LuQ0TjrGwwvOQffoOJuhb+X0ltBqgHVTn+Zg1CjtRQG3dWJrVr7TRE9DFaqzybWUSVycenZQesJ5bDcnE1RUbJJ/P37WM3BT2ktUuUjoLM2Oze99AvQ4y3wLiIyC22vjtefQH0ddGiJcrDZgNNRa1PN/UHl/Ogyt5EDS49cBKjEAUClQqLMhRUAmhEsEJiwdx4tEIeCgLnUdB1iJKz0kqBpD5sLHWzm5PTtovnVSa5KhpV9BOOp4LmCnIfLBDlSBEC0MoU2HqLO0C2JDJ9OmUyxoF4fo5iMnQQTKxfTTv4AWodiY9HBYP0XWxdC+EvBDI7fp+eXfQS2KGZOyd9qtFm26Vh6GmNbeDJX2qEk5U5qYdHfkg2EniHCNlFt8QVYMdNrGmhM2J90eh2cuMA6mYujWjGCkLtcj6924OE/UCTeMUYsB8Gk+NEyryC7JY3YgQhQUXvJ8WsJC+1Z9bZ2BnLRlyYmr0FV8Vq+3Ss+FYqz6J3QN+wVeAompDszaEnuDoViUJFRDccsuf+moYqUIt2xVj0huy/L5WT6X5bsGeRDCRFV7qri0HEmrhEqlLDVpRQFTPpIBtGEkV/shqD/6P5ujgTXc6IDHL3ZG3bVJ7JnfmxkxhWHr0uzk7glVlFZ+rKZlcRA+XGaxOCEpOrjDHiT0lPadwQuTC5+pOVW7Q15WMfoTwSTmbEg3fCQ4HC+mlmdPhrSGoF0Ed6hUQPIeT2x3bOIdJi9oU8Eg+XuvR1yKAnqcQApUOzBd+4ZC4tB/9xc3o2CYFLd5ge4HLGd4BwUq2VCV37KglNobAuu+Zas5+OpvTrnFovVTyKiYRTAXCNKgLTCl9hMpTs5Dg8dS58y14TtrP+6j7rbrHlZbDy+sQ2b53eQLrFoXBQ6hoctI2li9gXDIoou/mrJ/K+61I/yVQw6dfFf0t8Jo5G54TeN1eweGNQ4Wl0f9uQL85UKII4xCAK/9vT/9vDlBIHl5fThBILJ19WwVtRW8vi3+lYM7gttM9HNT4hO9/4kofnmhAex/sAeZMXjbWUBA7yDndU15OfT1Qp+9Geu9GhncHH3j4c0Hy6rwUcJzbuzOXNdU31ZHUAQx0+Nvj6/pu9z5SyPKPr58dHrk3Xpa/fHv25jWFRTvGBbr02oFFDYsTFstT/R82/G3ZkYyjYWGPJPjn7O763xh+eCA34zmb/x0296J32voIglq219XgkOiTVP22xuKsNutRU+IC+grYpRMPxRuCn1A6Zo2cNXAjDZ81ZZ/+XeXtS3TOE8LXXI4ujPIQPPB2B02lIzyRq0dGc097CHXS8CemZ5cM9K5fvOfpWYSy3dzBxpxbiTpWi+zpL4ToVyK7s2a0D2WZTiHnniz6KBs6tn2Bb6llOpFh7j3XL81muXQG/aokUJQPbbRGOG54fsfdeEdYSM5QRpFvsG5JjJ4fTj7R7A6vMUU2oK6vJXXV7+6G1GmGp1SoJ8a4r4gzksB7LZtvBR1Ne0pt7obdsjhhvT4Y2zeZd8x65mnh+h5M16+xhdZtid22u+fU07wy2ok16/toHKYQFbtEn/7Epot99QORPeeG4+XN0JR/Q4+0g7sRswP3tC0EM7x3A7Ifb/13k+BD/2YODF9zrX5aSVuc+2kNO8uBP5cLN+VPl++M+28RNwf8g6u8x/gzJX98KqhmMf93jjGZTQ3YLbk4LK7wTxe+rVVx6cyfa0ubP2nFn5ssQ4j6N+TUN7fdufmnkvf2Tf43wuVqFm0f/tMFiVL7nhUO6aWUeF16tOau0fT19Ox5fJK62fPsIOiy6TXNCeMfLh978JrmYtQzzLT+YPQcvvxg1aCYv2riMysuHRXrOwcevDYoNlganp7UIJDutN1MT6uEB+IVtJ7fh2tEHeeffkiDKKaZQ3XiGbFA+v8vUmmSWOrqpmS3Oe/up5hfHU+LeJX7P2Ma04RtR5+O44eDO/16bex39RRLr6SnJRXaLIpIfEsfvVLvnt05z9VY3GYYdun57B1XeQqQriztp3mKpHOwk6vEiSqD5Cn50xqjyGTFPe7KyHZtvH32np/yaulDw/dP8VkP+3mKS8iPr0RmyjRtBTdE9Nqn/HUuIYZ8Uskcpam4+j6eq9fGYYjfFaIFG7oEdHaHMRn1FxqfqmEFq7O5hBVkARqIaVSCYTpPooDKu5kEMGoYU+AWpjgCELaldZLIoMYDk9E0xrlkV6YlvswAvr/4FxY5Slq788LvmMov+tu0N7kKjGRp9pVg+tI8uSTq7zhkpEkFRDWiZ+VkT3Z5HTLfWIt5/jVq1m6ZhG8o8PkbonKLqAL0g1VPcBxo7Rag/pannIVOMOlVRvDWYf0RhKxYsNhaVcfgRH04JOYgHKDakOKKg8cSVzSG4Mdq9TG1pEY0n42bmnT7qQA8uOBFKPgVYbSoDK3qOc2FthHFVee3Z+Jn7MrqNIKXqgro/jZZd17YvjEcK0TDAyW4OnUsmnLIkNKkrzBgFhbldHQzk+F4Ml5rtELl595p15WsgLdebMMBfGSQ6uAv76RpiCdBwdMeEn02h6MQNVcqwLj4ia35ME6s+bYiinvCfeSDSMHnXSIh+yyHASFDza4Y3VjU7JP+Dg6bz1fk14Ilat4M0lCJbVOtyQ6fMNfIX22lZB4GKv2d2Vy+QcS2MeoFgnDZ0142g5RJiJHqPJK3ChLuLt19uTf4bzRIEh0NYMK3smUdhe+oAGF6I1ReBumjS8P9bcANO3iNxjfqK+S0GUq2VvQuequkYEdk+2kqLeuptHC18lh+7NkMeP1EiWdCFfpKOacEeSGyLjv7Sny2S+SpMB1CG8MFNV02YRi2VV9BTiAPkQACZUjFhON1GbWIHo87dUh/wTPNcQgZjB9UBZ1G0AcFo3W/V9WKMCxNZgQK/GaeUGWQL5iZzlrN4HBQoVYWmRs9qrPDHnNcnZqCJ+cGhdUNpCpnaYrUn8LgbaGy9AdmF+dgBYAWExvT6HhlXsKG3JthSjxQYQBJOcEaVv7Dwd9FUdB+aOD7+bs2FvKCClC2t3Zp7G8cEqdll8U1asuLURMwzjJDQWvUipOMs0aErjbeqRpYKEQJekZqU0aFTNkCgAtqZPWL8vk3vC6TbLdYE5w4S6XD1TFqEpWZXGXbjHSb8zkCfc7mv8smu9R4McX69ey2izXTngwZ777wY73AeA9F0G3rQK38jWcXV+bWNQSqLzAUtKylBfd6QezqPDlnXIgJoo/HxZxw5y1UgMOEL/dvGpdhQsSB/6EBa4cXEF2dfcUyRNOg8st/pF9tEMi8ctUc4imfGe9NcRVK9ivZXitBhrTKSm2Bu9DDBJaO0NjvGS1Gr8HJZvJpOMfw1h+jHikhJ/rn+6OBe+iinfdPcDsF97v24N0DBX9lzOtH+h3Z7Mn1gslc5SO1mi8KmMbe1afSF+fc6VoQ03DZNLOzIa5BMI3b/WhABXUFQGBt8iwnjq1y2TRIt9bdXTBY2oGznUmrJC6I4P6aEU66v2DbbJqdA19P76SajimA0wRi5JOvGyPZLoVOVRI3xl50j5roc1t1Ko5i02+VxcfabIspd6suN6wE+B2AgUDERhz8bbJfL+fcM8AlPkGdVj5d5rxi2QrqfkuuRTeAkzIT07RgUpJ3HzoVP+VxT32GaeVpJTvNV6YLdMZ8gXRs2KaLlLktdctZ170W9+LwugMQADT5giG5MQVxpGA1jdeZkkYKG4Eorhn8MfRrY31ET58BrfJeIbqvrM8KR7vvTBII9qtHTxrmi3HAuizsNvyQ12zx2mFNhjf1ukdV/uuaRFvphZpWf2/XUCy1HqVYRpqUuJYracntmfZaf9vX+zZ+M5vO0uDk2WSfmqbMkh0lUraoWYv6ladFxpNQRgugso35HUG3tWZAMMOaK3/Z/XUk45iEgYjoSCUhWyxlrMd5g2f7Hkz1Peg9UegX50YMLnd3l4DtMQARngaWvpilL9Pv2OeGjiMCNPdxIFG50dtynQpRtZkSTNIHv07x1xo7HFW7c/iMweDHQtXYCEXDXOvWCKUAW2kg+eWxdjbg/bohMyTnElXppX6f6n8YwzKVatdPoWMggpS8p8sjqiZ8UY5DbiuzgUNRcjCq3E+zxRzsKsw8bJiVMy+MSykj5JXPLMysBSqkPo8J//OCOCvlIFlWlDnnsbXyFdfikrsCGMsv/TI6npv33af+cigsI1BHU64ElYkTZf2rG4HeEnyzYF7b/aK0FiNwMu/VxmQJdKuch5rv4AJUGqcKFQvmvzWLJJf/gA7FfHzS3dLG4PBcwZBC2PziPbuFIRVrveCA6S1f7H3nL1Tx44wkzJdsoQVVIfIFkRjyUYUovvaG04GhtGThhvrhHzy9D/1Bt0T3TXEI6adQwYFQvKXNL5ngl7PZUfHZK11X01iWVK5S3h10kl66lXPYFeWIOlJOKBkaA+lXhtZk97Z6MJ2/+qu6OSp6TfumX8oPrtTYTypuMDk8+I0TMKzZ0doJH0an+u5Ol60tLxbGJHdxjqBen9V+t0jNWWkLxpZVNVGb5qOL1RFL9Ew3j1eh/8yzTlfwOPORobfLefc9/jxmg0j3zpKxtdafA+TYNehlgPGbakL2Sfc91z5qU6luyGunF94ruteVg0CajN0Dw8oF3MuPvQOSx4l8wMPjErw3qUdylLqQwm8XxXvPXTPPGsZqRpc5YLTPOZ5+OgdGm5tn5fajX7zrjLJl1hIKyutXUhPlKf5Ei83Chfj1c13tx6AyDym3JBXxtSDvRAcR2NnioEeJf2/rook/uqd3C3WeTGnYe+D2OPnFRWTC5EqHH2qbg5ugpPt2WJtlBLujEsvlOljb1+WsPk9T4/Fv1cqBJkABU+XdjOw6I1xO4A4p++z2Ux0LJb6mTt3Cx4o+EZQNv3HE36w9tL1ZTbSyIrRTqklnOZI2pmzsvOm2aN1V5vUS9g9sfJl+naYxOhyh7lQTFo6C3cGC8k9hSxAHIhQOsSDt/mHt5ZoyHjaGrGVKwLDCPYFsrOOv6+E/vj3XqAN7hEt0wX9x4Otr7e2bJsq33PpU6cfpNnhbyoVDvoKiCMEgbrME/4uMb6H6vSon0Q4fIny6pk6TX8Ym0hBKVm5HKOmuV3tJPYX/TjvJZtqUPFGZKGc5u4wgTJAbrYnyBckpqET+ze9RgbuECnxTDf5xzRwVzo23Jy3yByTS+fvLZrSK3mHp1Awr39M/zufHEIoPbR2wWyhfrmGT4ymPi7CG7RsmehoKRKTRNhOT4tIftuY+zs0eru/VtBg1NYE/dvNUJ761JvIxg58ffjWV8V3oaJW17v6v2eVYDNPexH9vTwJZv5/o/tyl51p/zfFHsum6yoIf4KLAnS+LMlJ/9fGUQo+V7VUqBsrF40HGJ/b8mvgNYz9Ol342pVhdjk6Vhf6KF35x/LJVkOVL/3tk28NVdHLXrwjj/kmWsx2dzby/nDhf+QREtHjvRnr/lfi/gzdastkeW4OJ5Wh9dHfX5+b7Xo+rYlD0pYlaw1MtwA6PwGeTNUodbaYsz4M9eMaOvcdnVZqMDEBf2vYEDe1tlFxYft3MYwoIv4nSm6M+FJ48/v2dtwpR2BN7KsYFFn2cJU+9v/GRfiNWcanpO4PHIcaX+28+O8VqivRZIgXZDPOVBq3Po2W3n8J77jcEijJAjnoEBjKPN86NIbM8BiK7HVqHY+1+8/48D99nZTfiLBVAZpK/7TzBDiyjbr39Vz62ODg3+Se8F8ZLw9dGSzdtuiqgf30bWpn8XSLXPT/sGAPQIfPZjbIHX0dKNouUfKtkJ0bFHMLw6Tvud/+OSBdnARR9adM2ekL2ZVefgGXbmVlZft3JatksUZfzm0zx4xbbXtESnqfukiFcAnlUoYPYryysW5585JYv5Cu67bYoovnF1EaFEfSAhagd0WdH0ZEmPclfzrUR6LSWH2pLR8WGyyxkXzfThWHxCJQZvwogEqi7Th8gUmYQo1m536FIJDLfTD1EOLq0MUQYpqNibm1SX/2i+jxmyYp+pQ42W/Z1H4IGz8tBBTIza4vLyuTh24Xio79aBcCQTxplYjE6HrN4qMUo+6oaAtA5yoYIB/7n2o0Fkl+iX/SnTYeSpIc5URhdlLwhhaYpSSgj/LCMe2ScSMmDlvDiQGv2E+ajocqDcGU1RFg5BbWhedanEzuMNtRmuagaobBHEin6C/VB34lN9oxjdAmPHJn1ocvKw6s0wAnA9/rGhBHCrzouHBZVD2xH9nX1OivMhy7nuJ3On+2V1ShKwbqJR8yk0XdIPaybV42UGdsLfEFnoOh/9UxE369ROOROXH2nAwx+X9jOqvx1gaf89TY9OnlUcS16d5UH+Dbvm6trD678YcYs/zIy8iZeU7PXNyryk+k1mbHhxfgJOn/HL92xt8xc4F6HzunqcnzWuF9NLvXgfjWpv3HFzM5ldAH78r7hmDsV5s4ud+kR0va9xgfV0JAX7st1xTjCYF3RvVBdRhXp1bD2oRKJ50F8OCXBPiheA4jbiGQ+1JX90txz89lzrG2LkrtWYLfPeGrpL+QE1UAbc3yfdBvnNYVNSx/FNyo6qi7TJDMWCTXeUt7mIADG0UeiBgeNUfUnE4EoRrmlClFYSiB9DXhr6nfX4w/hT7ma4geVBdKUZu0u6o1Lmx/HneoMfPK4dZ4gun9KDUT4iIIZD/jpZxSid7JYpDuSzbc+/X8Wu38+RbVAICmw+ZO1qbf0QPlaKWht63+S2D5S+aEjy3aOwjSMZWRditI9k47+P9ICfv6zQ+bzNLD9RcvYJ3NO990d5rsPsgts/Q7pdNF2V3aPY4dUaE3CPZ1BA/idEEjJglrW2OY731mSak22xqdyNs5+Hqgkvbz9XVe26QmvfykaYgc2djh2Ep5ImdX38l9C0393YcIfLrzGNgo8MVMax5j6Wy1PFHGvfuK3HU7bURNjz66xwbn4dV4pbdvTFSHjxY+DsUC3yLWw8IkuezMmv7lRnRgLD7XffMqchJgv/0m13uLwpj7LXN5NwpBxnz4n/Jzwc8L/hnBpDdVKQiO3Lg63tPnsWi+0nhGAIHCLx5jH8qjYbRL3HNdamVshY3jsqWhTBF/5YLRYhpSBmn4f2tvOLslnu8T3nsoVDTPe/1FE3+YvhHznT3MbfWrGcDp/vkC7HDVbKJ9XojoWvarQlRr9RTlAuwEq9AWQMu9Wf17CF2R8/ztAqfaZNLGQHA69Aw+xXZE+3bDS51YK2G3GL1QeFFS+i/41PL4FbuouOKOCFNqFiLPIB+uBo9DgWCYXRHFNoJxKx+VGaFk11KwIRSEs5ij2qLFAQnipAdJ67X16vM9lgEbQxaWtRvjcn+hsRWA3S4SjLmtufkpb8K6NnQLxu3UbNi3sWugMlJcx0iDYaS2KUIBpYo+d9NHEK1EtuV9qvPcQEbNT4HKS/slZhONLomPQkQ40EIMzzXSgHZryKnqCUEkajIUt6rnK99C0zMPChoGH0j9ashl0YbHCOs2nMwQFofK1VZatcnCRXMrZhXoRJK3edS974lWziPRyN9QnqtZLPcKFmFXlyrl1sLcl2DQVEly2G41gCFfvOu5ePCrzxTXs+COHSji3kM4xRE/M/UcoFyAk537fpYOmbVfnReL31RJSywmbymeen4EVcq/YrWd+wQmHcZBQCCRFKJEMGLfgT0SmhWOFBVnJiqjt5Yh6dl1utqu6AmMiwLlypVGmEHsY8vzcZsdtKfOGiH5DL/zPP3HJA3DuxCtGZL2Gf56qYbkVzqoPaBI+eqVyQ7XwRvDUPWaSlvR9F3Bcn8Gnt87AgkAbQCjOfTlMyXa3HoXBO/6OUKYVV0IcwjdDRqqPIRnWqrusKGWk6oTxUssnfxoEGMG/1N7TJfKfeNnVt9o+p2ZyEcqknzhs1BspYk1wCAZH1qItjGTUa6BVAZN9nm4qkokj8yoK1DiAB0TV7+7uWFgNKr4Ve3Zu6urSiVml9Np2Z02zknLx6fpa/8JsDg+0x8FzuA1PF+YtE/4GD51HYdEn/zg6V82o+mNU8KjWjcN/DDt5954zzwk/J/yc8P8x4b0cXqhK6wxh17mfgak7Ha3arPI3L50f/P2NCIA5QtK9+pfQ5VJV61PDx+xCmbGPt327K1z5O6zc5HX7S9ewiu1RKVb+VbTN1d/jcP5vdRlxJ9g+ky9p0tz8J5ss7h6KZjH1CdqB73Cuq2m4saOHWauecDy1KQAaTtqfEKR+Mo45thCfD3o+6P9gUEKO2j2EldFtgT0iSQ41TRXYBJeiUqv1OIe4IdCpEkx0ZWlj4E4Z0EhHOq1ShfVWP07W/5Cut7YOPuW+b/vj/Gg0GWe7ma6Ch/ZHSkuSyP25XaVj908JJl1Wz7UUyXuETYlAa1AFBOXdYgS2xmj7HT3FUmvveu6638va3FrOQzkDv92kmDzHb1dxCTuHYl2FUNHars/idis9C96iyXiNIVwKOmGXQaQsKf3BE0e9IaoGMNnVi5O7jEbMKBldnJhNbvXs3MZH7HZ95jMMQA8Wi7FohvoAui6XzEWnabkfLBRM7LahXhcKhkNVOZ91F5p2qlr7g+dZ7aJEId3r0gtMB6lR6EiunlqgmYee5bgKdnga9LXTolVl+gNC8ON4Mp9oZXUa5aACnOEHQ9clSbWkUUwtHP9kY9RP76CwgJEq7+YUo6x2wcmznW/GJ18KYom1wZMw35IndQTtFaeyupkFnnnwF7jsie1GHWnkUzEF1/8Fp0ycOopt2VzVPUHsqXCpKUH1faJ1SY5DwEVfCQTVbn3SaNQcCKDgMCz4WTFvY9N8wTddL1d9tfDF3P7+ENLd4GnCDK4eBxFTYA+jJrgM1HJnYuoGS3L0wSuFQjRatpNjNhfQ+/sTHH+0b+5ICL6eyStAhvHhi1iHSvGLySGz7s6j6M0FLnuKGvMxmSgW50v4hE25q8My2gel6jlKDJpWipgllpgOGyQHIbxj+ZM9aXvTo/2tQhbYbSapUH/HqCfDLVuOh7bDJS9t6lwYP/G6BxBSBCH4t2qF6RPbGRyPjn5CFxxB8cNHEOW46mmgYoCLYe/SWs2uUbD7kH7x7p8Z5VBUIRJqdduX3Itf84ziG/1maQ0qLX0HHigpJU6UBpWivG/Vae0pv4DfVRvs+NHa81Q1BelUGHV0idm0bZTfbvdwALrbvBYCQ3TUZmWMQ5lDXwHbXYWJoHtxOA1flfuNBt8j/oOJvbs+XJz7jEk4vF+eGdctOsP8vx1kpPr1QwzSFt/QLfb90SZk39Y72LajvsWiiKYn1WnF1UA7x+FhJ3MhRRmPu/6PITb+g872+OwT8cldvIg0Jd7ntunMXodMC5zl058RK9xRyWsSEgO7ZIV+ZTm0gU2+snPWs8/YkgnwlP5c0hfY1OYxfB+WUMh6Ju2sjyIPgb1COJcR+DVbmq0nPCMaEo4llgx83RDYyTZmfDjcIJiBVUqeXVo5r48dd7olkTR0Iw3P9KBf6zxdbRCSTvUI/qgEF/AXnbara7vYI8RQWhJ1sqpaf+8weJP+rKYPUdPBxt+viEdNR55ROgp7UfB80PNB/0uDOkVXqZ5Tvof8cM+K5fgzz/dJPWfznM1zNs/ZPGfznM1zNs/ZPGfznM1zNs/ZPGfznM1zNv9vsdkbeJinlzFzGeW9vI+eDIlse3i9D2A9rEvB7J7tyYgPefpEB6suku0aRrQ+b138kgONjcp/1kzuq44i/Q8/cvQnAx6WB55t+R8/D+P4QXn3+O5o9oNJ7O22EJk5hIB2Xpo0/uwS/2iiIFGWqEzUDlvHpXFvE57a4hD/g+41l8ocpcW/nCqA1Hlq2c6R5RV6Nh9RHwW7KQw4hCBz7petxd2mVep5+iwmLjC5BhCwbA15yOctYAVzPn+9LZ6ii+U2t2mSWWkUq0vb558LsN2w7vXEYnp/n94qwpn3pmU2NELI10Tn1w0Chm4BRewGvPeARtzDY1OzkI4UnOWwQYyPlDrvhhCRNPbYDUoLGUEOQPkCqNN0W6QRSm3nsFnYCJnRZEhlJ9f+BFZpRneh3RsQOq7R6DPYZ3tThm8S8krDAwfTLIhcUfoaO2UxYXwDv7J0gfDMaOlfXW3M65HvS6wi+hkFtbbY5kos53yEt6XjC5OCM1SmJNvNdIr43fYvIpTf/gfeisHTPAZvkRpgGDFbhrZ6AweFUYJqUK+CpqXuEaV3pKx9xyiXSNOqyZlc/HRUEE1TUlqq/cSWN7iMwRktcmVana6mGoPQUbpqFHlDSx+BQstrJ/lN5+p8JSbwE5LFFJ+yijm6vo9ZPlsGplmWxheHYxvmFr5Tr9SvRu2KjtapOEv78pujORnt6dlnhGGHLGuF9MRwonQUOrZQ8J9d31ULHS9u2D3iztYZg67Djm2cOrjIZV2YfZV3fjsyX8H33udHTLo+cBI/6xSLw5gCG/1i1YB8PTIDS5DcRWIFPfbEwMFsBNZr58aQ7t7VfGRNIb/uqqnQJub/KKL/ywy3CsNmYcrzJ9XzSnRDi11Jt339OX/tEiC98RSAkJH7ZSj8efKPVF4wOzw6dJT4dbWjVQvxvJyasShLkbemh4xN7jHmpP3ClH5C7QBP4+yH9f4o2F5roUStYQvj/zVs1daP0ha5EgwHxxzYMh6wOSi1r3A9PUdtr6RVBm2B+75Sy4YdZA4PORZJMU36MViIlpPWCPlle7AeFF0NUCGou1YLn5aiTUts54X1iHrPMImS4RBP7QMnBs6rc03TzfIl8Er7VBsaWpTTdOCNBqWvkfMrJ4S6ecGuNY3YbY0Znv62o3CuzblRLWn7jUa/X7x0mTVBlt7vja0HJvuFJ5e70dfOrCbuOjeMS7EFwkenuhPxK8UlrJvOk9CmW12ywrWe9fvVAvcXrqLP+r08npjhvkff5uvuPqdmudcWc9hTMdwycEYLm9aEYCwiNNwsLG31h44/YxHYY6fYOwOP3vMT72WgS/2SM/3K8xunHkTF1o3dCnj5II2PZLoc1bMapFMCTjSS5h1M6xS057flw0NSKNsR53ckqiZX3bU93lvW0xaUC+MHo0dS5o6mSHtQLrkplRUp/7LavFAWieKDE5LkPe7FyZeMTEsc1Ltw1107DvmKutWeN3gIqMBzi+kRFJXI1SAbayAQfWMqNFPoO453t+PfpSSkM0f8qsBgk7irs8LHVdZkuim4vMZ23m/rnitYqbnsbV/qf9HSme811yOh67xBg8oPbRdFk+EhUudni5LreCPs2SXB+HIptjSxtoZxzkrSRsm7qFkTr1Czst+Lj9B6J30tfxBPFnraQpZsilAKNNurtI5hS5yNNBgFbtjJ01+ffBZoGGNxQjcEHg6pMz1sMAgbCGSW5SBfIo3gFvvaCeNCYq+CV2nL+mzY3wQNlADbg/Uae/Mj60ZYKBFr2FxxmeTNTZH4aXGNSi1VqNKZKmUunsx1WJaXT2mqlLHLwdOs+gig0mAxeFuqh7eez9DkzVG+zYftF8yhVvqghxFOlx0wWG0KCBKQBqk0urdW0qbsf4e4f4Dq9aTCc7ab6k1gMLyx84O1mjkWeBiSPvg68lA70e/FdqFs2ZRBzv46YyHsMW89MXbLb99klzqZPkVT5Vf3tsCxi9+yt54fK+3K19wMdlocLbxObVQecFAmGBozF7d7tN3ytDfLBx5E1AtAv9tU9xZt6NI2Cbn5vinSSJXedHszUtwbdHQzI6mlRabSys/4vCepr4uK+xwkL7pu5cS24dj2VOPUHn8g5FNaVRdlGrvqk/EAO272TSTLYl3orvRJ/q9fnDBBovH6E+JZd0JX1vEo0dLkbmMOSa32tkUtGXTevxz1yUkjPFI2/bttxDeqkZNuZn4pBNVL5/iXlJvscstz/GEPj3WK0nAmd9YOTisyrZjBbBVo3rHk1Y0d8RfzS20NUjTYEEV7UARrnOy9yfFrabfW+ExrxzWlHZ6hIsjW1ANtfgv4SFNc7C6LWH4GX5s9riYhdNApqDvl+T42O7Va2EDFjD86ScRNlN2cvAPu40AzaUFnEBmoWWOLuV0/imnKZ/Sc4vCipOWwHRFsVKtE1fiQPtVxPzAYzbJ54jp9369WTYXQN1ZofJg14z61RCWSjl1cNf6+0g3cO9Oeuxod4i+yxjUej65xlZdVVfGe/Ivq6d8Mjhmdh6kRdiEKSL8Y9lDekARqlXJnMRGfQ/C7j47WTVPoudP/qllEHoWmHiJdS4UI/0XWqESocQm2uR0+r1ZQy7TfNuBfXS9+V5XheKG/fowVmuGbem1NI9p32ny6JWv1eL64FtMoYJ179D5fF1QfIXhaKPIWN7hd7ozdffVQbyR+qchT2idKnKX52Z5RTfpHt0BMOeKxbjk6vPVCwK11dECZwNenwkN2K8ezv7wZX15rEKomy7t92sd55tSBgWj2Wj5r7H4D0asj+vVBRC5iXSeIYycaZNZib48tn1OzkMDEl9v33EuV+6qOD489SmjHtmYSPf95Zvw91OErGWJvsAuGJPf7jo4n8JJW5p0X0fN8U2jTNyOd3VF3JpMYIZGnUUu0XtN3m2OvlRGih0wkOOW6w7fU3Hr6kVtddybK094f8iySxsIeo2c+xE6OyPe19W5kMPkPfzOoOnDGCc3m8PZrW8MXWifZ5sg8kIzJ5KljHWfCX3HuHUaoofXYtp+YFMkIXrZGlTLu/0FZCJTPfqzZLie6/IewOOvWfq0WN55AHhQhXXm4dG/YUMQq7Fkj2B3MFqh9qusUzLV84gs7IRnYf3zsyLYMR/Uy2HpLaonW5KhDfV9B6qKE4VHiahoRzvVuW008WE6lzRV0uV18n6vg2tnBZnGabe2ltNVaAPK95bSzt813ZYdk+IDezx75ndl3r6xZVeYABZWPaleZUfWuDz7gAH0bMoQCXKwfeMQ7y7TOMospSljZsvFcYKfroVNRzhPutvnARezodPgN3v1m/FclB4cN49ksn2+1m3oRKg2Jn4KKtNquqt6yFI1icCbPK2WjJHUXf++wwQ+Y1SWBx77ZakZCdr9cO7aebRjWunlsmi3wQNvQj+5Rk3fUhsdf6i64lKGNLF7JxMvtPlfL5jtdjlvBDyxbHVNjCeO6TC34DADWZ7Fv6FaOr0l4MSxOmCE891j20WJZqYX97dzo+sJZJG8EDxo0fQYpMD/rLObiaxLmQaMn2l6mAB8U1z+WX7nVZ+sATukt5npFJh63p009h3hQ0sZe2VtS4/YwMmOlUiDh4RRX07f41/tUJLlIXOH77DNvWbdxO8rV7ZnqG8BnKiDEEDgaACT47qE9dQWJsDtjVzhlDVOmXmrzBMcHgV9WWXx/1ZVuC/b1gPO0lD44aLyw3Lg6cKS9pSUig/vIa9RLpbFIPZQxHoOZ7tt8zzpXcXVdg/Q/AqV79FHpvpIv8Zdu6NgYo9k7qvW0qgQ//zKFu67BQVobAfXPieR5eGwrRaoryty9pQvurjdx/R6P3uPGZ8PaJPGZoO/gnIdHfwdd1iMflKzWND8GDFO9d6Z2ypSh62yFt/xfbkL7nKDCDxhQWGzgqXRs2eGVZRvPyzREn4HdJgnTC2ZYS5qGEV2Ev1Kdk3wY7Tt12Q7eTO9XLldTkAO+33EKwU7mnWlhPqr53RhlYrr36NDpej8M8CPKTnaY5yY6Bc3hhQQ2TD5FFnnkv45j4zVudMnj+QHMAPoRYWSqLSYg6mqiZ5igEFzOCsZi69HLlbJ8Ibq94LY9lvWu50IG6ZFFruzzVXT+DmRGPAUyP/J3NfrOcewXIrNvla3xgwqvRoYUU4I20kvZTO+uD/E+K9538jJHsbKMLlln8xRMdzkw9aarc+/H+pL3jBOVrnFn3Q99DJTpB9h5bVaR+O4bKY6BWMHnY249np00OAIqqmUeoc/eJ3NzfRdCe+Io4z4kDKJLbmt9CFvmZon3I95puxKLcMl+90ic6q9U1sP88nPeWto/XNg5DY97ln+4khpxpnQNXS25+Yanef8DvHOS784wl3Wf2zmt6QA0hOsjvcB+21cuZ7qB1eHWiN/EHEWuvEkRQiPpKayXDExJsL4HHnrbO7NVMX10KxH5xSZrc0kdbYJQzB6t16iVSlPJPGQ1EDiu+pJm8KWQlNA4SmtaWOGdbv0OdKRcbBWhHLZ9dcj2zoaq6DVDWm0XAA+pPN+70nz38W1eqiYz71ag7y25ELG5tKWsdTR9qscq2+/vSffcxfBdXX2T8M7LDaf8XpZasK6xYfzQ7AlnN/67XrkNDjxEq3h8bnRGUXexxDtmePpM6cBB1lzCeAtc0zByxCQa81mHH81etUn5qQrOHZP5HL7Dj4+tnn47KoXC4d0PPDLfN5XtbLesGKdF4Y4cvh3pq29o8E0dO5GByum0iALXly1d8VHjhxv+6/8CUEsDBBQAAgAIAFG7AklooHo6TQAAAGsAAAAbAAAAdW5pdmVyc2FsL3VuaXZlcnNhbC5wbmcueG1ss7GvyM1RKEstKs7Mz7NVMtQzULK34+WyKShKLctMLVeoAIoZ6RlAgJJCpa2SCRK3PDOlJAOowsDYGCGYkZqZnlFiq2RubgoX1AeaCQBQSwECAAAUAAIACAAKlstIDmokTmIEAAAFEQAAHQAAAAAAAAABAAAAAAAAAAAAdW5pdmVyc2FsL2NvbW1vbl9tZXNzYWdlcy5sbmdQSwECAAAUAAIACAAKlstIIi0P4usEAACMGAAAJwAAAAAAAAABAAAAAACdBAAAdW5pdmVyc2FsL2ZsYXNoX3B1Ymxpc2hpbmdfc2V0dGluZ3MueG1sUEsBAgAAFAACAAgACpbLSOYBqPW0AgAATgoAACEAAAAAAAAAAQAAAAAAzQkAAHVuaXZlcnNhbC9mbGFzaF9za2luX3NldHRpbmdzLnhtbFBLAQIAABQAAgAIAAqWy0jis9XhvQQAAJ0XAAAmAAAAAAAAAAEAAAAAAMAMAAB1bml2ZXJzYWwvaHRtbF9wdWJsaXNoaW5nX3NldHRpbmdzLnhtbFBLAQIAABQAAgAIAAqWy0i+DzY/nwEAACsGAAAfAAAAAAAAAAEAAAAAAMERAAB1bml2ZXJzYWwvaHRtbF9za2luX3NldHRpbmdzLmpzUEsBAgAAFAACAAgAUbsCST08L9HBAAAA5QEAABoAAAAAAAAAAQAAAAAAnRMAAHVuaXZlcnNhbC9pMThuX3ByZXNldHMueG1sUEsBAgAAFAACAAgAUbsCSTKBAfhmAAAAagAAABwAAAAAAAAAAQAAAAAAlhQAAHVuaXZlcnNhbC9sb2NhbF9zZXR0aW5ncy54bWxQSwECAAAUAAIACABElFdHI7RO+/sCAACwCAAAFAAAAAAAAAABAAAAAAA2FQAAdW5pdmVyc2FsL3BsYXllci54bWxQSwECAAAUAAIACABRuwJJv3RHm8sIAADzPQAAKQAAAAAAAAABAAAAAABjGAAAdW5pdmVyc2FsL3NraW5fY3VzdG9taXphdGlvbl9zZXR0aW5ncy54bWxQSwECAAAUAAIACABRuwJJgOzITjowAAD9WwAAFwAAAAAAAAAAAAAAAAB1IQAAdW5pdmVyc2FsL3VuaXZlcnNhbC5wbmdQSwECAAAUAAIACABRuwJJaKB6Ok0AAABrAAAAGwAAAAAAAAABAAAAAADkUQAAdW5pdmVyc2FsL3VuaXZlcnNhbC5wbmcueG1sUEsFBgAAAAALAAsASQMAAGpSAAAAAA=="/>
  <p:tag name="ISPRING_OUTPUT_FOLDER" val="E:\ppt\原创PPT\New FLASH"/>
  <p:tag name="ISPRING_PRESENTATION_TITLE" val="【动态模板】创意低多边形商务模板W1"/>
</p:tagLst>
</file>

<file path=ppt/theme/theme1.xml><?xml version="1.0" encoding="utf-8"?>
<a:theme xmlns:a="http://schemas.openxmlformats.org/drawingml/2006/main" name="1_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FAB9C6F7ABAAA94C8C02F29D13BFE76C" ma:contentTypeVersion="3" ma:contentTypeDescription="新建文档。" ma:contentTypeScope="" ma:versionID="46cd90b843f3ba0253c6abbfb4e38b75">
  <xsd:schema xmlns:xsd="http://www.w3.org/2001/XMLSchema" xmlns:xs="http://www.w3.org/2001/XMLSchema" xmlns:p="http://schemas.microsoft.com/office/2006/metadata/properties" xmlns:ns3="7b6c1969-693e-49d7-98c4-f2b589b6917e" targetNamespace="http://schemas.microsoft.com/office/2006/metadata/properties" ma:root="true" ma:fieldsID="1e88f607dd15602f8f81e0778e4d0c51" ns3:_="">
    <xsd:import namespace="7b6c1969-693e-49d7-98c4-f2b589b6917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6c1969-693e-49d7-98c4-f2b589b6917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享对象详细信息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享提示哈希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0576DC-1117-448C-B16E-C665EE6DBE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FE3FB0-1977-49D4-9A4B-58700852ABA7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7b6c1969-693e-49d7-98c4-f2b589b6917e"/>
    <ds:schemaRef ds:uri="http://purl.org/dc/dcmitype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B645CF9-0A78-475B-B482-09888B2DFC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6c1969-693e-49d7-98c4-f2b589b691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35545</TotalTime>
  <Words>301</Words>
  <Application>Microsoft Office PowerPoint</Application>
  <PresentationFormat>全屏显示(16:9)</PresentationFormat>
  <Paragraphs>44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Yuanti SC Regular</vt:lpstr>
      <vt:lpstr>等线</vt:lpstr>
      <vt:lpstr>宋体</vt:lpstr>
      <vt:lpstr>微软雅黑</vt:lpstr>
      <vt:lpstr>Arial</vt:lpstr>
      <vt:lpstr>Calibri</vt:lpstr>
      <vt:lpstr>Impact</vt:lpstr>
      <vt:lpstr>1_www.1ppt.com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【动态模板】创意低多边形商务模板W1</dc:title>
  <dc:creator>Eric羊</dc:creator>
  <cp:lastModifiedBy>费永军</cp:lastModifiedBy>
  <cp:revision>1710</cp:revision>
  <dcterms:created xsi:type="dcterms:W3CDTF">2016-07-26T12:47:39Z</dcterms:created>
  <dcterms:modified xsi:type="dcterms:W3CDTF">2019-03-20T12:27:15Z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0x010100FAB9C6F7ABAAA94C8C02F29D13BFE76C</vt:lpwstr>
  </property>
</Properties>
</file>