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 snapToObjects="1" showGuides="1">
      <p:cViewPr>
        <p:scale>
          <a:sx n="10" d="100"/>
          <a:sy n="10" d="100"/>
        </p:scale>
        <p:origin x="2632" y="1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304E8-E379-2B48-BB50-1ADA7AE7D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C46C7-9D07-054E-A2C1-538F3E20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EC528-1E7A-5249-8CA3-40E31FD5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4926B-1D25-4A46-9B82-4795E84D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5785F-CCDD-954C-A2D2-25C035E7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50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03E0-7098-AB4E-9ADA-7353E2BB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C45BC-C7EF-8042-B4FC-481CDA0EC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491E6-FB7D-3F4E-B575-B02D16D8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D85C3-B405-B24B-84AD-6E970E0C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30625-0529-0247-91D3-2147B8DA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73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93BD53-153B-A448-82B1-194E3ADF9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EF542B-B528-9643-A0FB-D0E839946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6F48E-7E84-0640-A68B-F1744240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14C1D-28D7-0843-9A75-45DE3FED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85B61-945A-E04D-97FC-F84D225C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99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117DF-FFDE-FC4D-A1DB-3CEA4624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8283E-7B2B-0C42-BF69-8BFD509F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E8BB2-B95E-8546-933D-C38451E9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8504C-5114-564C-93CE-6BEE1DEF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AA504-DF31-B340-864F-BBBEA68C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4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5ECBD-6467-5846-B3AF-6CAF33F4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F31AF-1928-8A4C-9F0F-30EBA7D9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F9CDB-3770-9E41-89F2-747EE00D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6DE43-FA80-DD4C-9668-B48931C3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A6A05-61D5-F04E-903A-192D335D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68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774D-FD60-1B47-921D-E1B75775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619E-C98C-4449-9AC1-899B0A6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9E918-F99C-FF4B-8C3A-AB035261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8EA6C-BDF5-6D49-87CE-E1488D96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615E5-3780-CB42-83BF-094FAE5A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1E051-024A-8947-BE7A-2E0A2B52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6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FE67-B7DB-F94E-88CA-C5A73227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61E1D-A1B6-704D-ACB9-92D74E5B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A3DB60-F6F4-C74A-B2AC-DF2B5D8D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2250A9-9E0B-694F-9B13-206F7C567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3E6FA6-52A0-D943-A94E-4A641FF7E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0938D4-2D52-B548-907A-B1F8C3FE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CC8FB-29CD-AE42-98B5-597D8798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15B2-A65F-AA4A-BDFE-66889B01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20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70C1B-BD0D-4447-8E91-50F8292F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0E1E47-40B9-5B47-9923-49305FCE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9DDC0A-FD3C-DC4E-8194-301E583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181324-4398-FB4E-AD3B-F806568B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46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C3873F-BB13-E84D-830B-603E9D1F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93205A-C94A-5240-A60A-DAF0F98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942CF-5C0C-154E-879F-3FC42B6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92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DDE9-D431-5247-A0B4-E1887A3E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A5AAA-C075-FB41-BB0A-854792E0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A17EB-383D-1E43-A895-B59305BBD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31690-EED2-C043-81A4-648CAEC7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F742B-CF11-B14B-9ACB-A9FC24D2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FBD87-29C1-3445-92B8-8F4446BA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539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07A2E-AF0A-A14C-8907-1A6562FD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AD1C1-E651-4D4F-A318-D77473669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9F6288-2401-574F-827E-0BD4DFCBD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5C55F-FCBE-1247-967F-DC881F97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B136B-0AE8-D749-B084-B24A06D4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531E3-ACF2-5E43-8599-906C264E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562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48C3B-FD3C-5742-A342-3577F23C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3F0BB-0DDC-D74B-90D6-FA3AD03B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4F65A-B40A-0C48-9679-32B24BA7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1A44-4E93-DC48-B242-DEE04CB0E1F2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B36C9-245E-2943-A955-05F67D92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8FDF-C7B6-5944-9A0C-427E9DFB4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7E15-A9C1-CB47-A30E-1F83C80304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7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639C4B-6ABA-7A40-A8E0-DB1B226B5600}"/>
              </a:ext>
            </a:extLst>
          </p:cNvPr>
          <p:cNvSpPr/>
          <p:nvPr/>
        </p:nvSpPr>
        <p:spPr>
          <a:xfrm>
            <a:off x="805133" y="5527897"/>
            <a:ext cx="11066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line</a:t>
            </a:r>
            <a:r>
              <a:rPr lang="ko-KR" altLang="en-US" dirty="0"/>
              <a:t> </a:t>
            </a:r>
            <a:r>
              <a:rPr lang="ko-KR" altLang="en-US" dirty="0" err="1"/>
              <a:t>icons</a:t>
            </a:r>
            <a:r>
              <a:rPr lang="ko-KR" altLang="en-US" dirty="0"/>
              <a:t> PNG </a:t>
            </a:r>
            <a:r>
              <a:rPr lang="ko-KR" altLang="en-US" dirty="0" err="1"/>
              <a:t>Designed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ayub_irawan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pngtree.com</a:t>
            </a:r>
            <a:r>
              <a:rPr lang="ko-KR" altLang="en-US" dirty="0"/>
              <a:t>/</a:t>
            </a:r>
            <a:r>
              <a:rPr lang="ko-KR" altLang="en-US" dirty="0" err="1"/>
              <a:t>freepng</a:t>
            </a:r>
            <a:r>
              <a:rPr lang="ko-KR" altLang="en-US" dirty="0"/>
              <a:t>/plant-sprout-line-icon-vector_5082747.html?sol=</a:t>
            </a:r>
            <a:r>
              <a:rPr lang="ko-KR" altLang="en-US" dirty="0" err="1"/>
              <a:t>downref&amp;id</a:t>
            </a:r>
            <a:r>
              <a:rPr lang="ko-KR" altLang="en-US" dirty="0"/>
              <a:t>=</a:t>
            </a:r>
            <a:r>
              <a:rPr lang="ko-KR" altLang="en-US" dirty="0" err="1"/>
              <a:t>bef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C1265-8215-C849-B1F2-E374081362FD}"/>
              </a:ext>
            </a:extLst>
          </p:cNvPr>
          <p:cNvSpPr txBox="1"/>
          <p:nvPr/>
        </p:nvSpPr>
        <p:spPr>
          <a:xfrm>
            <a:off x="805133" y="5057909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출처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필수</a:t>
            </a:r>
            <a:r>
              <a:rPr kumimoji="1" lang="en-US" altLang="ko-KR" b="1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E6971E-1BDD-4B41-AEBA-CDC434A1E843}"/>
              </a:ext>
            </a:extLst>
          </p:cNvPr>
          <p:cNvSpPr/>
          <p:nvPr/>
        </p:nvSpPr>
        <p:spPr>
          <a:xfrm>
            <a:off x="805133" y="3896864"/>
            <a:ext cx="11066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kor.pngtree.com</a:t>
            </a:r>
            <a:r>
              <a:rPr lang="ko-KR" altLang="en-US" dirty="0"/>
              <a:t>/</a:t>
            </a:r>
            <a:r>
              <a:rPr lang="ko-KR" altLang="en-US" dirty="0" err="1"/>
              <a:t>freepng</a:t>
            </a:r>
            <a:r>
              <a:rPr lang="ko-KR" altLang="en-US" dirty="0"/>
              <a:t>/plant-sprout-line-icon-vector_5082747.html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D830-ACFB-4D41-8BF8-06BCF7C3BACF}"/>
              </a:ext>
            </a:extLst>
          </p:cNvPr>
          <p:cNvSpPr txBox="1"/>
          <p:nvPr/>
        </p:nvSpPr>
        <p:spPr>
          <a:xfrm>
            <a:off x="805133" y="3429000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아이콘 링크</a:t>
            </a:r>
            <a:endParaRPr kumimoji="1"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6CCAB-D25C-E048-A04E-B46BE97C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3" y="909999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AC26DA-5FD0-BB44-B4E5-55D2474E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3" y="909999"/>
            <a:ext cx="1256400" cy="1256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639C4B-6ABA-7A40-A8E0-DB1B226B5600}"/>
              </a:ext>
            </a:extLst>
          </p:cNvPr>
          <p:cNvSpPr/>
          <p:nvPr/>
        </p:nvSpPr>
        <p:spPr>
          <a:xfrm>
            <a:off x="805133" y="5527897"/>
            <a:ext cx="11066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/>
              <a:t>&lt;div&gt;Icons made by &lt;a </a:t>
            </a:r>
            <a:r>
              <a:rPr lang="en" altLang="ko-KR" dirty="0" err="1"/>
              <a:t>href</a:t>
            </a:r>
            <a:r>
              <a:rPr lang="en" altLang="ko-KR" dirty="0"/>
              <a:t>="https://</a:t>
            </a:r>
            <a:r>
              <a:rPr lang="en" altLang="ko-KR" dirty="0" err="1"/>
              <a:t>www.freepik.com</a:t>
            </a:r>
            <a:r>
              <a:rPr lang="en" altLang="ko-KR" dirty="0"/>
              <a:t>" title="</a:t>
            </a:r>
            <a:r>
              <a:rPr lang="en" altLang="ko-KR" dirty="0" err="1"/>
              <a:t>Freepik</a:t>
            </a:r>
            <a:r>
              <a:rPr lang="en" altLang="ko-KR" dirty="0"/>
              <a:t>"&gt;</a:t>
            </a:r>
            <a:r>
              <a:rPr lang="en" altLang="ko-KR" dirty="0" err="1"/>
              <a:t>Freepik</a:t>
            </a:r>
            <a:r>
              <a:rPr lang="en" altLang="ko-KR" dirty="0"/>
              <a:t>&lt;/a&gt; from &lt;a </a:t>
            </a:r>
            <a:r>
              <a:rPr lang="en" altLang="ko-KR" dirty="0" err="1"/>
              <a:t>href</a:t>
            </a:r>
            <a:r>
              <a:rPr lang="en" altLang="ko-KR" dirty="0"/>
              <a:t>="https://</a:t>
            </a:r>
            <a:r>
              <a:rPr lang="en" altLang="ko-KR" dirty="0" err="1"/>
              <a:t>www.flaticon.com</a:t>
            </a:r>
            <a:r>
              <a:rPr lang="en" altLang="ko-KR" dirty="0"/>
              <a:t>/" title="</a:t>
            </a:r>
            <a:r>
              <a:rPr lang="en" altLang="ko-KR" dirty="0" err="1"/>
              <a:t>Flaticon</a:t>
            </a:r>
            <a:r>
              <a:rPr lang="en" altLang="ko-KR" dirty="0"/>
              <a:t>"&gt;</a:t>
            </a:r>
            <a:r>
              <a:rPr lang="en" altLang="ko-KR" dirty="0" err="1"/>
              <a:t>www.flaticon.com</a:t>
            </a:r>
            <a:r>
              <a:rPr lang="en" altLang="ko-KR" dirty="0"/>
              <a:t>&lt;/a&gt;&lt;/div&gt;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C1265-8215-C849-B1F2-E374081362FD}"/>
              </a:ext>
            </a:extLst>
          </p:cNvPr>
          <p:cNvSpPr txBox="1"/>
          <p:nvPr/>
        </p:nvSpPr>
        <p:spPr>
          <a:xfrm>
            <a:off x="805133" y="5057909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출처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필수</a:t>
            </a:r>
            <a:r>
              <a:rPr kumimoji="1" lang="en-US" altLang="ko-KR" b="1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E6971E-1BDD-4B41-AEBA-CDC434A1E843}"/>
              </a:ext>
            </a:extLst>
          </p:cNvPr>
          <p:cNvSpPr/>
          <p:nvPr/>
        </p:nvSpPr>
        <p:spPr>
          <a:xfrm>
            <a:off x="805133" y="3896864"/>
            <a:ext cx="11066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/>
              <a:t>https://</a:t>
            </a:r>
            <a:r>
              <a:rPr lang="en" altLang="ko-KR" dirty="0" err="1"/>
              <a:t>www.flaticon.com</a:t>
            </a:r>
            <a:r>
              <a:rPr lang="en" altLang="ko-KR" dirty="0"/>
              <a:t>/free-icon/planting_1669989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D830-ACFB-4D41-8BF8-06BCF7C3BACF}"/>
              </a:ext>
            </a:extLst>
          </p:cNvPr>
          <p:cNvSpPr txBox="1"/>
          <p:nvPr/>
        </p:nvSpPr>
        <p:spPr>
          <a:xfrm>
            <a:off x="805133" y="3429000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아이콘 링크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342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A0686C2-E596-BD48-A8B3-0B8A37C0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3" y="909999"/>
            <a:ext cx="1256400" cy="1256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639C4B-6ABA-7A40-A8E0-DB1B226B5600}"/>
              </a:ext>
            </a:extLst>
          </p:cNvPr>
          <p:cNvSpPr/>
          <p:nvPr/>
        </p:nvSpPr>
        <p:spPr>
          <a:xfrm>
            <a:off x="805133" y="5527897"/>
            <a:ext cx="11066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/>
              <a:t>&lt;div&gt;Icons made by &lt;a </a:t>
            </a:r>
            <a:r>
              <a:rPr lang="en" altLang="ko-KR" dirty="0" err="1"/>
              <a:t>href</a:t>
            </a:r>
            <a:r>
              <a:rPr lang="en" altLang="ko-KR" dirty="0"/>
              <a:t>="https://</a:t>
            </a:r>
            <a:r>
              <a:rPr lang="en" altLang="ko-KR" dirty="0" err="1"/>
              <a:t>www.freepik.com</a:t>
            </a:r>
            <a:r>
              <a:rPr lang="en" altLang="ko-KR" dirty="0"/>
              <a:t>" title="</a:t>
            </a:r>
            <a:r>
              <a:rPr lang="en" altLang="ko-KR" dirty="0" err="1"/>
              <a:t>Freepik</a:t>
            </a:r>
            <a:r>
              <a:rPr lang="en" altLang="ko-KR" dirty="0"/>
              <a:t>"&gt;</a:t>
            </a:r>
            <a:r>
              <a:rPr lang="en" altLang="ko-KR" dirty="0" err="1"/>
              <a:t>Freepik</a:t>
            </a:r>
            <a:r>
              <a:rPr lang="en" altLang="ko-KR" dirty="0"/>
              <a:t>&lt;/a&gt; from &lt;a </a:t>
            </a:r>
            <a:r>
              <a:rPr lang="en" altLang="ko-KR" dirty="0" err="1"/>
              <a:t>href</a:t>
            </a:r>
            <a:r>
              <a:rPr lang="en" altLang="ko-KR" dirty="0"/>
              <a:t>="https://</a:t>
            </a:r>
            <a:r>
              <a:rPr lang="en" altLang="ko-KR" dirty="0" err="1"/>
              <a:t>www.flaticon.com</a:t>
            </a:r>
            <a:r>
              <a:rPr lang="en" altLang="ko-KR" dirty="0"/>
              <a:t>/" title="</a:t>
            </a:r>
            <a:r>
              <a:rPr lang="en" altLang="ko-KR" dirty="0" err="1"/>
              <a:t>Flaticon</a:t>
            </a:r>
            <a:r>
              <a:rPr lang="en" altLang="ko-KR" dirty="0"/>
              <a:t>"&gt;</a:t>
            </a:r>
            <a:r>
              <a:rPr lang="en" altLang="ko-KR" dirty="0" err="1"/>
              <a:t>www.flaticon.com</a:t>
            </a:r>
            <a:r>
              <a:rPr lang="en" altLang="ko-KR" dirty="0"/>
              <a:t>&lt;/a&gt;&lt;/div&gt;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C1265-8215-C849-B1F2-E374081362FD}"/>
              </a:ext>
            </a:extLst>
          </p:cNvPr>
          <p:cNvSpPr txBox="1"/>
          <p:nvPr/>
        </p:nvSpPr>
        <p:spPr>
          <a:xfrm>
            <a:off x="805133" y="5057909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출처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필수</a:t>
            </a:r>
            <a:r>
              <a:rPr kumimoji="1" lang="en-US" altLang="ko-KR" b="1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E6971E-1BDD-4B41-AEBA-CDC434A1E843}"/>
              </a:ext>
            </a:extLst>
          </p:cNvPr>
          <p:cNvSpPr/>
          <p:nvPr/>
        </p:nvSpPr>
        <p:spPr>
          <a:xfrm>
            <a:off x="805133" y="3896864"/>
            <a:ext cx="11066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/>
              <a:t>https://</a:t>
            </a:r>
            <a:r>
              <a:rPr lang="en" altLang="ko-KR" dirty="0" err="1"/>
              <a:t>www.flaticon.com</a:t>
            </a:r>
            <a:r>
              <a:rPr lang="en" altLang="ko-KR" dirty="0"/>
              <a:t>/</a:t>
            </a:r>
            <a:r>
              <a:rPr lang="en" altLang="ko-KR" dirty="0" err="1"/>
              <a:t>kr</a:t>
            </a:r>
            <a:r>
              <a:rPr lang="en" altLang="ko-KR" dirty="0"/>
              <a:t>/free-icon/sunflower_1084412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D830-ACFB-4D41-8BF8-06BCF7C3BACF}"/>
              </a:ext>
            </a:extLst>
          </p:cNvPr>
          <p:cNvSpPr txBox="1"/>
          <p:nvPr/>
        </p:nvSpPr>
        <p:spPr>
          <a:xfrm>
            <a:off x="805133" y="3429000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아이콘 링크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5407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1F2EBD5-C3DD-2D47-9DD9-B9520323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3" y="910899"/>
            <a:ext cx="1256400" cy="1256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639C4B-6ABA-7A40-A8E0-DB1B226B5600}"/>
              </a:ext>
            </a:extLst>
          </p:cNvPr>
          <p:cNvSpPr/>
          <p:nvPr/>
        </p:nvSpPr>
        <p:spPr>
          <a:xfrm>
            <a:off x="805133" y="5527897"/>
            <a:ext cx="11066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/>
              <a:t>&lt;div&gt;Icons made by &lt;a </a:t>
            </a:r>
            <a:r>
              <a:rPr lang="en" altLang="ko-KR" dirty="0" err="1"/>
              <a:t>href</a:t>
            </a:r>
            <a:r>
              <a:rPr lang="en" altLang="ko-KR" dirty="0"/>
              <a:t>="https://</a:t>
            </a:r>
            <a:r>
              <a:rPr lang="en" altLang="ko-KR" dirty="0" err="1"/>
              <a:t>www.freepik.com</a:t>
            </a:r>
            <a:r>
              <a:rPr lang="en" altLang="ko-KR" dirty="0"/>
              <a:t>" title="</a:t>
            </a:r>
            <a:r>
              <a:rPr lang="en" altLang="ko-KR" dirty="0" err="1"/>
              <a:t>Freepik</a:t>
            </a:r>
            <a:r>
              <a:rPr lang="en" altLang="ko-KR" dirty="0"/>
              <a:t>"&gt;</a:t>
            </a:r>
            <a:r>
              <a:rPr lang="en" altLang="ko-KR" dirty="0" err="1"/>
              <a:t>Freepik</a:t>
            </a:r>
            <a:r>
              <a:rPr lang="en" altLang="ko-KR" dirty="0"/>
              <a:t>&lt;/a&gt; from &lt;a </a:t>
            </a:r>
            <a:r>
              <a:rPr lang="en" altLang="ko-KR" dirty="0" err="1"/>
              <a:t>href</a:t>
            </a:r>
            <a:r>
              <a:rPr lang="en" altLang="ko-KR" dirty="0"/>
              <a:t>="https://</a:t>
            </a:r>
            <a:r>
              <a:rPr lang="en" altLang="ko-KR" dirty="0" err="1"/>
              <a:t>www.flaticon.com</a:t>
            </a:r>
            <a:r>
              <a:rPr lang="en" altLang="ko-KR" dirty="0"/>
              <a:t>/" title="</a:t>
            </a:r>
            <a:r>
              <a:rPr lang="en" altLang="ko-KR" dirty="0" err="1"/>
              <a:t>Flaticon</a:t>
            </a:r>
            <a:r>
              <a:rPr lang="en" altLang="ko-KR" dirty="0"/>
              <a:t>"&gt;</a:t>
            </a:r>
            <a:r>
              <a:rPr lang="en" altLang="ko-KR" dirty="0" err="1"/>
              <a:t>www.flaticon.com</a:t>
            </a:r>
            <a:r>
              <a:rPr lang="en" altLang="ko-KR" dirty="0"/>
              <a:t>&lt;/a&gt;&lt;/div&gt;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C1265-8215-C849-B1F2-E374081362FD}"/>
              </a:ext>
            </a:extLst>
          </p:cNvPr>
          <p:cNvSpPr txBox="1"/>
          <p:nvPr/>
        </p:nvSpPr>
        <p:spPr>
          <a:xfrm>
            <a:off x="805133" y="5057909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출처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필수</a:t>
            </a:r>
            <a:r>
              <a:rPr kumimoji="1" lang="en-US" altLang="ko-KR" b="1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E6971E-1BDD-4B41-AEBA-CDC434A1E843}"/>
              </a:ext>
            </a:extLst>
          </p:cNvPr>
          <p:cNvSpPr/>
          <p:nvPr/>
        </p:nvSpPr>
        <p:spPr>
          <a:xfrm>
            <a:off x="805133" y="3896864"/>
            <a:ext cx="11066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/>
              <a:t>https://</a:t>
            </a:r>
            <a:r>
              <a:rPr lang="en" altLang="ko-KR" dirty="0" err="1"/>
              <a:t>www.flaticon.com</a:t>
            </a:r>
            <a:r>
              <a:rPr lang="en" altLang="ko-KR" dirty="0"/>
              <a:t>/</a:t>
            </a:r>
            <a:r>
              <a:rPr lang="en" altLang="ko-KR" dirty="0" err="1"/>
              <a:t>kr</a:t>
            </a:r>
            <a:r>
              <a:rPr lang="en" altLang="ko-KR" dirty="0"/>
              <a:t>/free-icon/chest_1067714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D830-ACFB-4D41-8BF8-06BCF7C3BACF}"/>
              </a:ext>
            </a:extLst>
          </p:cNvPr>
          <p:cNvSpPr txBox="1"/>
          <p:nvPr/>
        </p:nvSpPr>
        <p:spPr>
          <a:xfrm>
            <a:off x="805133" y="3429000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아이콘 링크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1452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FC03EFD-02CF-7446-9C54-4568A693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3" y="909999"/>
            <a:ext cx="1256400" cy="1256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639C4B-6ABA-7A40-A8E0-DB1B226B5600}"/>
              </a:ext>
            </a:extLst>
          </p:cNvPr>
          <p:cNvSpPr/>
          <p:nvPr/>
        </p:nvSpPr>
        <p:spPr>
          <a:xfrm>
            <a:off x="805133" y="5527897"/>
            <a:ext cx="11066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/>
              <a:t>&lt;div&gt;Icons made by &lt;a </a:t>
            </a:r>
            <a:r>
              <a:rPr lang="en" altLang="ko-KR" dirty="0" err="1"/>
              <a:t>href</a:t>
            </a:r>
            <a:r>
              <a:rPr lang="en" altLang="ko-KR" dirty="0"/>
              <a:t>="https://</a:t>
            </a:r>
            <a:r>
              <a:rPr lang="en" altLang="ko-KR" dirty="0" err="1"/>
              <a:t>www.flaticon.com</a:t>
            </a:r>
            <a:r>
              <a:rPr lang="en" altLang="ko-KR" dirty="0"/>
              <a:t>/authors/vectors-market" title="Vectors Market"&gt;Vectors Market&lt;/a&gt; from &lt;a </a:t>
            </a:r>
            <a:r>
              <a:rPr lang="en" altLang="ko-KR" dirty="0" err="1"/>
              <a:t>href</a:t>
            </a:r>
            <a:r>
              <a:rPr lang="en" altLang="ko-KR" dirty="0"/>
              <a:t>="https://</a:t>
            </a:r>
            <a:r>
              <a:rPr lang="en" altLang="ko-KR" dirty="0" err="1"/>
              <a:t>www.flaticon.com</a:t>
            </a:r>
            <a:r>
              <a:rPr lang="en" altLang="ko-KR" dirty="0"/>
              <a:t>/" title="</a:t>
            </a:r>
            <a:r>
              <a:rPr lang="en" altLang="ko-KR" dirty="0" err="1"/>
              <a:t>Flaticon</a:t>
            </a:r>
            <a:r>
              <a:rPr lang="en" altLang="ko-KR" dirty="0"/>
              <a:t>"&gt;</a:t>
            </a:r>
            <a:r>
              <a:rPr lang="en" altLang="ko-KR" dirty="0" err="1"/>
              <a:t>www.flaticon.com</a:t>
            </a:r>
            <a:r>
              <a:rPr lang="en" altLang="ko-KR" dirty="0"/>
              <a:t>&lt;/a&gt;&lt;/div&gt;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C1265-8215-C849-B1F2-E374081362FD}"/>
              </a:ext>
            </a:extLst>
          </p:cNvPr>
          <p:cNvSpPr txBox="1"/>
          <p:nvPr/>
        </p:nvSpPr>
        <p:spPr>
          <a:xfrm>
            <a:off x="805133" y="5057909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출처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필수</a:t>
            </a:r>
            <a:r>
              <a:rPr kumimoji="1" lang="en-US" altLang="ko-KR" b="1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E6971E-1BDD-4B41-AEBA-CDC434A1E843}"/>
              </a:ext>
            </a:extLst>
          </p:cNvPr>
          <p:cNvSpPr/>
          <p:nvPr/>
        </p:nvSpPr>
        <p:spPr>
          <a:xfrm>
            <a:off x="805133" y="3896864"/>
            <a:ext cx="11066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/>
              <a:t>https://</a:t>
            </a:r>
            <a:r>
              <a:rPr lang="en" altLang="ko-KR" dirty="0" err="1"/>
              <a:t>www.flaticon.com</a:t>
            </a:r>
            <a:r>
              <a:rPr lang="en" altLang="ko-KR" dirty="0"/>
              <a:t>/</a:t>
            </a:r>
            <a:r>
              <a:rPr lang="en" altLang="ko-KR" dirty="0" err="1"/>
              <a:t>kr</a:t>
            </a:r>
            <a:r>
              <a:rPr lang="en" altLang="ko-KR" dirty="0"/>
              <a:t>/free-icon/tree_740936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D830-ACFB-4D41-8BF8-06BCF7C3BACF}"/>
              </a:ext>
            </a:extLst>
          </p:cNvPr>
          <p:cNvSpPr txBox="1"/>
          <p:nvPr/>
        </p:nvSpPr>
        <p:spPr>
          <a:xfrm>
            <a:off x="805133" y="3429000"/>
            <a:ext cx="379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아이콘 링크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9759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351</Words>
  <Application>Microsoft Macintosh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한원석</dc:creator>
  <cp:lastModifiedBy>한원석</cp:lastModifiedBy>
  <cp:revision>1</cp:revision>
  <dcterms:created xsi:type="dcterms:W3CDTF">2021-08-18T11:33:40Z</dcterms:created>
  <dcterms:modified xsi:type="dcterms:W3CDTF">2021-08-18T12:22:17Z</dcterms:modified>
</cp:coreProperties>
</file>