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85" r:id="rId2"/>
    <p:sldId id="286" r:id="rId3"/>
    <p:sldId id="292" r:id="rId4"/>
    <p:sldId id="306" r:id="rId5"/>
    <p:sldId id="287" r:id="rId6"/>
    <p:sldId id="281" r:id="rId7"/>
    <p:sldId id="282" r:id="rId8"/>
    <p:sldId id="283" r:id="rId9"/>
    <p:sldId id="284" r:id="rId10"/>
    <p:sldId id="274" r:id="rId11"/>
    <p:sldId id="280" r:id="rId12"/>
    <p:sldId id="279" r:id="rId13"/>
    <p:sldId id="289" r:id="rId14"/>
    <p:sldId id="290" r:id="rId15"/>
    <p:sldId id="288" r:id="rId16"/>
    <p:sldId id="303" r:id="rId17"/>
    <p:sldId id="305" r:id="rId18"/>
    <p:sldId id="293" r:id="rId19"/>
    <p:sldId id="294" r:id="rId20"/>
    <p:sldId id="295" r:id="rId21"/>
    <p:sldId id="296" r:id="rId22"/>
    <p:sldId id="298" r:id="rId23"/>
    <p:sldId id="299" r:id="rId24"/>
    <p:sldId id="300" r:id="rId25"/>
    <p:sldId id="301" r:id="rId2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285"/>
            <p14:sldId id="286"/>
            <p14:sldId id="292"/>
            <p14:sldId id="306"/>
            <p14:sldId id="287"/>
            <p14:sldId id="281"/>
            <p14:sldId id="282"/>
            <p14:sldId id="283"/>
            <p14:sldId id="284"/>
            <p14:sldId id="274"/>
            <p14:sldId id="280"/>
            <p14:sldId id="279"/>
            <p14:sldId id="289"/>
            <p14:sldId id="290"/>
            <p14:sldId id="288"/>
            <p14:sldId id="303"/>
            <p14:sldId id="305"/>
            <p14:sldId id="293"/>
            <p14:sldId id="294"/>
            <p14:sldId id="295"/>
            <p14:sldId id="296"/>
            <p14:sldId id="298"/>
            <p14:sldId id="299"/>
            <p14:sldId id="300"/>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C8"/>
    <a:srgbClr val="FFFFFF"/>
    <a:srgbClr val="FFF2EE"/>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p:scale>
          <a:sx n="73" d="100"/>
          <a:sy n="73" d="100"/>
        </p:scale>
        <p:origin x="1200" y="4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2021-09-09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스플래시</a:t>
            </a:r>
            <a:r>
              <a:rPr lang="en-US" altLang="ko-KR" dirty="0"/>
              <a:t>(001)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001</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5909662"/>
              </p:ext>
            </p:extLst>
          </p:nvPr>
        </p:nvGraphicFramePr>
        <p:xfrm>
          <a:off x="8688288" y="476672"/>
          <a:ext cx="3384376" cy="22278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스플래시</a:t>
                      </a:r>
                      <a:endParaRPr lang="en-US" altLang="ko-KR" sz="850" dirty="0"/>
                    </a:p>
                    <a:p>
                      <a:pPr marL="171450" indent="-171450">
                        <a:buFontTx/>
                        <a:buChar char="-"/>
                      </a:pPr>
                      <a:r>
                        <a:rPr lang="ko-KR" altLang="en-US" sz="850" dirty="0"/>
                        <a:t>앱 </a:t>
                      </a:r>
                      <a:r>
                        <a:rPr lang="ko-KR" altLang="en-US" sz="850" dirty="0" err="1"/>
                        <a:t>로딩시</a:t>
                      </a:r>
                      <a:r>
                        <a:rPr lang="ko-KR" altLang="en-US" sz="850" dirty="0"/>
                        <a:t> 가꿈 로고 화면 제공</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a:t>로딩완료시 </a:t>
                      </a:r>
                      <a:r>
                        <a:rPr lang="ko-KR" altLang="en-US" sz="900" dirty="0">
                          <a:solidFill>
                            <a:srgbClr val="FF0000"/>
                          </a:solidFill>
                        </a:rPr>
                        <a:t>로그인</a:t>
                      </a:r>
                      <a:r>
                        <a:rPr lang="en-US" altLang="ko-KR" sz="900" dirty="0">
                          <a:solidFill>
                            <a:srgbClr val="FF0000"/>
                          </a:solidFill>
                        </a:rPr>
                        <a:t>(003)</a:t>
                      </a:r>
                      <a:r>
                        <a:rPr lang="ko-KR" altLang="en-US" sz="900" dirty="0">
                          <a:solidFill>
                            <a:srgbClr val="FF0000"/>
                          </a:solidFill>
                        </a:rPr>
                        <a:t> </a:t>
                      </a:r>
                      <a:r>
                        <a:rPr lang="ko-KR" altLang="en-US" sz="900" dirty="0"/>
                        <a:t>화면으로 </a:t>
                      </a:r>
                      <a:r>
                        <a:rPr lang="ko-KR" altLang="en-US" sz="850" dirty="0"/>
                        <a:t>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6" name="그림 5"/>
          <p:cNvPicPr>
            <a:picLocks noChangeAspect="1"/>
          </p:cNvPicPr>
          <p:nvPr/>
        </p:nvPicPr>
        <p:blipFill>
          <a:blip r:embed="rId2"/>
          <a:stretch>
            <a:fillRect/>
          </a:stretch>
        </p:blipFill>
        <p:spPr>
          <a:xfrm>
            <a:off x="407368" y="494728"/>
            <a:ext cx="3429000" cy="6096000"/>
          </a:xfrm>
          <a:prstGeom prst="rect">
            <a:avLst/>
          </a:prstGeom>
        </p:spPr>
      </p:pic>
      <p:sp>
        <p:nvSpPr>
          <p:cNvPr id="15" name="직사각형 14"/>
          <p:cNvSpPr/>
          <p:nvPr/>
        </p:nvSpPr>
        <p:spPr>
          <a:xfrm>
            <a:off x="451176" y="6206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3" name="직사각형 2"/>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13" name="직사각형 12"/>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아이콘 일러스트 작업 완료</a:t>
            </a:r>
            <a:endParaRPr lang="ko-KR" altLang="en-US" sz="1200" dirty="0"/>
          </a:p>
        </p:txBody>
      </p:sp>
      <p:sp>
        <p:nvSpPr>
          <p:cNvPr id="14" name="직사각형 13"/>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a:t>
            </a:r>
            <a:r>
              <a:rPr lang="ko-KR" altLang="en-US" sz="1200" dirty="0" smtClean="0"/>
              <a:t>작업 완료</a:t>
            </a:r>
            <a:endParaRPr lang="ko-KR" altLang="en-US" sz="1200" dirty="0"/>
          </a:p>
        </p:txBody>
      </p:sp>
    </p:spTree>
    <p:extLst>
      <p:ext uri="{BB962C8B-B14F-4D97-AF65-F5344CB8AC3E}">
        <p14:creationId xmlns:p14="http://schemas.microsoft.com/office/powerpoint/2010/main" val="377033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그림 30"/>
          <p:cNvPicPr>
            <a:picLocks noChangeAspect="1"/>
          </p:cNvPicPr>
          <p:nvPr/>
        </p:nvPicPr>
        <p:blipFill rotWithShape="1">
          <a:blip r:embed="rId2"/>
          <a:srcRect l="2047" r="1955" b="923"/>
          <a:stretch/>
        </p:blipFill>
        <p:spPr>
          <a:xfrm>
            <a:off x="397228" y="670448"/>
            <a:ext cx="3456384" cy="6096304"/>
          </a:xfrm>
          <a:prstGeom prst="rect">
            <a:avLst/>
          </a:prstGeom>
        </p:spPr>
      </p:pic>
      <p:pic>
        <p:nvPicPr>
          <p:cNvPr id="32" name="그림 31"/>
          <p:cNvPicPr>
            <a:picLocks noChangeAspect="1"/>
          </p:cNvPicPr>
          <p:nvPr/>
        </p:nvPicPr>
        <p:blipFill rotWithShape="1">
          <a:blip r:embed="rId3"/>
          <a:srcRect l="1928" r="2074" b="526"/>
          <a:stretch/>
        </p:blipFill>
        <p:spPr>
          <a:xfrm>
            <a:off x="3979105" y="670448"/>
            <a:ext cx="3456384" cy="612077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즐겨찾기</a:t>
            </a:r>
            <a:r>
              <a:rPr lang="en-US" altLang="ko-KR" dirty="0"/>
              <a:t>(010)</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96679779"/>
              </p:ext>
            </p:extLst>
          </p:nvPr>
        </p:nvGraphicFramePr>
        <p:xfrm>
          <a:off x="8688288" y="476672"/>
          <a:ext cx="3384376" cy="323065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최신순</a:t>
                      </a:r>
                      <a:r>
                        <a:rPr lang="ko-KR" altLang="en-US" sz="850" b="0" dirty="0">
                          <a:latin typeface="+mn-ea"/>
                          <a:ea typeface="+mn-ea"/>
                        </a:rPr>
                        <a:t> 정렬</a:t>
                      </a:r>
                      <a:r>
                        <a:rPr lang="en-US" altLang="ko-KR" sz="850" b="0" dirty="0">
                          <a:latin typeface="+mn-ea"/>
                          <a:ea typeface="+mn-ea"/>
                        </a:rPr>
                        <a:t>(</a:t>
                      </a:r>
                      <a:r>
                        <a:rPr lang="ko-KR" altLang="en-US" sz="850" b="0" dirty="0">
                          <a:latin typeface="+mn-ea"/>
                          <a:ea typeface="+mn-ea"/>
                        </a:rPr>
                        <a:t>디폴트</a:t>
                      </a:r>
                      <a:r>
                        <a:rPr lang="en-US" altLang="ko-KR" sz="850" b="0" dirty="0">
                          <a:latin typeface="+mn-ea"/>
                          <a:ea typeface="+mn-ea"/>
                        </a:rPr>
                        <a:t>)</a:t>
                      </a:r>
                    </a:p>
                    <a:p>
                      <a:pPr marL="171450" indent="-171450" algn="just" latinLnBrk="1">
                        <a:lnSpc>
                          <a:spcPct val="120000"/>
                        </a:lnSpc>
                        <a:buFontTx/>
                        <a:buChar char="-"/>
                      </a:pPr>
                      <a:r>
                        <a:rPr lang="ko-KR" altLang="en-US" sz="850" b="0" dirty="0" err="1">
                          <a:latin typeface="+mn-ea"/>
                          <a:ea typeface="+mn-ea"/>
                        </a:rPr>
                        <a:t>즐겨찾기한</a:t>
                      </a:r>
                      <a:r>
                        <a:rPr lang="ko-KR" altLang="en-US" sz="850" b="0" dirty="0">
                          <a:latin typeface="+mn-ea"/>
                          <a:ea typeface="+mn-ea"/>
                        </a:rPr>
                        <a:t> 제품들 </a:t>
                      </a:r>
                      <a:r>
                        <a:rPr lang="ko-KR" altLang="en-US" sz="850" b="0" dirty="0" err="1">
                          <a:latin typeface="+mn-ea"/>
                          <a:ea typeface="+mn-ea"/>
                        </a:rPr>
                        <a:t>최신순</a:t>
                      </a:r>
                      <a:r>
                        <a:rPr lang="ko-KR" altLang="en-US" sz="850" b="0" dirty="0">
                          <a:latin typeface="+mn-ea"/>
                          <a:ea typeface="+mn-ea"/>
                        </a:rPr>
                        <a:t> 리스트 제공</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이름순 정렬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즐겨찾기한</a:t>
                      </a:r>
                      <a:r>
                        <a:rPr kumimoji="1" lang="ko-KR" altLang="en-US" sz="850" dirty="0">
                          <a:solidFill>
                            <a:schemeClr val="tx1"/>
                          </a:solidFill>
                          <a:latin typeface="+mn-ea"/>
                        </a:rPr>
                        <a:t> 제품들 이름순 리스트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즐겨찾기</a:t>
                      </a:r>
                      <a:r>
                        <a:rPr lang="ko-KR" altLang="en-US" sz="850" b="0" dirty="0">
                          <a:latin typeface="+mn-ea"/>
                          <a:ea typeface="+mn-ea"/>
                        </a:rPr>
                        <a:t> 리스트</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즐겨찾기한</a:t>
                      </a:r>
                      <a:r>
                        <a:rPr lang="ko-KR" altLang="en-US" sz="850" b="0" dirty="0">
                          <a:latin typeface="+mn-ea"/>
                          <a:ea typeface="+mn-ea"/>
                        </a:rPr>
                        <a:t> 제품의 대표이미지</a:t>
                      </a:r>
                      <a:r>
                        <a:rPr lang="en-US" altLang="ko-KR" sz="850" b="0" baseline="0" dirty="0">
                          <a:latin typeface="+mn-ea"/>
                          <a:ea typeface="+mn-ea"/>
                        </a:rPr>
                        <a:t> or </a:t>
                      </a:r>
                      <a:r>
                        <a:rPr lang="ko-KR" altLang="en-US" sz="850" b="0" baseline="0" dirty="0">
                          <a:latin typeface="+mn-ea"/>
                          <a:ea typeface="+mn-ea"/>
                        </a:rPr>
                        <a:t>제품명을 </a:t>
                      </a:r>
                      <a:r>
                        <a:rPr lang="ko-KR" altLang="en-US" sz="850" b="0" baseline="0" dirty="0" err="1">
                          <a:latin typeface="+mn-ea"/>
                          <a:ea typeface="+mn-ea"/>
                        </a:rPr>
                        <a:t>선택시</a:t>
                      </a:r>
                      <a:r>
                        <a:rPr lang="ko-KR" altLang="en-US" sz="850" b="0" baseline="0" dirty="0">
                          <a:latin typeface="+mn-ea"/>
                          <a:ea typeface="+mn-ea"/>
                        </a:rPr>
                        <a:t> </a:t>
                      </a:r>
                      <a:r>
                        <a:rPr lang="ko-KR" altLang="en-US" sz="850" b="0" baseline="0" dirty="0">
                          <a:solidFill>
                            <a:schemeClr val="tx1"/>
                          </a:solidFill>
                          <a:latin typeface="+mn-ea"/>
                          <a:ea typeface="+mn-ea"/>
                        </a:rPr>
                        <a:t>제품의 </a:t>
                      </a:r>
                      <a:r>
                        <a:rPr lang="ko-KR" altLang="en-US" sz="850" dirty="0">
                          <a:solidFill>
                            <a:srgbClr val="FF0000"/>
                          </a:solidFill>
                        </a:rPr>
                        <a:t>제품 상세 페이지</a:t>
                      </a:r>
                      <a:r>
                        <a:rPr lang="en-US" altLang="ko-KR" sz="850" dirty="0">
                          <a:solidFill>
                            <a:srgbClr val="FF0000"/>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즐겨찾기</a:t>
                      </a:r>
                      <a:r>
                        <a:rPr kumimoji="1" lang="ko-KR" altLang="en-US" sz="850" dirty="0">
                          <a:solidFill>
                            <a:schemeClr val="tx1"/>
                          </a:solidFill>
                          <a:latin typeface="+mn-ea"/>
                        </a:rPr>
                        <a:t> </a:t>
                      </a:r>
                      <a:r>
                        <a:rPr kumimoji="1" lang="en-US" altLang="ko-KR" sz="850" dirty="0">
                          <a:solidFill>
                            <a:schemeClr val="tx1"/>
                          </a:solidFill>
                          <a:latin typeface="+mn-ea"/>
                        </a:rPr>
                        <a:t>on/off</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baseline="0" dirty="0">
                          <a:solidFill>
                            <a:schemeClr val="tx1"/>
                          </a:solidFill>
                          <a:latin typeface="+mn-ea"/>
                        </a:rPr>
                        <a:t>이미 </a:t>
                      </a:r>
                      <a:r>
                        <a:rPr kumimoji="1" lang="ko-KR" altLang="en-US" sz="850" baseline="0" dirty="0" err="1">
                          <a:solidFill>
                            <a:schemeClr val="tx1"/>
                          </a:solidFill>
                          <a:latin typeface="+mn-ea"/>
                        </a:rPr>
                        <a:t>즐겨찾기를</a:t>
                      </a:r>
                      <a:r>
                        <a:rPr kumimoji="1" lang="ko-KR" altLang="en-US" sz="850" baseline="0" dirty="0">
                          <a:solidFill>
                            <a:schemeClr val="tx1"/>
                          </a:solidFill>
                          <a:latin typeface="+mn-ea"/>
                        </a:rPr>
                        <a:t> 등록한 상품들의 리스트이기 </a:t>
                      </a:r>
                      <a:r>
                        <a:rPr kumimoji="1" lang="ko-KR" altLang="en-US" sz="850" baseline="0" dirty="0" err="1">
                          <a:solidFill>
                            <a:schemeClr val="tx1"/>
                          </a:solidFill>
                          <a:latin typeface="+mn-ea"/>
                        </a:rPr>
                        <a:t>떄문에</a:t>
                      </a:r>
                      <a:r>
                        <a:rPr kumimoji="1" lang="ko-KR" altLang="en-US" sz="850" baseline="0" dirty="0">
                          <a:solidFill>
                            <a:schemeClr val="tx1"/>
                          </a:solidFill>
                          <a:latin typeface="+mn-ea"/>
                        </a:rPr>
                        <a:t> </a:t>
                      </a:r>
                      <a:r>
                        <a:rPr kumimoji="1" lang="ko-KR" altLang="en-US" sz="850" baseline="0" dirty="0" err="1">
                          <a:solidFill>
                            <a:schemeClr val="tx1"/>
                          </a:solidFill>
                          <a:latin typeface="+mn-ea"/>
                        </a:rPr>
                        <a:t>즐겨찾기</a:t>
                      </a:r>
                      <a:r>
                        <a:rPr kumimoji="1" lang="ko-KR" altLang="en-US" sz="850" baseline="0" dirty="0">
                          <a:solidFill>
                            <a:schemeClr val="tx1"/>
                          </a:solidFill>
                          <a:latin typeface="+mn-ea"/>
                        </a:rPr>
                        <a:t> </a:t>
                      </a:r>
                      <a:r>
                        <a:rPr kumimoji="1" lang="en-US" altLang="ko-KR" sz="850" baseline="0" dirty="0">
                          <a:solidFill>
                            <a:schemeClr val="tx1"/>
                          </a:solidFill>
                          <a:latin typeface="+mn-ea"/>
                        </a:rPr>
                        <a:t>on</a:t>
                      </a:r>
                      <a:r>
                        <a:rPr kumimoji="1" lang="ko-KR" altLang="en-US" sz="850" baseline="0" dirty="0">
                          <a:solidFill>
                            <a:schemeClr val="tx1"/>
                          </a:solidFill>
                          <a:latin typeface="+mn-ea"/>
                        </a:rPr>
                        <a:t>상태</a:t>
                      </a:r>
                      <a:r>
                        <a:rPr kumimoji="1" lang="en-US" altLang="ko-KR" sz="850" baseline="0" dirty="0">
                          <a:solidFill>
                            <a:schemeClr val="tx1"/>
                          </a:solidFill>
                          <a:latin typeface="+mn-ea"/>
                        </a:rPr>
                        <a:t>(</a:t>
                      </a:r>
                      <a:r>
                        <a:rPr kumimoji="1" lang="ko-KR" altLang="en-US" sz="850" baseline="0" dirty="0">
                          <a:solidFill>
                            <a:schemeClr val="tx1"/>
                          </a:solidFill>
                          <a:latin typeface="+mn-ea"/>
                        </a:rPr>
                        <a:t>색상 하트</a:t>
                      </a:r>
                      <a:r>
                        <a:rPr kumimoji="1" lang="en-US" altLang="ko-KR" sz="850" baseline="0" dirty="0">
                          <a:solidFill>
                            <a:schemeClr val="tx1"/>
                          </a:solidFill>
                          <a:latin typeface="+mn-ea"/>
                        </a:rPr>
                        <a:t>)</a:t>
                      </a:r>
                      <a:r>
                        <a:rPr kumimoji="1" lang="ko-KR" altLang="en-US" sz="850" baseline="0" dirty="0">
                          <a:solidFill>
                            <a:schemeClr val="tx1"/>
                          </a:solidFill>
                          <a:latin typeface="+mn-ea"/>
                        </a:rPr>
                        <a:t>가 디폴트</a:t>
                      </a:r>
                      <a:endParaRPr kumimoji="1" lang="en-US" altLang="ko-KR" sz="850" baseline="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즐겨찾기</a:t>
                      </a:r>
                      <a:r>
                        <a:rPr kumimoji="1" lang="ko-KR" altLang="en-US" sz="850" dirty="0">
                          <a:solidFill>
                            <a:schemeClr val="tx1"/>
                          </a:solidFill>
                          <a:latin typeface="+mn-ea"/>
                        </a:rPr>
                        <a:t> </a:t>
                      </a:r>
                      <a:r>
                        <a:rPr kumimoji="1" lang="en-US" altLang="ko-KR" sz="850" dirty="0">
                          <a:solidFill>
                            <a:schemeClr val="tx1"/>
                          </a:solidFill>
                          <a:latin typeface="+mn-ea"/>
                        </a:rPr>
                        <a:t>on </a:t>
                      </a:r>
                      <a:r>
                        <a:rPr kumimoji="1" lang="ko-KR" altLang="en-US" sz="850" dirty="0">
                          <a:solidFill>
                            <a:schemeClr val="tx1"/>
                          </a:solidFill>
                          <a:latin typeface="+mn-ea"/>
                        </a:rPr>
                        <a:t>상태</a:t>
                      </a:r>
                      <a:r>
                        <a:rPr kumimoji="1" lang="en-US" altLang="ko-KR" sz="850" dirty="0">
                          <a:solidFill>
                            <a:schemeClr val="tx1"/>
                          </a:solidFill>
                          <a:latin typeface="+mn-ea"/>
                        </a:rPr>
                        <a:t>(</a:t>
                      </a:r>
                      <a:r>
                        <a:rPr kumimoji="1" lang="ko-KR" altLang="en-US" sz="850" dirty="0">
                          <a:solidFill>
                            <a:schemeClr val="tx1"/>
                          </a:solidFill>
                          <a:latin typeface="+mn-ea"/>
                        </a:rPr>
                        <a:t>색상 하트</a:t>
                      </a:r>
                      <a:r>
                        <a:rPr kumimoji="1" lang="en-US" altLang="ko-KR" sz="850" dirty="0">
                          <a:solidFill>
                            <a:schemeClr val="tx1"/>
                          </a:solidFill>
                          <a:latin typeface="+mn-ea"/>
                        </a:rPr>
                        <a:t>)</a:t>
                      </a:r>
                      <a:r>
                        <a:rPr kumimoji="1" lang="ko-KR" altLang="en-US" sz="850" dirty="0">
                          <a:solidFill>
                            <a:schemeClr val="tx1"/>
                          </a:solidFill>
                          <a:latin typeface="+mn-ea"/>
                        </a:rPr>
                        <a:t>를 </a:t>
                      </a:r>
                      <a:r>
                        <a:rPr kumimoji="1" lang="ko-KR" altLang="en-US" sz="850" dirty="0" err="1">
                          <a:solidFill>
                            <a:schemeClr val="tx1"/>
                          </a:solidFill>
                          <a:latin typeface="+mn-ea"/>
                        </a:rPr>
                        <a:t>클릭시</a:t>
                      </a:r>
                      <a:r>
                        <a:rPr kumimoji="1" lang="ko-KR" altLang="en-US" sz="850" dirty="0">
                          <a:solidFill>
                            <a:schemeClr val="tx1"/>
                          </a:solidFill>
                          <a:latin typeface="+mn-ea"/>
                        </a:rPr>
                        <a:t> </a:t>
                      </a:r>
                      <a:r>
                        <a:rPr kumimoji="1" lang="ko-KR" altLang="en-US" sz="850" dirty="0" err="1">
                          <a:solidFill>
                            <a:schemeClr val="tx1"/>
                          </a:solidFill>
                          <a:latin typeface="+mn-ea"/>
                        </a:rPr>
                        <a:t>즐겨찾기가</a:t>
                      </a:r>
                      <a:r>
                        <a:rPr kumimoji="1" lang="ko-KR" altLang="en-US" sz="850" dirty="0">
                          <a:solidFill>
                            <a:schemeClr val="tx1"/>
                          </a:solidFill>
                          <a:latin typeface="+mn-ea"/>
                        </a:rPr>
                        <a:t> 해제되고 </a:t>
                      </a:r>
                      <a:r>
                        <a:rPr kumimoji="1" lang="ko-KR" altLang="en-US" sz="850" dirty="0" err="1">
                          <a:solidFill>
                            <a:schemeClr val="tx1"/>
                          </a:solidFill>
                          <a:latin typeface="+mn-ea"/>
                        </a:rPr>
                        <a:t>즐겨찾기</a:t>
                      </a:r>
                      <a:r>
                        <a:rPr kumimoji="1" lang="ko-KR" altLang="en-US" sz="850" dirty="0">
                          <a:solidFill>
                            <a:schemeClr val="tx1"/>
                          </a:solidFill>
                          <a:latin typeface="+mn-ea"/>
                        </a:rPr>
                        <a:t> 목록에서 사라짐</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4" name="직사각형 13"/>
          <p:cNvSpPr/>
          <p:nvPr/>
        </p:nvSpPr>
        <p:spPr>
          <a:xfrm>
            <a:off x="212017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3971012" y="60682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516883" y="138951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9" name="직사각형 18"/>
          <p:cNvSpPr/>
          <p:nvPr/>
        </p:nvSpPr>
        <p:spPr>
          <a:xfrm>
            <a:off x="49672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39983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4099507" y="1987545"/>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002619" y="191794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337793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3" name="직사각형 22"/>
          <p:cNvSpPr/>
          <p:nvPr/>
        </p:nvSpPr>
        <p:spPr>
          <a:xfrm>
            <a:off x="6980713" y="1994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 name="직사각형 1"/>
          <p:cNvSpPr/>
          <p:nvPr/>
        </p:nvSpPr>
        <p:spPr>
          <a:xfrm>
            <a:off x="382610" y="395401"/>
            <a:ext cx="1091966"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010 </a:t>
            </a:r>
            <a:r>
              <a:rPr lang="ko-KR" altLang="en-US" sz="1200" dirty="0" err="1">
                <a:solidFill>
                  <a:srgbClr val="FF0000"/>
                </a:solidFill>
                <a:latin typeface="Segoe UI" panose="020B0502040204020203" pitchFamily="34" charset="0"/>
              </a:rPr>
              <a:t>즐겨찾기</a:t>
            </a:r>
            <a:endParaRPr lang="ko-KR" altLang="en-US" sz="1200" dirty="0">
              <a:solidFill>
                <a:srgbClr val="FF0000"/>
              </a:solidFill>
            </a:endParaRPr>
          </a:p>
        </p:txBody>
      </p:sp>
      <p:sp>
        <p:nvSpPr>
          <p:cNvPr id="3" name="직사각형 2"/>
          <p:cNvSpPr/>
          <p:nvPr/>
        </p:nvSpPr>
        <p:spPr>
          <a:xfrm>
            <a:off x="4201814" y="395400"/>
            <a:ext cx="206017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010 </a:t>
            </a:r>
            <a:r>
              <a:rPr lang="ko-KR" altLang="en-US" sz="1200" dirty="0" err="1">
                <a:solidFill>
                  <a:srgbClr val="FF0000"/>
                </a:solidFill>
                <a:latin typeface="Segoe UI" panose="020B0502040204020203" pitchFamily="34" charset="0"/>
              </a:rPr>
              <a:t>즐겨찾기</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이름순</a:t>
            </a:r>
            <a:endParaRPr lang="ko-KR" altLang="en-US" sz="1200" dirty="0">
              <a:solidFill>
                <a:srgbClr val="FF0000"/>
              </a:solidFill>
            </a:endParaRPr>
          </a:p>
        </p:txBody>
      </p:sp>
      <p:sp>
        <p:nvSpPr>
          <p:cNvPr id="34" name="직사각형 33"/>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a:t>
            </a:r>
            <a:endParaRPr lang="en-US" altLang="ko-KR" sz="1200" dirty="0" smtClean="0"/>
          </a:p>
          <a:p>
            <a:pPr algn="ctr"/>
            <a:r>
              <a:rPr lang="ko-KR" altLang="en-US" sz="1200" dirty="0" smtClean="0"/>
              <a:t>설계 완료</a:t>
            </a:r>
            <a:endParaRPr lang="ko-KR" altLang="en-US" sz="1200" dirty="0"/>
          </a:p>
        </p:txBody>
      </p:sp>
      <p:sp>
        <p:nvSpPr>
          <p:cNvPr id="43" name="직사각형 42"/>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44" name="직사각형 43"/>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가상 데이터로 </a:t>
            </a:r>
            <a:endParaRPr lang="en-US" altLang="ko-KR" sz="1200" dirty="0" smtClean="0"/>
          </a:p>
          <a:p>
            <a:pPr algn="ctr"/>
            <a:r>
              <a:rPr lang="ko-KR" altLang="en-US" sz="1200" dirty="0" smtClean="0"/>
              <a:t>데이터 받아오기 성공</a:t>
            </a:r>
            <a:endParaRPr lang="ko-KR" altLang="en-US" sz="1200" dirty="0"/>
          </a:p>
        </p:txBody>
      </p:sp>
      <p:sp>
        <p:nvSpPr>
          <p:cNvPr id="45" name="직사각형 44"/>
          <p:cNvSpPr/>
          <p:nvPr/>
        </p:nvSpPr>
        <p:spPr>
          <a:xfrm>
            <a:off x="479444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375987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검색 </a:t>
            </a:r>
            <a:r>
              <a:rPr lang="en-US" altLang="ko-KR" dirty="0"/>
              <a:t>– </a:t>
            </a:r>
            <a:r>
              <a:rPr lang="ko-KR" altLang="en-US" dirty="0"/>
              <a:t>진행중</a:t>
            </a:r>
            <a:r>
              <a:rPr lang="en-US" altLang="ko-KR" dirty="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676563402"/>
              </p:ext>
            </p:extLst>
          </p:nvPr>
        </p:nvGraphicFramePr>
        <p:xfrm>
          <a:off x="8688288" y="476672"/>
          <a:ext cx="3384376" cy="51234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검색창</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a:t>
                      </a:r>
                      <a:r>
                        <a:rPr lang="ko-KR" altLang="en-US" sz="850" b="0" dirty="0" err="1">
                          <a:latin typeface="+mn-ea"/>
                          <a:ea typeface="+mn-ea"/>
                        </a:rPr>
                        <a:t>검색어를</a:t>
                      </a:r>
                      <a:r>
                        <a:rPr lang="ko-KR" altLang="en-US" sz="850" b="0" dirty="0">
                          <a:latin typeface="+mn-ea"/>
                          <a:ea typeface="+mn-ea"/>
                        </a:rPr>
                        <a:t> 입력하세요</a:t>
                      </a:r>
                      <a:r>
                        <a:rPr lang="en-US" altLang="ko-KR" sz="850" b="0" dirty="0">
                          <a:latin typeface="+mn-ea"/>
                          <a:ea typeface="+mn-ea"/>
                        </a:rPr>
                        <a:t>’ </a:t>
                      </a:r>
                      <a:r>
                        <a:rPr lang="ko-KR" altLang="en-US" sz="850" b="0" dirty="0">
                          <a:latin typeface="+mn-ea"/>
                          <a:ea typeface="+mn-ea"/>
                        </a:rPr>
                        <a:t>디폴트 문구가 </a:t>
                      </a:r>
                      <a:r>
                        <a:rPr lang="ko-KR" altLang="en-US" sz="850" b="0" dirty="0" err="1">
                          <a:latin typeface="+mn-ea"/>
                          <a:ea typeface="+mn-ea"/>
                        </a:rPr>
                        <a:t>쓰여있음</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검색창</a:t>
                      </a:r>
                      <a:r>
                        <a:rPr lang="ko-KR" altLang="en-US" sz="850" b="0" dirty="0">
                          <a:latin typeface="+mn-ea"/>
                          <a:ea typeface="+mn-ea"/>
                        </a:rPr>
                        <a:t> </a:t>
                      </a:r>
                      <a:r>
                        <a:rPr lang="ko-KR" altLang="en-US" sz="850" b="0" dirty="0" err="1">
                          <a:latin typeface="+mn-ea"/>
                          <a:ea typeface="+mn-ea"/>
                        </a:rPr>
                        <a:t>클릭시</a:t>
                      </a:r>
                      <a:r>
                        <a:rPr lang="ko-KR" altLang="en-US" sz="850" b="0" dirty="0">
                          <a:latin typeface="+mn-ea"/>
                          <a:ea typeface="+mn-ea"/>
                        </a:rPr>
                        <a:t> </a:t>
                      </a:r>
                      <a:r>
                        <a:rPr lang="en-US" altLang="ko-KR" sz="850" b="0" dirty="0">
                          <a:latin typeface="+mn-ea"/>
                          <a:ea typeface="+mn-ea"/>
                        </a:rPr>
                        <a:t>‘</a:t>
                      </a:r>
                      <a:r>
                        <a:rPr lang="ko-KR" altLang="en-US" sz="850" b="0" dirty="0" err="1">
                          <a:latin typeface="+mn-ea"/>
                          <a:ea typeface="+mn-ea"/>
                        </a:rPr>
                        <a:t>검색어를</a:t>
                      </a:r>
                      <a:r>
                        <a:rPr lang="ko-KR" altLang="en-US" sz="850" b="0" dirty="0">
                          <a:latin typeface="+mn-ea"/>
                          <a:ea typeface="+mn-ea"/>
                        </a:rPr>
                        <a:t> 입력하세요</a:t>
                      </a:r>
                      <a:r>
                        <a:rPr lang="en-US" altLang="ko-KR" sz="850" b="0" dirty="0">
                          <a:latin typeface="+mn-ea"/>
                          <a:ea typeface="+mn-ea"/>
                        </a:rPr>
                        <a:t>’ </a:t>
                      </a:r>
                      <a:r>
                        <a:rPr lang="ko-KR" altLang="en-US" sz="850" b="0" dirty="0">
                          <a:latin typeface="+mn-ea"/>
                          <a:ea typeface="+mn-ea"/>
                        </a:rPr>
                        <a:t>문구가 없어지고 커서와 키보드가 나타남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QR/</a:t>
                      </a:r>
                      <a:r>
                        <a:rPr kumimoji="1" lang="ko-KR" altLang="en-US" sz="850" dirty="0">
                          <a:solidFill>
                            <a:schemeClr val="tx1"/>
                          </a:solidFill>
                          <a:latin typeface="+mn-ea"/>
                        </a:rPr>
                        <a:t>바코드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카메라 활성화 및 </a:t>
                      </a:r>
                      <a:r>
                        <a:rPr kumimoji="1" lang="en-US" altLang="ko-KR" sz="850" dirty="0">
                          <a:solidFill>
                            <a:schemeClr val="tx1"/>
                          </a:solidFill>
                          <a:latin typeface="+mn-ea"/>
                        </a:rPr>
                        <a:t>QR/</a:t>
                      </a:r>
                      <a:r>
                        <a:rPr kumimoji="1" lang="ko-KR" altLang="en-US" sz="850" dirty="0">
                          <a:solidFill>
                            <a:schemeClr val="tx1"/>
                          </a:solidFill>
                          <a:latin typeface="+mn-ea"/>
                        </a:rPr>
                        <a:t>바코드를 스캔할 수 있는 카메라화면으로 전환</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친환경 제품 리스트에 있을 경우 해당 제품의 상세 페이지로 이동</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제품 리스트에 없는 경우 해당 제품은 친환경 제품이 아님을 알리는 내용</a:t>
                      </a:r>
                      <a:r>
                        <a:rPr kumimoji="1" lang="en-US" altLang="ko-KR" sz="850" dirty="0">
                          <a:solidFill>
                            <a:schemeClr val="tx1"/>
                          </a:solidFill>
                          <a:latin typeface="+mn-ea"/>
                        </a:rPr>
                        <a:t>(</a:t>
                      </a:r>
                      <a:r>
                        <a:rPr kumimoji="1" lang="ko-KR" altLang="en-US" sz="850" dirty="0">
                          <a:solidFill>
                            <a:schemeClr val="tx1"/>
                          </a:solidFill>
                          <a:latin typeface="+mn-ea"/>
                        </a:rPr>
                        <a:t>검색</a:t>
                      </a:r>
                      <a:r>
                        <a:rPr kumimoji="1" lang="en-US" altLang="ko-KR" sz="850" dirty="0">
                          <a:solidFill>
                            <a:schemeClr val="tx1"/>
                          </a:solidFill>
                          <a:latin typeface="+mn-ea"/>
                        </a:rPr>
                        <a:t>- </a:t>
                      </a:r>
                      <a:r>
                        <a:rPr kumimoji="1" lang="ko-KR" altLang="en-US" sz="850" dirty="0">
                          <a:solidFill>
                            <a:schemeClr val="tx1"/>
                          </a:solidFill>
                          <a:latin typeface="+mn-ea"/>
                        </a:rPr>
                        <a:t>검색완료페이지 중 검색결과 없음</a:t>
                      </a:r>
                      <a:r>
                        <a:rPr kumimoji="1" lang="en-US" altLang="ko-KR" sz="850" dirty="0">
                          <a:solidFill>
                            <a:schemeClr val="tx1"/>
                          </a:solidFill>
                          <a:latin typeface="+mn-ea"/>
                        </a:rPr>
                        <a:t>)</a:t>
                      </a:r>
                      <a:r>
                        <a:rPr kumimoji="1" lang="ko-KR" altLang="en-US" sz="850" dirty="0">
                          <a:solidFill>
                            <a:schemeClr val="tx1"/>
                          </a:solidFill>
                          <a:latin typeface="+mn-ea"/>
                        </a:rPr>
                        <a:t>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최근검색</a:t>
                      </a:r>
                      <a:r>
                        <a:rPr lang="ko-KR" altLang="en-US" sz="850" b="0" dirty="0">
                          <a:latin typeface="+mn-ea"/>
                          <a:ea typeface="+mn-ea"/>
                        </a:rPr>
                        <a:t>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최근에 검색한 키워드가</a:t>
                      </a:r>
                      <a:r>
                        <a:rPr lang="ko-KR" altLang="en-US" sz="850" b="0" baseline="0" dirty="0">
                          <a:latin typeface="+mn-ea"/>
                          <a:ea typeface="+mn-ea"/>
                        </a:rPr>
                        <a:t> </a:t>
                      </a:r>
                      <a:r>
                        <a:rPr lang="ko-KR" altLang="en-US" sz="850" b="0" baseline="0" dirty="0" err="1">
                          <a:latin typeface="+mn-ea"/>
                          <a:ea typeface="+mn-ea"/>
                        </a:rPr>
                        <a:t>최신순으로</a:t>
                      </a:r>
                      <a:r>
                        <a:rPr lang="ko-KR" altLang="en-US" sz="850" b="0" baseline="0" dirty="0">
                          <a:latin typeface="+mn-ea"/>
                          <a:ea typeface="+mn-ea"/>
                        </a:rPr>
                        <a:t> 정렬</a:t>
                      </a:r>
                      <a:endParaRPr lang="en-US" altLang="ko-KR" sz="850" b="0" baseline="0" dirty="0">
                        <a:latin typeface="+mn-ea"/>
                        <a:ea typeface="+mn-ea"/>
                      </a:endParaRPr>
                    </a:p>
                    <a:p>
                      <a:pPr marL="171450" indent="-171450" algn="just" latinLnBrk="1">
                        <a:lnSpc>
                          <a:spcPct val="120000"/>
                        </a:lnSpc>
                        <a:buFontTx/>
                        <a:buChar char="-"/>
                      </a:pPr>
                      <a:r>
                        <a:rPr lang="en-US" altLang="ko-KR" sz="850" b="0" baseline="0" dirty="0">
                          <a:latin typeface="+mn-ea"/>
                          <a:ea typeface="+mn-ea"/>
                        </a:rPr>
                        <a:t>4</a:t>
                      </a:r>
                      <a:r>
                        <a:rPr lang="ko-KR" altLang="en-US" sz="850" b="0" baseline="0" dirty="0">
                          <a:latin typeface="+mn-ea"/>
                          <a:ea typeface="+mn-ea"/>
                        </a:rPr>
                        <a:t>개만 노출되고 추가될 경우 오래된 순서로 삭제</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baseline="0" dirty="0">
                          <a:solidFill>
                            <a:schemeClr val="tx1"/>
                          </a:solidFill>
                          <a:latin typeface="+mn-ea"/>
                          <a:ea typeface="+mn-ea"/>
                        </a:rPr>
                        <a:t>키워드를 </a:t>
                      </a:r>
                      <a:r>
                        <a:rPr lang="ko-KR" altLang="en-US" sz="850" b="0" baseline="0" dirty="0" err="1">
                          <a:solidFill>
                            <a:schemeClr val="tx1"/>
                          </a:solidFill>
                          <a:latin typeface="+mn-ea"/>
                          <a:ea typeface="+mn-ea"/>
                        </a:rPr>
                        <a:t>클릭시</a:t>
                      </a:r>
                      <a:r>
                        <a:rPr lang="ko-KR" altLang="en-US" sz="850" b="0" baseline="0" dirty="0">
                          <a:solidFill>
                            <a:schemeClr val="tx1"/>
                          </a:solidFill>
                          <a:latin typeface="+mn-ea"/>
                          <a:ea typeface="+mn-ea"/>
                        </a:rPr>
                        <a:t> </a:t>
                      </a:r>
                      <a:r>
                        <a:rPr lang="en-US" altLang="ko-KR" sz="850" b="0" baseline="0" dirty="0">
                          <a:solidFill>
                            <a:srgbClr val="FF0000"/>
                          </a:solidFill>
                          <a:latin typeface="+mn-ea"/>
                          <a:ea typeface="+mn-ea"/>
                        </a:rPr>
                        <a:t>(</a:t>
                      </a:r>
                      <a:r>
                        <a:rPr lang="en-US" altLang="ko-KR" sz="900" dirty="0">
                          <a:solidFill>
                            <a:srgbClr val="FF0000"/>
                          </a:solidFill>
                          <a:latin typeface="Segoe UI" panose="020B0502040204020203" pitchFamily="34" charset="0"/>
                        </a:rPr>
                        <a:t>(</a:t>
                      </a:r>
                      <a:r>
                        <a:rPr lang="ko-KR" altLang="en-US" sz="900" dirty="0">
                          <a:solidFill>
                            <a:srgbClr val="FF0000"/>
                          </a:solidFill>
                          <a:latin typeface="Segoe UI" panose="020B0502040204020203" pitchFamily="34" charset="0"/>
                        </a:rPr>
                        <a:t>참고</a:t>
                      </a:r>
                      <a:r>
                        <a:rPr lang="en-US" altLang="ko-KR" sz="900" dirty="0">
                          <a:solidFill>
                            <a:srgbClr val="FF0000"/>
                          </a:solidFill>
                          <a:latin typeface="Segoe UI" panose="020B0502040204020203" pitchFamily="34" charset="0"/>
                        </a:rPr>
                        <a:t>) 009 </a:t>
                      </a:r>
                      <a:r>
                        <a:rPr lang="ko-KR" altLang="en-US" sz="900" dirty="0">
                          <a:solidFill>
                            <a:srgbClr val="FF0000"/>
                          </a:solidFill>
                          <a:latin typeface="Segoe UI" panose="020B0502040204020203" pitchFamily="34" charset="0"/>
                        </a:rPr>
                        <a:t>검색</a:t>
                      </a:r>
                      <a:r>
                        <a:rPr lang="en-US" altLang="ko-KR" sz="900" dirty="0">
                          <a:solidFill>
                            <a:srgbClr val="FF0000"/>
                          </a:solidFill>
                          <a:latin typeface="Segoe UI" panose="020B0502040204020203" pitchFamily="34" charset="0"/>
                        </a:rPr>
                        <a:t>_</a:t>
                      </a:r>
                      <a:r>
                        <a:rPr lang="ko-KR" altLang="en-US" sz="900" dirty="0">
                          <a:solidFill>
                            <a:srgbClr val="FF0000"/>
                          </a:solidFill>
                          <a:latin typeface="Segoe UI" panose="020B0502040204020203" pitchFamily="34" charset="0"/>
                        </a:rPr>
                        <a:t>검색 결과</a:t>
                      </a:r>
                      <a:r>
                        <a:rPr lang="en-US" altLang="ko-KR" sz="850" b="0" baseline="0" dirty="0">
                          <a:solidFill>
                            <a:srgbClr val="FF0000"/>
                          </a:solidFill>
                          <a:latin typeface="+mn-ea"/>
                          <a:ea typeface="+mn-ea"/>
                        </a:rPr>
                        <a:t>)</a:t>
                      </a:r>
                      <a:r>
                        <a:rPr lang="ko-KR" altLang="en-US" sz="850" b="0" baseline="0" dirty="0">
                          <a:solidFill>
                            <a:schemeClr val="tx1"/>
                          </a:solidFill>
                          <a:latin typeface="+mn-ea"/>
                          <a:ea typeface="+mn-ea"/>
                        </a:rPr>
                        <a:t>로 이동 </a:t>
                      </a:r>
                      <a:endParaRPr lang="en-US" altLang="ko-KR" sz="850" b="0" baseline="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최근검색</a:t>
                      </a:r>
                      <a:r>
                        <a:rPr kumimoji="1" lang="ko-KR" altLang="en-US" sz="850" dirty="0">
                          <a:solidFill>
                            <a:schemeClr val="tx1"/>
                          </a:solidFill>
                          <a:latin typeface="+mn-ea"/>
                        </a:rPr>
                        <a:t> 삭제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해당 키워드가 </a:t>
                      </a:r>
                      <a:r>
                        <a:rPr kumimoji="1" lang="ko-KR" altLang="en-US" sz="850" dirty="0" err="1">
                          <a:solidFill>
                            <a:schemeClr val="tx1"/>
                          </a:solidFill>
                          <a:latin typeface="+mn-ea"/>
                        </a:rPr>
                        <a:t>최근검색</a:t>
                      </a:r>
                      <a:r>
                        <a:rPr kumimoji="1" lang="ko-KR" altLang="en-US" sz="850" dirty="0">
                          <a:solidFill>
                            <a:schemeClr val="tx1"/>
                          </a:solidFill>
                          <a:latin typeface="+mn-ea"/>
                        </a:rPr>
                        <a:t> 리스트에서 삭제됨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dirty="0">
                          <a:solidFill>
                            <a:schemeClr val="tx1"/>
                          </a:solidFill>
                          <a:latin typeface="+mn-ea"/>
                        </a:rPr>
                        <a:t>4</a:t>
                      </a:r>
                      <a:r>
                        <a:rPr kumimoji="1" lang="ko-KR" altLang="en-US" sz="850" dirty="0">
                          <a:solidFill>
                            <a:schemeClr val="tx1"/>
                          </a:solidFill>
                          <a:latin typeface="+mn-ea"/>
                        </a:rPr>
                        <a:t>개 노출되어 있는 상태에서 하나 삭제될 경우 채워지지 않고 </a:t>
                      </a:r>
                      <a:r>
                        <a:rPr kumimoji="1" lang="en-US" altLang="ko-KR" sz="850" dirty="0">
                          <a:solidFill>
                            <a:schemeClr val="tx1"/>
                          </a:solidFill>
                          <a:latin typeface="+mn-ea"/>
                        </a:rPr>
                        <a:t>3</a:t>
                      </a:r>
                      <a:r>
                        <a:rPr kumimoji="1" lang="ko-KR" altLang="en-US" sz="850" dirty="0">
                          <a:solidFill>
                            <a:schemeClr val="tx1"/>
                          </a:solidFill>
                          <a:latin typeface="+mn-ea"/>
                        </a:rPr>
                        <a:t>개가 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모두 삭제될 경우 </a:t>
                      </a:r>
                      <a:r>
                        <a:rPr kumimoji="1" lang="ko-KR" altLang="en-US" sz="850" dirty="0">
                          <a:solidFill>
                            <a:srgbClr val="FF0000"/>
                          </a:solidFill>
                          <a:latin typeface="+mn-ea"/>
                        </a:rPr>
                        <a:t>최근 검색이 없는 페이지</a:t>
                      </a:r>
                      <a:r>
                        <a:rPr kumimoji="1" lang="en-US" altLang="ko-KR" sz="850" dirty="0">
                          <a:solidFill>
                            <a:srgbClr val="FF0000"/>
                          </a:solidFill>
                          <a:latin typeface="+mn-ea"/>
                        </a:rPr>
                        <a:t>(</a:t>
                      </a:r>
                      <a:r>
                        <a:rPr lang="en-US" altLang="ko-KR" sz="900" dirty="0">
                          <a:solidFill>
                            <a:srgbClr val="FF0000"/>
                          </a:solidFill>
                        </a:rPr>
                        <a:t>009 </a:t>
                      </a:r>
                      <a:r>
                        <a:rPr lang="ko-KR" altLang="en-US" sz="900" dirty="0">
                          <a:solidFill>
                            <a:srgbClr val="FF0000"/>
                          </a:solidFill>
                        </a:rPr>
                        <a:t>검색</a:t>
                      </a:r>
                      <a:r>
                        <a:rPr kumimoji="1" lang="en-US" altLang="ko-KR" sz="850" dirty="0">
                          <a:solidFill>
                            <a:srgbClr val="FF0000"/>
                          </a:solidFill>
                          <a:latin typeface="+mn-ea"/>
                        </a:rPr>
                        <a:t>)</a:t>
                      </a:r>
                      <a:r>
                        <a:rPr kumimoji="1" lang="ko-KR" altLang="en-US" sz="850" dirty="0">
                          <a:solidFill>
                            <a:schemeClr val="tx1"/>
                          </a:solidFill>
                          <a:latin typeface="+mn-ea"/>
                        </a:rPr>
                        <a:t>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전체삭제</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a:latin typeface="+mn-ea"/>
                          <a:ea typeface="+mn-ea"/>
                        </a:rPr>
                        <a:t>최근 검색 리스트가 모두 사라지고 </a:t>
                      </a:r>
                      <a:r>
                        <a:rPr kumimoji="1" lang="ko-KR" altLang="en-US" sz="850" dirty="0">
                          <a:solidFill>
                            <a:srgbClr val="FF0000"/>
                          </a:solidFill>
                          <a:latin typeface="+mn-ea"/>
                        </a:rPr>
                        <a:t>최근 검색이 없는 페이지</a:t>
                      </a:r>
                      <a:r>
                        <a:rPr kumimoji="1" lang="en-US" altLang="ko-KR" sz="850" dirty="0">
                          <a:solidFill>
                            <a:srgbClr val="FF0000"/>
                          </a:solidFill>
                          <a:latin typeface="+mn-ea"/>
                        </a:rPr>
                        <a:t>(</a:t>
                      </a:r>
                      <a:r>
                        <a:rPr lang="en-US" altLang="ko-KR" sz="900" dirty="0">
                          <a:solidFill>
                            <a:srgbClr val="FF0000"/>
                          </a:solidFill>
                        </a:rPr>
                        <a:t>009 </a:t>
                      </a:r>
                      <a:r>
                        <a:rPr lang="ko-KR" altLang="en-US" sz="900" dirty="0">
                          <a:solidFill>
                            <a:srgbClr val="FF0000"/>
                          </a:solidFill>
                        </a:rPr>
                        <a:t>검색</a:t>
                      </a:r>
                      <a:r>
                        <a:rPr kumimoji="1" lang="en-US" altLang="ko-KR" sz="850" dirty="0">
                          <a:solidFill>
                            <a:srgbClr val="FF0000"/>
                          </a:solidFill>
                          <a:latin typeface="+mn-ea"/>
                        </a:rPr>
                        <a:t>)</a:t>
                      </a:r>
                      <a:r>
                        <a:rPr kumimoji="1" lang="ko-KR" altLang="en-US" sz="850" dirty="0">
                          <a:solidFill>
                            <a:schemeClr val="tx1"/>
                          </a:solidFill>
                          <a:latin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9" name="그림 8"/>
          <p:cNvPicPr>
            <a:picLocks noChangeAspect="1"/>
          </p:cNvPicPr>
          <p:nvPr/>
        </p:nvPicPr>
        <p:blipFill rotWithShape="1">
          <a:blip r:embed="rId2"/>
          <a:srcRect l="2000" r="2002" b="527"/>
          <a:stretch/>
        </p:blipFill>
        <p:spPr>
          <a:xfrm>
            <a:off x="329896" y="687179"/>
            <a:ext cx="3456384" cy="6120680"/>
          </a:xfrm>
          <a:prstGeom prst="rect">
            <a:avLst/>
          </a:prstGeom>
        </p:spPr>
      </p:pic>
      <p:pic>
        <p:nvPicPr>
          <p:cNvPr id="10" name="그림 9"/>
          <p:cNvPicPr>
            <a:picLocks noChangeAspect="1"/>
          </p:cNvPicPr>
          <p:nvPr/>
        </p:nvPicPr>
        <p:blipFill rotWithShape="1">
          <a:blip r:embed="rId3"/>
          <a:srcRect l="2000" r="2002" b="527"/>
          <a:stretch/>
        </p:blipFill>
        <p:spPr>
          <a:xfrm>
            <a:off x="3961729" y="687179"/>
            <a:ext cx="3456384" cy="6120680"/>
          </a:xfrm>
          <a:prstGeom prst="rect">
            <a:avLst/>
          </a:prstGeom>
        </p:spPr>
      </p:pic>
      <p:sp>
        <p:nvSpPr>
          <p:cNvPr id="13" name="직사각형 12"/>
          <p:cNvSpPr/>
          <p:nvPr/>
        </p:nvSpPr>
        <p:spPr>
          <a:xfrm>
            <a:off x="433337"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996981"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5" name="직사각형 14"/>
          <p:cNvSpPr/>
          <p:nvPr/>
        </p:nvSpPr>
        <p:spPr>
          <a:xfrm>
            <a:off x="3216769" y="97966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6825719" y="97521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093869" y="18393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6858089" y="19361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4190758" y="1997962"/>
            <a:ext cx="70707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576265" y="157352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3" name="TextBox 2"/>
          <p:cNvSpPr txBox="1"/>
          <p:nvPr/>
        </p:nvSpPr>
        <p:spPr>
          <a:xfrm>
            <a:off x="303927" y="410180"/>
            <a:ext cx="2711424" cy="276999"/>
          </a:xfrm>
          <a:prstGeom prst="rect">
            <a:avLst/>
          </a:prstGeom>
          <a:noFill/>
        </p:spPr>
        <p:txBody>
          <a:bodyPr wrap="square" rtlCol="0">
            <a:spAutoFit/>
          </a:bodyPr>
          <a:lstStyle/>
          <a:p>
            <a:r>
              <a:rPr lang="en-US" altLang="ko-KR" sz="1200" dirty="0">
                <a:solidFill>
                  <a:srgbClr val="FF0000"/>
                </a:solidFill>
              </a:rPr>
              <a:t>009 </a:t>
            </a:r>
            <a:r>
              <a:rPr lang="ko-KR" altLang="en-US" sz="1200" dirty="0">
                <a:solidFill>
                  <a:srgbClr val="FF0000"/>
                </a:solidFill>
              </a:rPr>
              <a:t>검색</a:t>
            </a:r>
            <a:endParaRPr lang="ko-KR" altLang="en-US" sz="700" dirty="0">
              <a:solidFill>
                <a:srgbClr val="FF0000"/>
              </a:solidFill>
            </a:endParaRPr>
          </a:p>
        </p:txBody>
      </p:sp>
      <p:sp>
        <p:nvSpPr>
          <p:cNvPr id="21" name="TextBox 20"/>
          <p:cNvSpPr txBox="1"/>
          <p:nvPr/>
        </p:nvSpPr>
        <p:spPr>
          <a:xfrm>
            <a:off x="3981986" y="410181"/>
            <a:ext cx="2762086" cy="276999"/>
          </a:xfrm>
          <a:prstGeom prst="rect">
            <a:avLst/>
          </a:prstGeom>
          <a:noFill/>
        </p:spPr>
        <p:txBody>
          <a:bodyPr wrap="square" rtlCol="0">
            <a:spAutoFit/>
          </a:bodyPr>
          <a:lstStyle/>
          <a:p>
            <a:r>
              <a:rPr lang="en-US" altLang="ko-KR" sz="1200">
                <a:solidFill>
                  <a:srgbClr val="FF0000"/>
                </a:solidFill>
              </a:rPr>
              <a:t>(</a:t>
            </a:r>
            <a:r>
              <a:rPr lang="ko-KR" altLang="en-US" sz="1200">
                <a:solidFill>
                  <a:srgbClr val="FF0000"/>
                </a:solidFill>
              </a:rPr>
              <a:t>참고</a:t>
            </a:r>
            <a:r>
              <a:rPr lang="en-US" altLang="ko-KR" sz="1200">
                <a:solidFill>
                  <a:srgbClr val="FF0000"/>
                </a:solidFill>
              </a:rPr>
              <a:t>) 009 </a:t>
            </a:r>
            <a:r>
              <a:rPr lang="ko-KR" altLang="en-US" sz="1200">
                <a:solidFill>
                  <a:srgbClr val="FF0000"/>
                </a:solidFill>
              </a:rPr>
              <a:t>검색</a:t>
            </a:r>
            <a:r>
              <a:rPr lang="en-US" altLang="ko-KR" sz="1200">
                <a:solidFill>
                  <a:srgbClr val="FF0000"/>
                </a:solidFill>
              </a:rPr>
              <a:t>_</a:t>
            </a:r>
            <a:r>
              <a:rPr lang="ko-KR" altLang="en-US" sz="1200">
                <a:solidFill>
                  <a:srgbClr val="FF0000"/>
                </a:solidFill>
              </a:rPr>
              <a:t>최근 검색기록 있음</a:t>
            </a:r>
            <a:endParaRPr lang="ko-KR" altLang="en-US" sz="700" dirty="0">
              <a:solidFill>
                <a:srgbClr val="FF0000"/>
              </a:solidFill>
            </a:endParaRPr>
          </a:p>
        </p:txBody>
      </p:sp>
      <p:sp>
        <p:nvSpPr>
          <p:cNvPr id="30" name="직사각형 29"/>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2" name="직사각형 31"/>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3" name="직사각형 32"/>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가상데이터</a:t>
            </a:r>
            <a:r>
              <a:rPr lang="ko-KR" altLang="en-US" sz="1200" dirty="0" smtClean="0"/>
              <a:t> </a:t>
            </a:r>
            <a:r>
              <a:rPr lang="ko-KR" altLang="en-US" sz="1200" dirty="0" err="1" smtClean="0"/>
              <a:t>성공최근</a:t>
            </a:r>
            <a:r>
              <a:rPr lang="ko-KR" altLang="en-US" sz="1200" dirty="0" smtClean="0"/>
              <a:t> 검색 목록 </a:t>
            </a:r>
            <a:endParaRPr lang="en-US" altLang="ko-KR" sz="1200" dirty="0" smtClean="0"/>
          </a:p>
          <a:p>
            <a:pPr algn="ctr"/>
            <a:r>
              <a:rPr lang="ko-KR" altLang="en-US" sz="1200" dirty="0" smtClean="0"/>
              <a:t>구현 필요</a:t>
            </a:r>
            <a:endParaRPr lang="ko-KR" altLang="en-US" sz="1200" dirty="0"/>
          </a:p>
        </p:txBody>
      </p:sp>
      <p:sp>
        <p:nvSpPr>
          <p:cNvPr id="34" name="직사각형 33"/>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검색목록</a:t>
            </a:r>
            <a:r>
              <a:rPr lang="ko-KR" altLang="en-US" sz="1200" dirty="0" smtClean="0"/>
              <a:t> 구현함</a:t>
            </a:r>
            <a:endParaRPr lang="en-US" altLang="ko-KR" sz="1200" dirty="0" smtClean="0"/>
          </a:p>
          <a:p>
            <a:pPr algn="ctr"/>
            <a:r>
              <a:rPr lang="en-US" altLang="ko-KR" sz="1200" dirty="0" smtClean="0"/>
              <a:t>DB </a:t>
            </a:r>
            <a:r>
              <a:rPr lang="ko-KR" altLang="en-US" sz="1200" dirty="0" smtClean="0"/>
              <a:t>연결 필요 </a:t>
            </a:r>
            <a:endParaRPr lang="ko-KR" altLang="en-US" sz="1200" dirty="0"/>
          </a:p>
        </p:txBody>
      </p:sp>
      <p:sp>
        <p:nvSpPr>
          <p:cNvPr id="35" name="직사각형 34"/>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21388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검색 </a:t>
            </a:r>
            <a:r>
              <a:rPr lang="en-US" altLang="ko-KR" dirty="0"/>
              <a:t>– </a:t>
            </a:r>
            <a:r>
              <a:rPr lang="ko-KR" altLang="en-US" dirty="0" err="1"/>
              <a:t>검색완료</a:t>
            </a:r>
            <a:r>
              <a:rPr lang="en-US" altLang="ko-KR" dirty="0"/>
              <a:t>(009)</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3188622"/>
              </p:ext>
            </p:extLst>
          </p:nvPr>
        </p:nvGraphicFramePr>
        <p:xfrm>
          <a:off x="8688288" y="476672"/>
          <a:ext cx="3384376" cy="369699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검색창</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현재 검색한 키워드가 </a:t>
                      </a:r>
                      <a:r>
                        <a:rPr lang="ko-KR" altLang="en-US" sz="850" b="0" baseline="0" dirty="0" err="1">
                          <a:latin typeface="+mn-ea"/>
                          <a:ea typeface="+mn-ea"/>
                        </a:rPr>
                        <a:t>쓰여있음</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현재 검색한 키워드를 수정 할 수 있음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QR/</a:t>
                      </a:r>
                      <a:r>
                        <a:rPr kumimoji="1" lang="ko-KR" altLang="en-US" sz="850" dirty="0">
                          <a:solidFill>
                            <a:schemeClr val="tx1"/>
                          </a:solidFill>
                          <a:latin typeface="+mn-ea"/>
                        </a:rPr>
                        <a:t>바코드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카메라 활성화 및 </a:t>
                      </a:r>
                      <a:r>
                        <a:rPr kumimoji="1" lang="en-US" altLang="ko-KR" sz="850" dirty="0">
                          <a:solidFill>
                            <a:schemeClr val="tx1"/>
                          </a:solidFill>
                          <a:latin typeface="+mn-ea"/>
                        </a:rPr>
                        <a:t>QR/</a:t>
                      </a:r>
                      <a:r>
                        <a:rPr kumimoji="1" lang="ko-KR" altLang="en-US" sz="850" dirty="0">
                          <a:solidFill>
                            <a:schemeClr val="tx1"/>
                          </a:solidFill>
                          <a:latin typeface="+mn-ea"/>
                        </a:rPr>
                        <a:t>바코드를 스캔할 수 있는 카메라화면으로 전환</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친환경 제품 리스트에 있을 경우 해당 제품의 상세 페이지로 이동</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스캔한 제품의 </a:t>
                      </a:r>
                      <a:r>
                        <a:rPr kumimoji="1" lang="en-US" altLang="ko-KR" sz="850" dirty="0">
                          <a:solidFill>
                            <a:schemeClr val="tx1"/>
                          </a:solidFill>
                          <a:latin typeface="+mn-ea"/>
                        </a:rPr>
                        <a:t>QR/</a:t>
                      </a:r>
                      <a:r>
                        <a:rPr kumimoji="1" lang="ko-KR" altLang="en-US" sz="850" dirty="0">
                          <a:solidFill>
                            <a:schemeClr val="tx1"/>
                          </a:solidFill>
                          <a:latin typeface="+mn-ea"/>
                        </a:rPr>
                        <a:t>바코드가 제품 리스트에 없는 경우 해당 제품은 친환경 제품이 아님을 알리는 내용</a:t>
                      </a:r>
                      <a:r>
                        <a:rPr kumimoji="1" lang="en-US" altLang="ko-KR" sz="850" dirty="0">
                          <a:solidFill>
                            <a:schemeClr val="tx1"/>
                          </a:solidFill>
                          <a:latin typeface="+mn-ea"/>
                        </a:rPr>
                        <a:t>(</a:t>
                      </a:r>
                      <a:r>
                        <a:rPr kumimoji="1" lang="ko-KR" altLang="en-US" sz="850" dirty="0">
                          <a:solidFill>
                            <a:srgbClr val="FF0000"/>
                          </a:solidFill>
                          <a:latin typeface="+mn-ea"/>
                        </a:rPr>
                        <a:t>검색</a:t>
                      </a:r>
                      <a:r>
                        <a:rPr kumimoji="1" lang="en-US" altLang="ko-KR" sz="850" dirty="0">
                          <a:solidFill>
                            <a:srgbClr val="FF0000"/>
                          </a:solidFill>
                          <a:latin typeface="+mn-ea"/>
                        </a:rPr>
                        <a:t>- </a:t>
                      </a:r>
                      <a:r>
                        <a:rPr kumimoji="1" lang="ko-KR" altLang="en-US" sz="850" dirty="0">
                          <a:solidFill>
                            <a:srgbClr val="FF0000"/>
                          </a:solidFill>
                          <a:latin typeface="+mn-ea"/>
                        </a:rPr>
                        <a:t>검색완료페이지 중 검색결과 없음</a:t>
                      </a:r>
                      <a:r>
                        <a:rPr kumimoji="1" lang="en-US" altLang="ko-KR" sz="850" dirty="0">
                          <a:solidFill>
                            <a:schemeClr val="tx1"/>
                          </a:solidFill>
                          <a:latin typeface="+mn-ea"/>
                        </a:rPr>
                        <a:t>)</a:t>
                      </a:r>
                      <a:r>
                        <a:rPr kumimoji="1" lang="ko-KR" altLang="en-US" sz="850" dirty="0">
                          <a:solidFill>
                            <a:schemeClr val="tx1"/>
                          </a:solidFill>
                          <a:latin typeface="+mn-ea"/>
                        </a:rPr>
                        <a:t>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검색 리스트</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제품의 대표이미지</a:t>
                      </a:r>
                      <a:r>
                        <a:rPr lang="en-US" altLang="ko-KR" sz="850" b="0" baseline="0" dirty="0">
                          <a:latin typeface="+mn-ea"/>
                          <a:ea typeface="+mn-ea"/>
                        </a:rPr>
                        <a:t> or </a:t>
                      </a:r>
                      <a:r>
                        <a:rPr lang="ko-KR" altLang="en-US" sz="850" b="0" baseline="0" dirty="0">
                          <a:latin typeface="+mn-ea"/>
                          <a:ea typeface="+mn-ea"/>
                        </a:rPr>
                        <a:t>제품명을 </a:t>
                      </a:r>
                      <a:r>
                        <a:rPr lang="ko-KR" altLang="en-US" sz="850" b="0" baseline="0" dirty="0" err="1">
                          <a:latin typeface="+mn-ea"/>
                          <a:ea typeface="+mn-ea"/>
                        </a:rPr>
                        <a:t>선택시</a:t>
                      </a:r>
                      <a:r>
                        <a:rPr lang="ko-KR" altLang="en-US" sz="850" b="0" baseline="0" dirty="0">
                          <a:latin typeface="+mn-ea"/>
                          <a:ea typeface="+mn-ea"/>
                        </a:rPr>
                        <a:t> </a:t>
                      </a:r>
                      <a:r>
                        <a:rPr lang="ko-KR" altLang="en-US" sz="850" b="0" baseline="0" dirty="0">
                          <a:solidFill>
                            <a:schemeClr val="tx1"/>
                          </a:solidFill>
                          <a:latin typeface="+mn-ea"/>
                          <a:ea typeface="+mn-ea"/>
                        </a:rPr>
                        <a:t>제품의 </a:t>
                      </a:r>
                      <a:r>
                        <a:rPr lang="ko-KR" altLang="en-US" sz="850" dirty="0">
                          <a:solidFill>
                            <a:srgbClr val="FF0000"/>
                          </a:solidFill>
                        </a:rPr>
                        <a:t>제품 상세 페이지</a:t>
                      </a:r>
                      <a:r>
                        <a:rPr lang="en-US" altLang="ko-KR" sz="850" dirty="0">
                          <a:solidFill>
                            <a:srgbClr val="FF0000"/>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1" name="그림 10"/>
          <p:cNvPicPr>
            <a:picLocks noChangeAspect="1"/>
          </p:cNvPicPr>
          <p:nvPr/>
        </p:nvPicPr>
        <p:blipFill rotWithShape="1">
          <a:blip r:embed="rId2"/>
          <a:srcRect l="2000" r="2002" b="527"/>
          <a:stretch/>
        </p:blipFill>
        <p:spPr>
          <a:xfrm>
            <a:off x="263352" y="657880"/>
            <a:ext cx="3456384" cy="6120680"/>
          </a:xfrm>
          <a:prstGeom prst="rect">
            <a:avLst/>
          </a:prstGeom>
        </p:spPr>
      </p:pic>
      <p:pic>
        <p:nvPicPr>
          <p:cNvPr id="12" name="그림 11"/>
          <p:cNvPicPr>
            <a:picLocks noChangeAspect="1"/>
          </p:cNvPicPr>
          <p:nvPr/>
        </p:nvPicPr>
        <p:blipFill rotWithShape="1">
          <a:blip r:embed="rId3"/>
          <a:srcRect l="2000" r="2002" b="709"/>
          <a:stretch/>
        </p:blipFill>
        <p:spPr>
          <a:xfrm>
            <a:off x="3863752" y="669068"/>
            <a:ext cx="3456384" cy="6109492"/>
          </a:xfrm>
          <a:prstGeom prst="rect">
            <a:avLst/>
          </a:prstGeom>
        </p:spPr>
      </p:pic>
      <p:sp>
        <p:nvSpPr>
          <p:cNvPr id="13" name="직사각형 12"/>
          <p:cNvSpPr/>
          <p:nvPr/>
        </p:nvSpPr>
        <p:spPr>
          <a:xfrm>
            <a:off x="407368"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190800" y="95036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3960640" y="9414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6744072" y="9459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8" name="직사각형 17"/>
          <p:cNvSpPr/>
          <p:nvPr/>
        </p:nvSpPr>
        <p:spPr>
          <a:xfrm>
            <a:off x="405900" y="1600176"/>
            <a:ext cx="1225604" cy="475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344285" y="152197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137240" y="409973"/>
            <a:ext cx="194796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a:t>
            </a:r>
            <a:endParaRPr lang="ko-KR" altLang="en-US" sz="1200" dirty="0">
              <a:solidFill>
                <a:srgbClr val="FF0000"/>
              </a:solidFill>
            </a:endParaRPr>
          </a:p>
        </p:txBody>
      </p:sp>
      <p:sp>
        <p:nvSpPr>
          <p:cNvPr id="3" name="직사각형 2"/>
          <p:cNvSpPr/>
          <p:nvPr/>
        </p:nvSpPr>
        <p:spPr>
          <a:xfrm>
            <a:off x="3863752" y="392069"/>
            <a:ext cx="2297424"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a:t>
            </a:r>
            <a:r>
              <a:rPr lang="ko-KR" altLang="en-US" sz="1200" dirty="0">
                <a:solidFill>
                  <a:srgbClr val="FF0000"/>
                </a:solidFill>
                <a:latin typeface="Segoe UI" panose="020B0502040204020203" pitchFamily="34" charset="0"/>
              </a:rPr>
              <a:t>참고</a:t>
            </a:r>
            <a:r>
              <a:rPr lang="en-US" altLang="ko-KR" sz="1200" dirty="0">
                <a:solidFill>
                  <a:srgbClr val="FF0000"/>
                </a:solidFill>
                <a:latin typeface="Segoe UI" panose="020B0502040204020203" pitchFamily="34" charset="0"/>
              </a:rPr>
              <a:t>) 009 </a:t>
            </a:r>
            <a:r>
              <a:rPr lang="ko-KR" altLang="en-US" sz="1200" dirty="0">
                <a:solidFill>
                  <a:srgbClr val="FF0000"/>
                </a:solidFill>
                <a:latin typeface="Segoe UI" panose="020B0502040204020203" pitchFamily="34" charset="0"/>
              </a:rPr>
              <a:t>검색</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검색 결과 없음</a:t>
            </a:r>
            <a:endParaRPr lang="ko-KR" altLang="en-US" sz="1200" dirty="0">
              <a:solidFill>
                <a:srgbClr val="FF0000"/>
              </a:solidFill>
            </a:endParaRPr>
          </a:p>
        </p:txBody>
      </p:sp>
      <p:sp>
        <p:nvSpPr>
          <p:cNvPr id="27" name="직사각형 26"/>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a:t>
            </a:r>
            <a:endParaRPr lang="en-US" altLang="ko-KR" sz="1200" dirty="0" smtClean="0"/>
          </a:p>
          <a:p>
            <a:pPr algn="ctr"/>
            <a:r>
              <a:rPr lang="ko-KR" altLang="en-US" sz="1200" dirty="0" smtClean="0"/>
              <a:t>설계 완료</a:t>
            </a:r>
            <a:endParaRPr lang="ko-KR" altLang="en-US" sz="1200" dirty="0"/>
          </a:p>
        </p:txBody>
      </p:sp>
      <p:sp>
        <p:nvSpPr>
          <p:cNvPr id="29" name="직사각형 28"/>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0" name="직사각형 29"/>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가상 데이터로 </a:t>
            </a:r>
            <a:endParaRPr lang="en-US" altLang="ko-KR" sz="1200" dirty="0" smtClean="0"/>
          </a:p>
          <a:p>
            <a:pPr algn="ctr"/>
            <a:r>
              <a:rPr lang="ko-KR" altLang="en-US" sz="1200" dirty="0" smtClean="0"/>
              <a:t>데이터 받아오기 성공</a:t>
            </a:r>
            <a:endParaRPr lang="ko-KR" altLang="en-US" sz="1200" dirty="0"/>
          </a:p>
        </p:txBody>
      </p:sp>
      <p:sp>
        <p:nvSpPr>
          <p:cNvPr id="31" name="직사각형 30"/>
          <p:cNvSpPr/>
          <p:nvPr/>
        </p:nvSpPr>
        <p:spPr>
          <a:xfrm>
            <a:off x="479444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253878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B46E8B0-FCEB-4BB0-B9CA-CFCC985B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39" y="620688"/>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시작</a:t>
            </a:r>
            <a:r>
              <a:rPr lang="en-US" altLang="ko-KR" dirty="0"/>
              <a:t>(005)</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59895879"/>
              </p:ext>
            </p:extLst>
          </p:nvPr>
        </p:nvGraphicFramePr>
        <p:xfrm>
          <a:off x="8688288" y="476672"/>
          <a:ext cx="3384376" cy="52773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닉네임</a:t>
                      </a:r>
                      <a:endParaRPr lang="en-US" altLang="ko-KR" sz="850" dirty="0"/>
                    </a:p>
                    <a:p>
                      <a:pPr marL="171450" indent="-171450">
                        <a:buFontTx/>
                        <a:buChar char="-"/>
                      </a:pPr>
                      <a:r>
                        <a:rPr lang="ko-KR" altLang="en-US" sz="850" dirty="0" err="1"/>
                        <a:t>회원가입시</a:t>
                      </a:r>
                      <a:r>
                        <a:rPr lang="ko-KR" altLang="en-US" sz="850" dirty="0"/>
                        <a:t> 입력한 닉네임으로 </a:t>
                      </a:r>
                      <a:r>
                        <a:rPr lang="en-US" altLang="ko-KR" sz="850" dirty="0"/>
                        <a:t>‘’</a:t>
                      </a:r>
                      <a:r>
                        <a:rPr lang="ko-KR" altLang="en-US" sz="850" dirty="0"/>
                        <a:t>닉네임</a:t>
                      </a:r>
                      <a:r>
                        <a:rPr lang="en-US" altLang="ko-KR" sz="850" dirty="0"/>
                        <a:t>’</a:t>
                      </a:r>
                      <a:r>
                        <a:rPr lang="ko-KR" altLang="en-US" sz="850" dirty="0"/>
                        <a:t>님</a:t>
                      </a:r>
                      <a:r>
                        <a:rPr lang="en-US" altLang="ko-KR" sz="850" dirty="0"/>
                        <a:t>,</a:t>
                      </a:r>
                      <a:r>
                        <a:rPr lang="en-US" altLang="ko-KR" sz="850" baseline="0" dirty="0"/>
                        <a:t> </a:t>
                      </a:r>
                      <a:r>
                        <a:rPr lang="ko-KR" altLang="en-US" sz="850" baseline="0" dirty="0"/>
                        <a:t>반가워요</a:t>
                      </a:r>
                      <a:r>
                        <a:rPr lang="en-US" altLang="ko-KR" sz="850" baseline="0" dirty="0"/>
                        <a:t>!’ </a:t>
                      </a:r>
                      <a:r>
                        <a:rPr lang="ko-KR" altLang="en-US" sz="850" baseline="0" dirty="0"/>
                        <a:t>문구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안내 문구</a:t>
                      </a:r>
                      <a:endParaRPr lang="en-US" altLang="ko-KR" sz="850" dirty="0"/>
                    </a:p>
                    <a:p>
                      <a:pPr marL="171450" indent="-171450">
                        <a:buFontTx/>
                        <a:buChar char="-"/>
                      </a:pPr>
                      <a:r>
                        <a:rPr lang="en-US" altLang="ko-KR" sz="850" baseline="0" dirty="0"/>
                        <a:t>‘</a:t>
                      </a:r>
                      <a:r>
                        <a:rPr lang="ko-KR" altLang="en-US" sz="850" baseline="0" dirty="0"/>
                        <a:t>새로운 씨앗을 심어볼까요</a:t>
                      </a:r>
                      <a:r>
                        <a:rPr lang="en-US" altLang="ko-KR" sz="850" baseline="0" dirty="0"/>
                        <a:t>?’ </a:t>
                      </a:r>
                      <a:r>
                        <a:rPr lang="ko-KR" altLang="en-US" sz="850" baseline="0" dirty="0"/>
                        <a:t>문구를 노출하여 </a:t>
                      </a:r>
                      <a:r>
                        <a:rPr lang="ko-KR" altLang="en-US" sz="850" baseline="0" dirty="0" err="1"/>
                        <a:t>씨앗심기</a:t>
                      </a:r>
                      <a:r>
                        <a:rPr lang="ko-KR" altLang="en-US" sz="850" baseline="0" dirty="0"/>
                        <a:t> 버튼을 클릭하도록 유도</a:t>
                      </a:r>
                      <a:endParaRPr lang="en-US" altLang="ko-KR" sz="850" baseline="0" dirty="0"/>
                    </a:p>
                    <a:p>
                      <a:pPr marL="171450" indent="-171450">
                        <a:buFontTx/>
                        <a:buChar char="-"/>
                      </a:pPr>
                      <a:r>
                        <a:rPr lang="ko-KR" altLang="en-US" sz="850" baseline="0" dirty="0" err="1"/>
                        <a:t>씨앗심기</a:t>
                      </a:r>
                      <a:r>
                        <a:rPr lang="ko-KR" altLang="en-US" sz="850" baseline="0" dirty="0"/>
                        <a:t> 버튼 </a:t>
                      </a:r>
                      <a:r>
                        <a:rPr lang="ko-KR" altLang="en-US" sz="850" baseline="0" dirty="0" err="1"/>
                        <a:t>클릭시</a:t>
                      </a:r>
                      <a:r>
                        <a:rPr lang="ko-KR" altLang="en-US" sz="850" baseline="0" dirty="0"/>
                        <a:t> 문구가 </a:t>
                      </a:r>
                      <a:r>
                        <a:rPr lang="en-US" altLang="ko-KR" sz="850" baseline="0" dirty="0"/>
                        <a:t>‘</a:t>
                      </a:r>
                      <a:r>
                        <a:rPr lang="ko-KR" altLang="en-US" sz="850" baseline="0" dirty="0"/>
                        <a:t>원하는 식물을 선택해주세요</a:t>
                      </a:r>
                      <a:r>
                        <a:rPr lang="en-US" altLang="ko-KR" sz="850" baseline="0" dirty="0"/>
                        <a:t>!’</a:t>
                      </a:r>
                      <a:r>
                        <a:rPr lang="ko-KR" altLang="en-US" sz="850" baseline="0" dirty="0"/>
                        <a:t>로 변경</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씨앗심기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en-US" altLang="ko-KR" sz="850" dirty="0">
                          <a:solidFill>
                            <a:srgbClr val="FF0000"/>
                          </a:solidFill>
                        </a:rPr>
                        <a:t>(</a:t>
                      </a:r>
                      <a:r>
                        <a:rPr lang="ko-KR" altLang="en-US" sz="850" dirty="0">
                          <a:solidFill>
                            <a:srgbClr val="FF0000"/>
                          </a:solidFill>
                        </a:rPr>
                        <a:t>참고</a:t>
                      </a:r>
                      <a:r>
                        <a:rPr lang="en-US" altLang="ko-KR" sz="850" dirty="0">
                          <a:solidFill>
                            <a:srgbClr val="FF0000"/>
                          </a:solidFill>
                        </a:rPr>
                        <a:t>) 005 </a:t>
                      </a:r>
                      <a:r>
                        <a:rPr lang="ko-KR" altLang="en-US" sz="850" dirty="0">
                          <a:solidFill>
                            <a:srgbClr val="FF0000"/>
                          </a:solidFill>
                        </a:rPr>
                        <a:t>홈</a:t>
                      </a:r>
                      <a:r>
                        <a:rPr lang="en-US" altLang="ko-KR" sz="850" dirty="0">
                          <a:solidFill>
                            <a:srgbClr val="FF0000"/>
                          </a:solidFill>
                        </a:rPr>
                        <a:t>_</a:t>
                      </a:r>
                      <a:r>
                        <a:rPr lang="ko-KR" altLang="en-US" sz="850" dirty="0">
                          <a:solidFill>
                            <a:srgbClr val="FF0000"/>
                          </a:solidFill>
                        </a:rPr>
                        <a:t>씨앗 카드 활성화 </a:t>
                      </a:r>
                      <a:r>
                        <a:rPr lang="ko-KR" altLang="en-US" sz="850" dirty="0">
                          <a:solidFill>
                            <a:schemeClr val="tx1"/>
                          </a:solidFill>
                        </a:rPr>
                        <a:t>화면처럼 씨앗 카드</a:t>
                      </a:r>
                      <a:r>
                        <a:rPr lang="en-US" altLang="ko-KR" sz="850" dirty="0">
                          <a:solidFill>
                            <a:schemeClr val="tx1"/>
                          </a:solidFill>
                        </a:rPr>
                        <a:t>3</a:t>
                      </a:r>
                      <a:r>
                        <a:rPr lang="ko-KR" altLang="en-US" sz="850" dirty="0">
                          <a:solidFill>
                            <a:schemeClr val="tx1"/>
                          </a:solidFill>
                        </a:rPr>
                        <a:t>개 등장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나무 레벨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총 </a:t>
                      </a:r>
                      <a:r>
                        <a:rPr kumimoji="1" lang="en-US" altLang="ko-KR" sz="850" dirty="0">
                          <a:solidFill>
                            <a:schemeClr val="tx1"/>
                          </a:solidFill>
                          <a:latin typeface="+mn-ea"/>
                        </a:rPr>
                        <a:t>5 </a:t>
                      </a:r>
                      <a:r>
                        <a:rPr kumimoji="1" lang="ko-KR" altLang="en-US" sz="850" dirty="0">
                          <a:solidFill>
                            <a:schemeClr val="tx1"/>
                          </a:solidFill>
                          <a:latin typeface="+mn-ea"/>
                        </a:rPr>
                        <a:t>단계로 나무 레벨이 </a:t>
                      </a:r>
                      <a:r>
                        <a:rPr kumimoji="1" lang="ko-KR" altLang="en-US" sz="850" dirty="0" err="1">
                          <a:solidFill>
                            <a:schemeClr val="tx1"/>
                          </a:solidFill>
                          <a:latin typeface="+mn-ea"/>
                        </a:rPr>
                        <a:t>올라갈때마다</a:t>
                      </a:r>
                      <a:r>
                        <a:rPr kumimoji="1" lang="ko-KR" altLang="en-US" sz="850" dirty="0">
                          <a:solidFill>
                            <a:schemeClr val="tx1"/>
                          </a:solidFill>
                          <a:latin typeface="+mn-ea"/>
                        </a:rPr>
                        <a:t> 하트가 오른쪽으로 이동하며 지나온 자리에 게이지가 차오름</a:t>
                      </a:r>
                      <a:r>
                        <a:rPr kumimoji="1" lang="en-US" altLang="ko-KR" sz="850" dirty="0">
                          <a:solidFill>
                            <a:schemeClr val="tx1"/>
                          </a:solidFill>
                          <a:latin typeface="+mn-ea"/>
                        </a:rPr>
                        <a:t>(</a:t>
                      </a:r>
                      <a:r>
                        <a:rPr kumimoji="1" lang="ko-KR" altLang="en-US" sz="850" dirty="0" err="1">
                          <a:solidFill>
                            <a:srgbClr val="FF0000"/>
                          </a:solidFill>
                          <a:latin typeface="+mn-ea"/>
                        </a:rPr>
                        <a:t>게이미피케이션</a:t>
                      </a:r>
                      <a:r>
                        <a:rPr kumimoji="1" lang="ko-KR" altLang="en-US" sz="850" dirty="0">
                          <a:solidFill>
                            <a:srgbClr val="FF0000"/>
                          </a:solidFill>
                          <a:latin typeface="+mn-ea"/>
                        </a:rPr>
                        <a:t> </a:t>
                      </a:r>
                      <a:r>
                        <a:rPr kumimoji="1" lang="en-US" altLang="ko-KR" sz="850" dirty="0">
                          <a:solidFill>
                            <a:srgbClr val="FF0000"/>
                          </a:solidFill>
                          <a:latin typeface="+mn-ea"/>
                        </a:rPr>
                        <a:t>– </a:t>
                      </a:r>
                      <a:r>
                        <a:rPr kumimoji="1" lang="ko-KR" altLang="en-US" sz="850" dirty="0">
                          <a:solidFill>
                            <a:srgbClr val="FF0000"/>
                          </a:solidFill>
                          <a:latin typeface="+mn-ea"/>
                        </a:rPr>
                        <a:t>성장 페이지 참고</a:t>
                      </a:r>
                      <a:r>
                        <a:rPr kumimoji="1" lang="en-US" altLang="ko-KR" sz="850" dirty="0">
                          <a:solidFill>
                            <a:srgbClr val="FF0000"/>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레벨은 </a:t>
                      </a:r>
                      <a:r>
                        <a:rPr kumimoji="1" lang="en-US" altLang="ko-KR" sz="850" dirty="0">
                          <a:solidFill>
                            <a:schemeClr val="tx1"/>
                          </a:solidFill>
                          <a:latin typeface="+mn-ea"/>
                        </a:rPr>
                        <a:t>0</a:t>
                      </a:r>
                      <a:r>
                        <a:rPr kumimoji="1" lang="ko-KR" altLang="en-US" sz="850" dirty="0">
                          <a:solidFill>
                            <a:schemeClr val="tx1"/>
                          </a:solidFill>
                          <a:latin typeface="+mn-ea"/>
                        </a:rPr>
                        <a:t>단계가 디폴트</a:t>
                      </a:r>
                      <a:r>
                        <a:rPr kumimoji="1" lang="en-US" altLang="ko-KR" sz="850" dirty="0">
                          <a:solidFill>
                            <a:schemeClr val="tx1"/>
                          </a:solidFill>
                          <a:latin typeface="+mn-ea"/>
                        </a:rPr>
                        <a:t>(</a:t>
                      </a:r>
                      <a:r>
                        <a:rPr kumimoji="1" lang="ko-KR" altLang="en-US" sz="850" dirty="0">
                          <a:solidFill>
                            <a:schemeClr val="tx1"/>
                          </a:solidFill>
                          <a:latin typeface="+mn-ea"/>
                        </a:rPr>
                        <a:t>하트가 가장 왼쪽에 있음</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 </a:t>
                      </a:r>
                      <a:r>
                        <a:rPr kumimoji="1" lang="en-US" altLang="ko-KR" sz="850" dirty="0">
                          <a:solidFill>
                            <a:schemeClr val="tx1"/>
                          </a:solidFill>
                          <a:latin typeface="+mn-ea"/>
                        </a:rPr>
                        <a:t>5</a:t>
                      </a:r>
                      <a:r>
                        <a:rPr kumimoji="1" lang="ko-KR" altLang="en-US" sz="850" dirty="0">
                          <a:solidFill>
                            <a:schemeClr val="tx1"/>
                          </a:solidFill>
                          <a:latin typeface="+mn-ea"/>
                        </a:rPr>
                        <a:t>단계의 경우 하트가 가장 오른쪽에 있으며 게이지가 꽉 </a:t>
                      </a:r>
                      <a:r>
                        <a:rPr kumimoji="1" lang="ko-KR" altLang="en-US" sz="850" dirty="0" err="1">
                          <a:solidFill>
                            <a:schemeClr val="tx1"/>
                          </a:solidFill>
                          <a:latin typeface="+mn-ea"/>
                        </a:rPr>
                        <a:t>차있음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친환경 소비 인증하기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친환경</a:t>
                      </a:r>
                      <a:r>
                        <a:rPr lang="en-US" altLang="ko-KR" sz="850" b="0" baseline="0" dirty="0">
                          <a:latin typeface="+mn-ea"/>
                          <a:ea typeface="+mn-ea"/>
                        </a:rPr>
                        <a:t> </a:t>
                      </a:r>
                      <a:r>
                        <a:rPr lang="ko-KR" altLang="en-US" sz="850" b="0" baseline="0" dirty="0">
                          <a:latin typeface="+mn-ea"/>
                          <a:ea typeface="+mn-ea"/>
                        </a:rPr>
                        <a:t>인증 마크를 스캔할 수 있는 카메라 앱으로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친환경 인증 마크 </a:t>
                      </a:r>
                      <a:r>
                        <a:rPr lang="en-US" altLang="ko-KR" sz="850" b="0" baseline="0" dirty="0">
                          <a:latin typeface="+mn-ea"/>
                          <a:ea typeface="+mn-ea"/>
                        </a:rPr>
                        <a:t>1</a:t>
                      </a:r>
                      <a:r>
                        <a:rPr lang="ko-KR" altLang="en-US" sz="850" b="0" baseline="0" dirty="0">
                          <a:latin typeface="+mn-ea"/>
                          <a:ea typeface="+mn-ea"/>
                        </a:rPr>
                        <a:t>개 </a:t>
                      </a:r>
                      <a:r>
                        <a:rPr lang="ko-KR" altLang="en-US" sz="850" b="0" baseline="0" dirty="0" err="1">
                          <a:latin typeface="+mn-ea"/>
                          <a:ea typeface="+mn-ea"/>
                        </a:rPr>
                        <a:t>스캔시</a:t>
                      </a:r>
                      <a:r>
                        <a:rPr lang="ko-KR" altLang="en-US" sz="850" b="0" baseline="0" dirty="0">
                          <a:latin typeface="+mn-ea"/>
                          <a:ea typeface="+mn-ea"/>
                        </a:rPr>
                        <a:t> 나무의 레벨이 </a:t>
                      </a:r>
                      <a:r>
                        <a:rPr lang="en-US" altLang="ko-KR" sz="850" b="0" baseline="0" dirty="0">
                          <a:latin typeface="+mn-ea"/>
                          <a:ea typeface="+mn-ea"/>
                        </a:rPr>
                        <a:t>1</a:t>
                      </a:r>
                      <a:r>
                        <a:rPr lang="ko-KR" altLang="en-US" sz="850" b="0" baseline="0" dirty="0">
                          <a:latin typeface="+mn-ea"/>
                          <a:ea typeface="+mn-ea"/>
                        </a:rPr>
                        <a:t>단계 올라감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숲으로 가기</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a:t>
                      </a:r>
                      <a:r>
                        <a:rPr lang="en-US" altLang="ko-KR" sz="850" b="0" dirty="0">
                          <a:solidFill>
                            <a:srgbClr val="FF0000"/>
                          </a:solidFill>
                          <a:latin typeface="+mn-ea"/>
                          <a:ea typeface="+mn-ea"/>
                        </a:rPr>
                        <a:t>(</a:t>
                      </a:r>
                      <a:r>
                        <a:rPr lang="ko-KR" altLang="en-US" sz="850" b="0" dirty="0" err="1">
                          <a:solidFill>
                            <a:srgbClr val="FF0000"/>
                          </a:solidFill>
                          <a:latin typeface="+mn-ea"/>
                          <a:ea typeface="+mn-ea"/>
                        </a:rPr>
                        <a:t>게이미피케이션</a:t>
                      </a:r>
                      <a:r>
                        <a:rPr lang="ko-KR" altLang="en-US" sz="850" b="0" dirty="0">
                          <a:solidFill>
                            <a:srgbClr val="FF0000"/>
                          </a:solidFill>
                          <a:latin typeface="+mn-ea"/>
                          <a:ea typeface="+mn-ea"/>
                        </a:rPr>
                        <a:t> </a:t>
                      </a:r>
                      <a:r>
                        <a:rPr lang="en-US" altLang="ko-KR" sz="850" b="0" dirty="0">
                          <a:solidFill>
                            <a:srgbClr val="FF0000"/>
                          </a:solidFill>
                          <a:latin typeface="+mn-ea"/>
                          <a:ea typeface="+mn-ea"/>
                        </a:rPr>
                        <a:t>– </a:t>
                      </a:r>
                      <a:r>
                        <a:rPr lang="ko-KR" altLang="en-US" sz="850" b="0" dirty="0">
                          <a:solidFill>
                            <a:srgbClr val="FF0000"/>
                          </a:solidFill>
                          <a:latin typeface="+mn-ea"/>
                          <a:ea typeface="+mn-ea"/>
                        </a:rPr>
                        <a:t>숲</a:t>
                      </a:r>
                      <a:r>
                        <a:rPr lang="en-US" altLang="ko-KR" sz="850" b="0" dirty="0">
                          <a:solidFill>
                            <a:srgbClr val="FF0000"/>
                          </a:solidFill>
                          <a:latin typeface="+mn-ea"/>
                          <a:ea typeface="+mn-ea"/>
                        </a:rPr>
                        <a:t>1 </a:t>
                      </a:r>
                      <a:r>
                        <a:rPr lang="ko-KR" altLang="en-US" sz="850" b="0" dirty="0">
                          <a:solidFill>
                            <a:srgbClr val="FF0000"/>
                          </a:solidFill>
                          <a:latin typeface="+mn-ea"/>
                          <a:ea typeface="+mn-ea"/>
                        </a:rPr>
                        <a:t>페이지</a:t>
                      </a:r>
                      <a:r>
                        <a:rPr lang="en-US" altLang="ko-KR" sz="850" b="0" dirty="0">
                          <a:solidFill>
                            <a:srgbClr val="FF0000"/>
                          </a:solidFill>
                          <a:latin typeface="+mn-ea"/>
                          <a:ea typeface="+mn-ea"/>
                        </a:rPr>
                        <a:t>)</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씨앗카드</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랜덤으로 선택된 </a:t>
                      </a:r>
                      <a:r>
                        <a:rPr lang="en-US" altLang="ko-KR" sz="850" b="0" dirty="0">
                          <a:latin typeface="+mn-ea"/>
                          <a:ea typeface="+mn-ea"/>
                        </a:rPr>
                        <a:t>3</a:t>
                      </a:r>
                      <a:r>
                        <a:rPr lang="ko-KR" altLang="en-US" sz="850" b="0" dirty="0">
                          <a:latin typeface="+mn-ea"/>
                          <a:ea typeface="+mn-ea"/>
                        </a:rPr>
                        <a:t>장의 카드 등장</a:t>
                      </a:r>
                      <a:endParaRPr lang="en-US" altLang="ko-KR" sz="850" b="0" dirty="0">
                        <a:latin typeface="+mn-ea"/>
                        <a:ea typeface="+mn-ea"/>
                      </a:endParaRPr>
                    </a:p>
                    <a:p>
                      <a:pPr marL="171450" indent="-171450" algn="just" latinLnBrk="1">
                        <a:lnSpc>
                          <a:spcPct val="120000"/>
                        </a:lnSpc>
                        <a:buFontTx/>
                        <a:buChar char="-"/>
                      </a:pPr>
                      <a:r>
                        <a:rPr lang="en-US" altLang="ko-KR" sz="850" b="0" dirty="0">
                          <a:latin typeface="+mn-ea"/>
                          <a:ea typeface="+mn-ea"/>
                        </a:rPr>
                        <a:t>1</a:t>
                      </a:r>
                      <a:r>
                        <a:rPr lang="ko-KR" altLang="en-US" sz="850" b="0" dirty="0">
                          <a:latin typeface="+mn-ea"/>
                          <a:ea typeface="+mn-ea"/>
                        </a:rPr>
                        <a:t>개의 카드 </a:t>
                      </a:r>
                      <a:r>
                        <a:rPr lang="ko-KR" altLang="en-US" sz="850" b="0" dirty="0" err="1">
                          <a:latin typeface="+mn-ea"/>
                          <a:ea typeface="+mn-ea"/>
                        </a:rPr>
                        <a:t>선택시</a:t>
                      </a:r>
                      <a:r>
                        <a:rPr lang="ko-KR" altLang="en-US" sz="850" b="0" dirty="0">
                          <a:latin typeface="+mn-ea"/>
                          <a:ea typeface="+mn-ea"/>
                        </a:rPr>
                        <a:t> 선택한 카드만 색상카드로 남아 있고 선택하지 않은 카드는 흑백으로 </a:t>
                      </a:r>
                      <a:r>
                        <a:rPr lang="ko-KR" altLang="en-US" sz="850" b="0" dirty="0" err="1">
                          <a:latin typeface="+mn-ea"/>
                          <a:ea typeface="+mn-ea"/>
                        </a:rPr>
                        <a:t>보여짐</a:t>
                      </a:r>
                      <a:r>
                        <a:rPr lang="en-US" altLang="ko-KR" sz="850" b="0" dirty="0">
                          <a:latin typeface="+mn-ea"/>
                          <a:ea typeface="+mn-ea"/>
                        </a:rPr>
                        <a:t>(1</a:t>
                      </a:r>
                      <a:r>
                        <a:rPr lang="ko-KR" altLang="en-US" sz="850" b="0" dirty="0" err="1">
                          <a:latin typeface="+mn-ea"/>
                          <a:ea typeface="+mn-ea"/>
                        </a:rPr>
                        <a:t>초동안</a:t>
                      </a:r>
                      <a:r>
                        <a:rPr lang="en-US" altLang="ko-KR" sz="850" b="0" dirty="0">
                          <a:latin typeface="+mn-ea"/>
                          <a:ea typeface="+mn-ea"/>
                        </a:rPr>
                        <a:t>)</a:t>
                      </a:r>
                    </a:p>
                    <a:p>
                      <a:pPr marL="171450" indent="-171450" algn="just" latinLnBrk="1">
                        <a:lnSpc>
                          <a:spcPct val="120000"/>
                        </a:lnSpc>
                        <a:buFontTx/>
                        <a:buChar char="-"/>
                      </a:pPr>
                      <a:r>
                        <a:rPr lang="en-US" altLang="ko-KR" sz="850" b="0" dirty="0">
                          <a:latin typeface="+mn-ea"/>
                          <a:ea typeface="+mn-ea"/>
                        </a:rPr>
                        <a:t>1</a:t>
                      </a:r>
                      <a:r>
                        <a:rPr lang="ko-KR" altLang="en-US" sz="850" b="0" dirty="0">
                          <a:latin typeface="+mn-ea"/>
                          <a:ea typeface="+mn-ea"/>
                        </a:rPr>
                        <a:t>초 후 식물의 해당 식물의 </a:t>
                      </a:r>
                      <a:r>
                        <a:rPr lang="en-US" altLang="ko-KR" sz="850" b="0" dirty="0">
                          <a:latin typeface="+mn-ea"/>
                          <a:ea typeface="+mn-ea"/>
                        </a:rPr>
                        <a:t>1</a:t>
                      </a:r>
                      <a:r>
                        <a:rPr lang="ko-KR" altLang="en-US" sz="850" b="0" dirty="0">
                          <a:latin typeface="+mn-ea"/>
                          <a:ea typeface="+mn-ea"/>
                        </a:rPr>
                        <a:t>단계 이미지가 </a:t>
                      </a:r>
                      <a:r>
                        <a:rPr lang="ko-KR" altLang="en-US" sz="850" b="0" dirty="0" err="1">
                          <a:latin typeface="+mn-ea"/>
                          <a:ea typeface="+mn-ea"/>
                        </a:rPr>
                        <a:t>보여짐</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19" name="그림 18"/>
          <p:cNvPicPr>
            <a:picLocks noChangeAspect="1"/>
          </p:cNvPicPr>
          <p:nvPr/>
        </p:nvPicPr>
        <p:blipFill>
          <a:blip r:embed="rId3"/>
          <a:stretch>
            <a:fillRect/>
          </a:stretch>
        </p:blipFill>
        <p:spPr>
          <a:xfrm>
            <a:off x="332639" y="620688"/>
            <a:ext cx="3429000" cy="6096000"/>
          </a:xfrm>
          <a:prstGeom prst="rect">
            <a:avLst/>
          </a:prstGeom>
        </p:spPr>
      </p:pic>
      <p:sp>
        <p:nvSpPr>
          <p:cNvPr id="13" name="직사각형 12"/>
          <p:cNvSpPr/>
          <p:nvPr/>
        </p:nvSpPr>
        <p:spPr>
          <a:xfrm>
            <a:off x="319638" y="10850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1487488" y="31409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19638" y="14708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4439816"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767408" y="45091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4331498" y="29471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0" name="직사각형 19"/>
          <p:cNvSpPr/>
          <p:nvPr/>
        </p:nvSpPr>
        <p:spPr>
          <a:xfrm>
            <a:off x="1102569" y="494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1" name="직사각형 20"/>
          <p:cNvSpPr/>
          <p:nvPr/>
        </p:nvSpPr>
        <p:spPr>
          <a:xfrm>
            <a:off x="4703622" y="49494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2" name="직사각형 21"/>
          <p:cNvSpPr/>
          <p:nvPr/>
        </p:nvSpPr>
        <p:spPr>
          <a:xfrm>
            <a:off x="4703622"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3" name="직사각형 22"/>
          <p:cNvSpPr/>
          <p:nvPr/>
        </p:nvSpPr>
        <p:spPr>
          <a:xfrm>
            <a:off x="1102569" y="54491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5" name="직사각형 24"/>
          <p:cNvSpPr/>
          <p:nvPr/>
        </p:nvSpPr>
        <p:spPr>
          <a:xfrm>
            <a:off x="3905586" y="136022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6" name="TextBox 25"/>
          <p:cNvSpPr txBox="1"/>
          <p:nvPr/>
        </p:nvSpPr>
        <p:spPr>
          <a:xfrm>
            <a:off x="303927" y="410180"/>
            <a:ext cx="2160240" cy="276999"/>
          </a:xfrm>
          <a:prstGeom prst="rect">
            <a:avLst/>
          </a:prstGeom>
          <a:noFill/>
        </p:spPr>
        <p:txBody>
          <a:bodyPr wrap="square" rtlCol="0">
            <a:spAutoFit/>
          </a:bodyPr>
          <a:lstStyle/>
          <a:p>
            <a:r>
              <a:rPr lang="en-US" altLang="ko-KR" sz="1200" dirty="0">
                <a:solidFill>
                  <a:srgbClr val="FF0000"/>
                </a:solidFill>
              </a:rPr>
              <a:t>005 </a:t>
            </a:r>
            <a:r>
              <a:rPr lang="ko-KR" altLang="en-US" sz="1200" dirty="0">
                <a:solidFill>
                  <a:srgbClr val="FF0000"/>
                </a:solidFill>
              </a:rPr>
              <a:t>홈</a:t>
            </a:r>
            <a:endParaRPr lang="ko-KR" altLang="en-US" sz="1000" dirty="0">
              <a:solidFill>
                <a:srgbClr val="FF0000"/>
              </a:solidFill>
            </a:endParaRPr>
          </a:p>
        </p:txBody>
      </p:sp>
      <p:sp>
        <p:nvSpPr>
          <p:cNvPr id="27" name="TextBox 26"/>
          <p:cNvSpPr txBox="1"/>
          <p:nvPr/>
        </p:nvSpPr>
        <p:spPr>
          <a:xfrm>
            <a:off x="3960640" y="410179"/>
            <a:ext cx="271142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씨앗 카드 활성화</a:t>
            </a:r>
            <a:endParaRPr lang="ko-KR" altLang="en-US" sz="1000" dirty="0">
              <a:solidFill>
                <a:srgbClr val="FF0000"/>
              </a:solidFill>
            </a:endParaRPr>
          </a:p>
        </p:txBody>
      </p:sp>
      <p:sp>
        <p:nvSpPr>
          <p:cNvPr id="35" name="직사각형 34"/>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7" name="직사각형 36"/>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8" name="직사각형 37"/>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sessionScope</a:t>
            </a:r>
            <a:r>
              <a:rPr lang="en-US" altLang="ko-KR" sz="1200" dirty="0" smtClean="0"/>
              <a:t> </a:t>
            </a:r>
          </a:p>
          <a:p>
            <a:pPr algn="ctr"/>
            <a:r>
              <a:rPr lang="ko-KR" altLang="en-US" sz="1200" dirty="0" smtClean="0"/>
              <a:t>반영 완료</a:t>
            </a:r>
            <a:endParaRPr lang="en-US" altLang="ko-KR" sz="1200" dirty="0" smtClean="0"/>
          </a:p>
          <a:p>
            <a:pPr algn="ctr"/>
            <a:r>
              <a:rPr lang="en-US" altLang="ko-KR" sz="1200" dirty="0" err="1" smtClean="0"/>
              <a:t>js</a:t>
            </a:r>
            <a:r>
              <a:rPr lang="en-US" altLang="ko-KR" sz="1200" dirty="0" smtClean="0"/>
              <a:t> </a:t>
            </a:r>
            <a:r>
              <a:rPr lang="ko-KR" altLang="en-US" sz="1200" dirty="0" smtClean="0"/>
              <a:t>구현중</a:t>
            </a:r>
            <a:endParaRPr lang="ko-KR" altLang="en-US" sz="1200" dirty="0"/>
          </a:p>
        </p:txBody>
      </p:sp>
      <p:sp>
        <p:nvSpPr>
          <p:cNvPr id="39" name="직사각형 38"/>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씨앗심기</a:t>
            </a:r>
            <a:r>
              <a:rPr lang="ko-KR" altLang="en-US" sz="1200" dirty="0" smtClean="0"/>
              <a:t> 버튼 </a:t>
            </a:r>
            <a:endParaRPr lang="en-US" altLang="ko-KR" sz="1200" dirty="0" smtClean="0"/>
          </a:p>
          <a:p>
            <a:pPr algn="ctr"/>
            <a:r>
              <a:rPr lang="ko-KR" altLang="en-US" sz="1200" dirty="0" smtClean="0"/>
              <a:t>가능</a:t>
            </a:r>
            <a:endParaRPr lang="ko-KR" altLang="en-US" sz="1200" dirty="0"/>
          </a:p>
        </p:txBody>
      </p:sp>
      <p:sp>
        <p:nvSpPr>
          <p:cNvPr id="40" name="직사각형 39"/>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stateId</a:t>
            </a:r>
            <a:r>
              <a:rPr lang="en-US" altLang="ko-KR" sz="1200" dirty="0" smtClean="0"/>
              <a:t> </a:t>
            </a:r>
            <a:r>
              <a:rPr lang="ko-KR" altLang="en-US" sz="1200" dirty="0" smtClean="0"/>
              <a:t>높이기 </a:t>
            </a:r>
            <a:endParaRPr lang="en-US" altLang="ko-KR" sz="1200" dirty="0" smtClean="0"/>
          </a:p>
          <a:p>
            <a:pPr algn="ctr"/>
            <a:r>
              <a:rPr lang="ko-KR" altLang="en-US" sz="1200" dirty="0" smtClean="0"/>
              <a:t>성공</a:t>
            </a:r>
            <a:endParaRPr lang="ko-KR" altLang="en-US" sz="1200" dirty="0"/>
          </a:p>
        </p:txBody>
      </p:sp>
    </p:spTree>
    <p:extLst>
      <p:ext uri="{BB962C8B-B14F-4D97-AF65-F5344CB8AC3E}">
        <p14:creationId xmlns:p14="http://schemas.microsoft.com/office/powerpoint/2010/main" val="350864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성장</a:t>
            </a:r>
            <a:r>
              <a:rPr lang="en-US" altLang="ko-KR" dirty="0"/>
              <a:t>(005)</a:t>
            </a:r>
            <a:r>
              <a:rPr lang="ko-KR" altLang="en-US" dirty="0"/>
              <a:t>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86720884"/>
              </p:ext>
            </p:extLst>
          </p:nvPr>
        </p:nvGraphicFramePr>
        <p:xfrm>
          <a:off x="8688288" y="476672"/>
          <a:ext cx="3384376" cy="54113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닉네임</a:t>
                      </a:r>
                      <a:endParaRPr lang="en-US" altLang="ko-KR" sz="850" dirty="0"/>
                    </a:p>
                    <a:p>
                      <a:pPr marL="171450" indent="-171450">
                        <a:buFontTx/>
                        <a:buChar char="-"/>
                      </a:pPr>
                      <a:r>
                        <a:rPr lang="ko-KR" altLang="en-US" sz="850" dirty="0" err="1"/>
                        <a:t>회원가입시</a:t>
                      </a:r>
                      <a:r>
                        <a:rPr lang="ko-KR" altLang="en-US" sz="850" dirty="0"/>
                        <a:t> 입력한 닉네임으로 </a:t>
                      </a:r>
                      <a:r>
                        <a:rPr lang="en-US" altLang="ko-KR" sz="850" dirty="0"/>
                        <a:t>‘’</a:t>
                      </a:r>
                      <a:r>
                        <a:rPr lang="ko-KR" altLang="en-US" sz="850" dirty="0"/>
                        <a:t>닉네임</a:t>
                      </a:r>
                      <a:r>
                        <a:rPr lang="en-US" altLang="ko-KR" sz="850" dirty="0"/>
                        <a:t>’</a:t>
                      </a:r>
                      <a:r>
                        <a:rPr lang="ko-KR" altLang="en-US" sz="850" dirty="0"/>
                        <a:t>님</a:t>
                      </a:r>
                      <a:r>
                        <a:rPr lang="en-US" altLang="ko-KR" sz="850" dirty="0"/>
                        <a:t>,</a:t>
                      </a:r>
                      <a:r>
                        <a:rPr lang="en-US" altLang="ko-KR" sz="850" baseline="0" dirty="0"/>
                        <a:t> </a:t>
                      </a:r>
                      <a:r>
                        <a:rPr lang="ko-KR" altLang="en-US" sz="850" baseline="0" dirty="0"/>
                        <a:t>반가워요</a:t>
                      </a:r>
                      <a:r>
                        <a:rPr lang="en-US" altLang="ko-KR" sz="850" baseline="0" dirty="0"/>
                        <a:t>!’ </a:t>
                      </a:r>
                      <a:r>
                        <a:rPr lang="ko-KR" altLang="en-US" sz="850" baseline="0" dirty="0"/>
                        <a:t>문구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안내 문구</a:t>
                      </a:r>
                      <a:endParaRPr lang="en-US" altLang="ko-KR" sz="850" dirty="0"/>
                    </a:p>
                    <a:p>
                      <a:pPr marL="171450" indent="-171450">
                        <a:buFontTx/>
                        <a:buChar char="-"/>
                      </a:pPr>
                      <a:r>
                        <a:rPr lang="en-US" altLang="ko-KR" sz="850" baseline="0" dirty="0"/>
                        <a:t>‘</a:t>
                      </a:r>
                      <a:r>
                        <a:rPr lang="ko-KR" altLang="en-US" sz="850" baseline="0" dirty="0"/>
                        <a:t>새로운 씨앗을 심어볼까요</a:t>
                      </a:r>
                      <a:r>
                        <a:rPr lang="en-US" altLang="ko-KR" sz="850" baseline="0" dirty="0"/>
                        <a:t>?’ </a:t>
                      </a:r>
                      <a:r>
                        <a:rPr lang="ko-KR" altLang="en-US" sz="850" baseline="0" dirty="0"/>
                        <a:t>문구를 노출하여 </a:t>
                      </a:r>
                      <a:r>
                        <a:rPr lang="ko-KR" altLang="en-US" sz="850" baseline="0" dirty="0" err="1"/>
                        <a:t>씨앗심기</a:t>
                      </a:r>
                      <a:r>
                        <a:rPr lang="ko-KR" altLang="en-US" sz="850" baseline="0" dirty="0"/>
                        <a:t> 버튼을 클릭하도록 유도</a:t>
                      </a:r>
                      <a:endParaRPr lang="en-US" altLang="ko-KR" sz="850" baseline="0" dirty="0"/>
                    </a:p>
                    <a:p>
                      <a:pPr marL="171450" indent="-171450">
                        <a:buFontTx/>
                        <a:buChar char="-"/>
                      </a:pPr>
                      <a:r>
                        <a:rPr lang="ko-KR" altLang="en-US" sz="850" baseline="0" dirty="0" err="1"/>
                        <a:t>씨앗심기</a:t>
                      </a:r>
                      <a:r>
                        <a:rPr lang="ko-KR" altLang="en-US" sz="850" baseline="0" dirty="0"/>
                        <a:t> 버튼 </a:t>
                      </a:r>
                      <a:r>
                        <a:rPr lang="ko-KR" altLang="en-US" sz="850" baseline="0" dirty="0" err="1"/>
                        <a:t>클릭시</a:t>
                      </a:r>
                      <a:r>
                        <a:rPr lang="ko-KR" altLang="en-US" sz="850" baseline="0" dirty="0"/>
                        <a:t> 문구가 </a:t>
                      </a:r>
                      <a:r>
                        <a:rPr lang="en-US" altLang="ko-KR" sz="850" baseline="0" dirty="0"/>
                        <a:t>‘</a:t>
                      </a:r>
                      <a:r>
                        <a:rPr lang="ko-KR" altLang="en-US" sz="850" baseline="0" dirty="0"/>
                        <a:t>이번에 어떤 식물이 자랄까</a:t>
                      </a:r>
                      <a:r>
                        <a:rPr lang="en-US" altLang="ko-KR" sz="850" baseline="0" dirty="0"/>
                        <a:t>..!’</a:t>
                      </a:r>
                      <a:r>
                        <a:rPr lang="ko-KR" altLang="en-US" sz="850" baseline="0" dirty="0"/>
                        <a:t>로 변경되어 </a:t>
                      </a:r>
                      <a:r>
                        <a:rPr lang="ko-KR" altLang="en-US" sz="850" baseline="0" dirty="0" err="1"/>
                        <a:t>랜덤카드</a:t>
                      </a:r>
                      <a:r>
                        <a:rPr lang="ko-KR" altLang="en-US" sz="850" baseline="0" dirty="0"/>
                        <a:t> 클릭 유도</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식물 성장 이미지</a:t>
                      </a:r>
                      <a:endParaRPr lang="en-US" altLang="ko-KR" sz="850" dirty="0"/>
                    </a:p>
                    <a:p>
                      <a:pPr marL="171450" indent="-171450">
                        <a:buFontTx/>
                        <a:buChar char="-"/>
                      </a:pPr>
                      <a:r>
                        <a:rPr lang="ko-KR" altLang="en-US" sz="850" dirty="0" err="1" smtClean="0"/>
                        <a:t>랜덤카드로</a:t>
                      </a:r>
                      <a:r>
                        <a:rPr lang="ko-KR" altLang="en-US" sz="850" dirty="0" smtClean="0"/>
                        <a:t> </a:t>
                      </a:r>
                      <a:r>
                        <a:rPr lang="ko-KR" altLang="en-US" sz="850" dirty="0"/>
                        <a:t>선택한 식물의</a:t>
                      </a:r>
                      <a:r>
                        <a:rPr lang="ko-KR" altLang="en-US" sz="850" baseline="0" dirty="0"/>
                        <a:t> 해당 단계별 지정된 이미지를 </a:t>
                      </a:r>
                      <a:r>
                        <a:rPr lang="ko-KR" altLang="en-US" sz="850" baseline="0" dirty="0" smtClean="0"/>
                        <a:t>노출</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나무 레벨</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총 </a:t>
                      </a:r>
                      <a:r>
                        <a:rPr kumimoji="1" lang="en-US" altLang="ko-KR" sz="850" dirty="0">
                          <a:solidFill>
                            <a:schemeClr val="tx1"/>
                          </a:solidFill>
                          <a:latin typeface="+mn-ea"/>
                        </a:rPr>
                        <a:t>5 </a:t>
                      </a:r>
                      <a:r>
                        <a:rPr kumimoji="1" lang="ko-KR" altLang="en-US" sz="850" dirty="0">
                          <a:solidFill>
                            <a:schemeClr val="tx1"/>
                          </a:solidFill>
                          <a:latin typeface="+mn-ea"/>
                        </a:rPr>
                        <a:t>단계로 나무 레벨이 </a:t>
                      </a:r>
                      <a:r>
                        <a:rPr kumimoji="1" lang="ko-KR" altLang="en-US" sz="850" dirty="0" err="1">
                          <a:solidFill>
                            <a:schemeClr val="tx1"/>
                          </a:solidFill>
                          <a:latin typeface="+mn-ea"/>
                        </a:rPr>
                        <a:t>올라갈때마다</a:t>
                      </a:r>
                      <a:r>
                        <a:rPr kumimoji="1" lang="ko-KR" altLang="en-US" sz="850" dirty="0">
                          <a:solidFill>
                            <a:schemeClr val="tx1"/>
                          </a:solidFill>
                          <a:latin typeface="+mn-ea"/>
                        </a:rPr>
                        <a:t> 하트가 오른쪽으로 이동하며 지나온 자리에 게이지가 차오름</a:t>
                      </a:r>
                      <a:r>
                        <a:rPr kumimoji="1" lang="en-US" altLang="ko-KR" sz="850" dirty="0">
                          <a:solidFill>
                            <a:srgbClr val="FF0000"/>
                          </a:solidFill>
                          <a:latin typeface="+mn-ea"/>
                        </a:rPr>
                        <a:t>(</a:t>
                      </a:r>
                      <a:r>
                        <a:rPr kumimoji="1" lang="ko-KR" altLang="en-US" sz="850" dirty="0" err="1">
                          <a:solidFill>
                            <a:srgbClr val="FF0000"/>
                          </a:solidFill>
                          <a:latin typeface="+mn-ea"/>
                        </a:rPr>
                        <a:t>게이미피케이션</a:t>
                      </a:r>
                      <a:r>
                        <a:rPr kumimoji="1" lang="ko-KR" altLang="en-US" sz="850" dirty="0">
                          <a:solidFill>
                            <a:srgbClr val="FF0000"/>
                          </a:solidFill>
                          <a:latin typeface="+mn-ea"/>
                        </a:rPr>
                        <a:t> </a:t>
                      </a:r>
                      <a:r>
                        <a:rPr kumimoji="1" lang="en-US" altLang="ko-KR" sz="850" dirty="0">
                          <a:solidFill>
                            <a:srgbClr val="FF0000"/>
                          </a:solidFill>
                          <a:latin typeface="+mn-ea"/>
                        </a:rPr>
                        <a:t>– </a:t>
                      </a:r>
                      <a:r>
                        <a:rPr kumimoji="1" lang="ko-KR" altLang="en-US" sz="850" dirty="0">
                          <a:solidFill>
                            <a:srgbClr val="FF0000"/>
                          </a:solidFill>
                          <a:latin typeface="+mn-ea"/>
                        </a:rPr>
                        <a:t>시작 페이지 참고</a:t>
                      </a:r>
                      <a:r>
                        <a:rPr kumimoji="1" lang="en-US" altLang="ko-KR" sz="850" dirty="0">
                          <a:solidFill>
                            <a:srgbClr val="FF0000"/>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레벨은 </a:t>
                      </a:r>
                      <a:r>
                        <a:rPr kumimoji="1" lang="en-US" altLang="ko-KR" sz="850" dirty="0">
                          <a:solidFill>
                            <a:schemeClr val="tx1"/>
                          </a:solidFill>
                          <a:latin typeface="+mn-ea"/>
                        </a:rPr>
                        <a:t>0</a:t>
                      </a:r>
                      <a:r>
                        <a:rPr kumimoji="1" lang="ko-KR" altLang="en-US" sz="850" dirty="0">
                          <a:solidFill>
                            <a:schemeClr val="tx1"/>
                          </a:solidFill>
                          <a:latin typeface="+mn-ea"/>
                        </a:rPr>
                        <a:t>단계가 디폴트</a:t>
                      </a:r>
                      <a:r>
                        <a:rPr kumimoji="1" lang="en-US" altLang="ko-KR" sz="850" dirty="0">
                          <a:solidFill>
                            <a:schemeClr val="tx1"/>
                          </a:solidFill>
                          <a:latin typeface="+mn-ea"/>
                        </a:rPr>
                        <a:t>(</a:t>
                      </a:r>
                      <a:r>
                        <a:rPr kumimoji="1" lang="ko-KR" altLang="en-US" sz="850" dirty="0">
                          <a:solidFill>
                            <a:schemeClr val="tx1"/>
                          </a:solidFill>
                          <a:latin typeface="+mn-ea"/>
                        </a:rPr>
                        <a:t>하트가 가장 왼쪽에 있음</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나무 레벨 </a:t>
                      </a:r>
                      <a:r>
                        <a:rPr kumimoji="1" lang="en-US" altLang="ko-KR" sz="850" dirty="0">
                          <a:solidFill>
                            <a:schemeClr val="tx1"/>
                          </a:solidFill>
                          <a:latin typeface="+mn-ea"/>
                        </a:rPr>
                        <a:t>5</a:t>
                      </a:r>
                      <a:r>
                        <a:rPr kumimoji="1" lang="ko-KR" altLang="en-US" sz="850" dirty="0">
                          <a:solidFill>
                            <a:schemeClr val="tx1"/>
                          </a:solidFill>
                          <a:latin typeface="+mn-ea"/>
                        </a:rPr>
                        <a:t>단계의 경우 하트가 가장 오른쪽에 있으며 게이지가 꽉 </a:t>
                      </a:r>
                      <a:r>
                        <a:rPr kumimoji="1" lang="ko-KR" altLang="en-US" sz="850" dirty="0" err="1">
                          <a:solidFill>
                            <a:schemeClr val="tx1"/>
                          </a:solidFill>
                          <a:latin typeface="+mn-ea"/>
                        </a:rPr>
                        <a:t>차있음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친환경 소비 인증하기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친환경</a:t>
                      </a:r>
                      <a:r>
                        <a:rPr lang="en-US" altLang="ko-KR" sz="850" b="0" baseline="0" dirty="0">
                          <a:latin typeface="+mn-ea"/>
                          <a:ea typeface="+mn-ea"/>
                        </a:rPr>
                        <a:t> </a:t>
                      </a:r>
                      <a:r>
                        <a:rPr lang="ko-KR" altLang="en-US" sz="850" b="0" baseline="0" dirty="0">
                          <a:latin typeface="+mn-ea"/>
                          <a:ea typeface="+mn-ea"/>
                        </a:rPr>
                        <a:t>인증 마크를 스캔할 수 있는 카메라 앱으로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친환경 인증 마크 </a:t>
                      </a:r>
                      <a:r>
                        <a:rPr lang="en-US" altLang="ko-KR" sz="850" b="0" baseline="0" dirty="0">
                          <a:latin typeface="+mn-ea"/>
                          <a:ea typeface="+mn-ea"/>
                        </a:rPr>
                        <a:t>1</a:t>
                      </a:r>
                      <a:r>
                        <a:rPr lang="ko-KR" altLang="en-US" sz="850" b="0" baseline="0" dirty="0">
                          <a:latin typeface="+mn-ea"/>
                          <a:ea typeface="+mn-ea"/>
                        </a:rPr>
                        <a:t>개 </a:t>
                      </a:r>
                      <a:r>
                        <a:rPr lang="ko-KR" altLang="en-US" sz="850" b="0" baseline="0" dirty="0" err="1">
                          <a:latin typeface="+mn-ea"/>
                          <a:ea typeface="+mn-ea"/>
                        </a:rPr>
                        <a:t>스캔시</a:t>
                      </a:r>
                      <a:r>
                        <a:rPr lang="ko-KR" altLang="en-US" sz="850" b="0" baseline="0" dirty="0">
                          <a:latin typeface="+mn-ea"/>
                          <a:ea typeface="+mn-ea"/>
                        </a:rPr>
                        <a:t> 나무의 레벨이 </a:t>
                      </a:r>
                      <a:r>
                        <a:rPr lang="en-US" altLang="ko-KR" sz="850" b="0" baseline="0" dirty="0">
                          <a:latin typeface="+mn-ea"/>
                          <a:ea typeface="+mn-ea"/>
                        </a:rPr>
                        <a:t>1</a:t>
                      </a:r>
                      <a:r>
                        <a:rPr lang="ko-KR" altLang="en-US" sz="850" b="0" baseline="0" dirty="0">
                          <a:latin typeface="+mn-ea"/>
                          <a:ea typeface="+mn-ea"/>
                        </a:rPr>
                        <a:t>단계 올라감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숲으로 가기</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900" dirty="0" err="1">
                          <a:solidFill>
                            <a:srgbClr val="FF0000"/>
                          </a:solidFill>
                        </a:rPr>
                        <a:t>게이미피케이션</a:t>
                      </a:r>
                      <a:r>
                        <a:rPr lang="ko-KR" altLang="en-US" sz="900" dirty="0">
                          <a:solidFill>
                            <a:srgbClr val="FF0000"/>
                          </a:solidFill>
                        </a:rPr>
                        <a:t> </a:t>
                      </a:r>
                      <a:r>
                        <a:rPr lang="en-US" altLang="ko-KR" sz="900" dirty="0">
                          <a:solidFill>
                            <a:srgbClr val="FF0000"/>
                          </a:solidFill>
                        </a:rPr>
                        <a:t>- </a:t>
                      </a:r>
                      <a:r>
                        <a:rPr lang="ko-KR" altLang="en-US" sz="900" dirty="0">
                          <a:solidFill>
                            <a:srgbClr val="FF0000"/>
                          </a:solidFill>
                        </a:rPr>
                        <a:t>사용자 숲</a:t>
                      </a:r>
                      <a:r>
                        <a:rPr lang="en-US" altLang="ko-KR" sz="900" dirty="0">
                          <a:solidFill>
                            <a:srgbClr val="FF0000"/>
                          </a:solidFill>
                        </a:rPr>
                        <a:t>(005-01)</a:t>
                      </a:r>
                      <a:r>
                        <a:rPr lang="ko-KR" altLang="en-US" sz="900" b="0" dirty="0">
                          <a:solidFill>
                            <a:srgbClr val="FF0000"/>
                          </a:solidFill>
                          <a:latin typeface="+mn-lt"/>
                          <a:ea typeface="+mn-ea"/>
                        </a:rPr>
                        <a:t> </a:t>
                      </a:r>
                      <a:r>
                        <a:rPr lang="ko-KR" altLang="en-US" sz="900" b="0" dirty="0">
                          <a:latin typeface="+mn-lt"/>
                          <a:ea typeface="+mn-ea"/>
                        </a:rPr>
                        <a:t>화면으</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숲에 나무심기</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심어진 식물이 </a:t>
                      </a:r>
                      <a:r>
                        <a:rPr lang="en-US" altLang="ko-KR" sz="850" b="0" dirty="0">
                          <a:latin typeface="+mn-ea"/>
                          <a:ea typeface="+mn-ea"/>
                        </a:rPr>
                        <a:t>5</a:t>
                      </a:r>
                      <a:r>
                        <a:rPr lang="ko-KR" altLang="en-US" sz="850" b="0" dirty="0">
                          <a:latin typeface="+mn-ea"/>
                          <a:ea typeface="+mn-ea"/>
                        </a:rPr>
                        <a:t>단계에 도달하였을 때 </a:t>
                      </a:r>
                      <a:r>
                        <a:rPr lang="en-US" altLang="ko-KR" sz="850" b="0" baseline="0" dirty="0">
                          <a:latin typeface="+mn-ea"/>
                          <a:ea typeface="+mn-ea"/>
                        </a:rPr>
                        <a:t> ‘</a:t>
                      </a:r>
                      <a:r>
                        <a:rPr lang="ko-KR" altLang="en-US" sz="850" b="0" baseline="0" dirty="0" err="1">
                          <a:latin typeface="+mn-ea"/>
                          <a:ea typeface="+mn-ea"/>
                        </a:rPr>
                        <a:t>숲으로가기</a:t>
                      </a:r>
                      <a:r>
                        <a:rPr lang="en-US" altLang="ko-KR" sz="850" b="0" baseline="0" dirty="0">
                          <a:latin typeface="+mn-ea"/>
                          <a:ea typeface="+mn-ea"/>
                        </a:rPr>
                        <a:t>’</a:t>
                      </a:r>
                      <a:r>
                        <a:rPr lang="ko-KR" altLang="en-US" sz="850" b="0" baseline="0" dirty="0">
                          <a:latin typeface="+mn-ea"/>
                          <a:ea typeface="+mn-ea"/>
                        </a:rPr>
                        <a:t> 버튼이 </a:t>
                      </a:r>
                      <a:r>
                        <a:rPr lang="en-US" altLang="ko-KR" sz="850" b="0" baseline="0" dirty="0">
                          <a:latin typeface="+mn-ea"/>
                          <a:ea typeface="+mn-ea"/>
                        </a:rPr>
                        <a:t>‘</a:t>
                      </a:r>
                      <a:r>
                        <a:rPr lang="ko-KR" altLang="en-US" sz="850" b="0" baseline="0" dirty="0">
                          <a:latin typeface="+mn-ea"/>
                          <a:ea typeface="+mn-ea"/>
                        </a:rPr>
                        <a:t>숲에 나무심기</a:t>
                      </a:r>
                      <a:r>
                        <a:rPr lang="en-US" altLang="ko-KR" sz="850" b="0" baseline="0" dirty="0">
                          <a:latin typeface="+mn-ea"/>
                          <a:ea typeface="+mn-ea"/>
                        </a:rPr>
                        <a:t>’</a:t>
                      </a:r>
                      <a:r>
                        <a:rPr lang="ko-KR" altLang="en-US" sz="850" b="0" baseline="0" dirty="0">
                          <a:latin typeface="+mn-ea"/>
                          <a:ea typeface="+mn-ea"/>
                        </a:rPr>
                        <a:t>로 변경됨</a:t>
                      </a:r>
                      <a:endParaRPr lang="en-US" altLang="ko-KR" sz="850" b="0" baseline="0" dirty="0">
                        <a:latin typeface="+mn-ea"/>
                        <a:ea typeface="+mn-ea"/>
                      </a:endParaRPr>
                    </a:p>
                    <a:p>
                      <a:pPr marL="171450" indent="-171450" algn="just" latinLnBrk="1">
                        <a:lnSpc>
                          <a:spcPct val="120000"/>
                        </a:lnSpc>
                        <a:buFontTx/>
                        <a:buChar char="-"/>
                      </a:pPr>
                      <a:r>
                        <a:rPr lang="en-US" altLang="ko-KR" sz="850" b="0" baseline="0" dirty="0">
                          <a:latin typeface="+mn-ea"/>
                          <a:ea typeface="+mn-ea"/>
                        </a:rPr>
                        <a:t>‘</a:t>
                      </a:r>
                      <a:r>
                        <a:rPr lang="ko-KR" altLang="en-US" sz="850" b="0" baseline="0" dirty="0">
                          <a:latin typeface="+mn-ea"/>
                          <a:ea typeface="+mn-ea"/>
                        </a:rPr>
                        <a:t>숲에 나무심기</a:t>
                      </a:r>
                      <a:r>
                        <a:rPr lang="en-US" altLang="ko-KR" sz="850" b="0" baseline="0" dirty="0">
                          <a:latin typeface="+mn-ea"/>
                          <a:ea typeface="+mn-ea"/>
                        </a:rPr>
                        <a:t>‘ </a:t>
                      </a:r>
                      <a:r>
                        <a:rPr lang="ko-KR" altLang="en-US" sz="850" b="0" baseline="0" dirty="0">
                          <a:latin typeface="+mn-ea"/>
                          <a:ea typeface="+mn-ea"/>
                        </a:rPr>
                        <a:t>버튼 </a:t>
                      </a:r>
                      <a:r>
                        <a:rPr lang="ko-KR" altLang="en-US" sz="850" b="0" baseline="0" dirty="0" err="1">
                          <a:latin typeface="+mn-ea"/>
                          <a:ea typeface="+mn-ea"/>
                        </a:rPr>
                        <a:t>클릭시</a:t>
                      </a:r>
                      <a:r>
                        <a:rPr lang="ko-KR" altLang="en-US" sz="850" b="0" baseline="0" dirty="0">
                          <a:latin typeface="+mn-ea"/>
                          <a:ea typeface="+mn-ea"/>
                        </a:rPr>
                        <a:t> 숲으로 이동되며 식물이 </a:t>
                      </a:r>
                      <a:r>
                        <a:rPr lang="en-US" altLang="ko-KR" sz="850" b="0" baseline="0" dirty="0">
                          <a:latin typeface="+mn-ea"/>
                          <a:ea typeface="+mn-ea"/>
                        </a:rPr>
                        <a:t>5</a:t>
                      </a:r>
                      <a:r>
                        <a:rPr lang="ko-KR" altLang="en-US" sz="850" b="0" baseline="0" dirty="0">
                          <a:latin typeface="+mn-ea"/>
                          <a:ea typeface="+mn-ea"/>
                        </a:rPr>
                        <a:t>단계 이미지가 숲의 임의의 장소에 등장함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12" name="그림 11"/>
          <p:cNvPicPr>
            <a:picLocks noChangeAspect="1"/>
          </p:cNvPicPr>
          <p:nvPr/>
        </p:nvPicPr>
        <p:blipFill>
          <a:blip r:embed="rId2"/>
          <a:stretch>
            <a:fillRect/>
          </a:stretch>
        </p:blipFill>
        <p:spPr>
          <a:xfrm>
            <a:off x="4057528" y="692696"/>
            <a:ext cx="3429000" cy="6096000"/>
          </a:xfrm>
          <a:prstGeom prst="rect">
            <a:avLst/>
          </a:prstGeom>
        </p:spPr>
      </p:pic>
      <p:pic>
        <p:nvPicPr>
          <p:cNvPr id="19" name="그림 18"/>
          <p:cNvPicPr>
            <a:picLocks noChangeAspect="1"/>
          </p:cNvPicPr>
          <p:nvPr/>
        </p:nvPicPr>
        <p:blipFill>
          <a:blip r:embed="rId3"/>
          <a:stretch>
            <a:fillRect/>
          </a:stretch>
        </p:blipFill>
        <p:spPr>
          <a:xfrm>
            <a:off x="335387" y="692696"/>
            <a:ext cx="3429000" cy="6096000"/>
          </a:xfrm>
          <a:prstGeom prst="rect">
            <a:avLst/>
          </a:prstGeom>
        </p:spPr>
      </p:pic>
      <p:sp>
        <p:nvSpPr>
          <p:cNvPr id="13" name="직사각형 12"/>
          <p:cNvSpPr/>
          <p:nvPr/>
        </p:nvSpPr>
        <p:spPr>
          <a:xfrm>
            <a:off x="348919"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4078877"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8877" y="12938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7" name="직사각형 16"/>
          <p:cNvSpPr/>
          <p:nvPr/>
        </p:nvSpPr>
        <p:spPr>
          <a:xfrm>
            <a:off x="365052" y="15711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1483147"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5038128" y="308909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911424"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1" name="직사각형 20"/>
          <p:cNvSpPr/>
          <p:nvPr/>
        </p:nvSpPr>
        <p:spPr>
          <a:xfrm>
            <a:off x="4655840" y="465313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1008312"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3" name="직사각형 22"/>
          <p:cNvSpPr/>
          <p:nvPr/>
        </p:nvSpPr>
        <p:spPr>
          <a:xfrm>
            <a:off x="1008312"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4" name="직사각형 23"/>
          <p:cNvSpPr/>
          <p:nvPr/>
        </p:nvSpPr>
        <p:spPr>
          <a:xfrm>
            <a:off x="4752728" y="51109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5" name="직사각형 24"/>
          <p:cNvSpPr/>
          <p:nvPr/>
        </p:nvSpPr>
        <p:spPr>
          <a:xfrm>
            <a:off x="4752728" y="552714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TextBox 25"/>
          <p:cNvSpPr txBox="1"/>
          <p:nvPr/>
        </p:nvSpPr>
        <p:spPr>
          <a:xfrm>
            <a:off x="303926" y="410180"/>
            <a:ext cx="3271794"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나무 성장 중</a:t>
            </a:r>
            <a:endParaRPr lang="ko-KR" altLang="en-US" sz="1000" dirty="0">
              <a:solidFill>
                <a:srgbClr val="FF0000"/>
              </a:solidFill>
            </a:endParaRPr>
          </a:p>
        </p:txBody>
      </p:sp>
      <p:sp>
        <p:nvSpPr>
          <p:cNvPr id="27" name="TextBox 26"/>
          <p:cNvSpPr txBox="1"/>
          <p:nvPr/>
        </p:nvSpPr>
        <p:spPr>
          <a:xfrm>
            <a:off x="3960640" y="410179"/>
            <a:ext cx="3143472" cy="276999"/>
          </a:xfrm>
          <a:prstGeom prst="rect">
            <a:avLst/>
          </a:prstGeom>
          <a:noFill/>
        </p:spPr>
        <p:txBody>
          <a:bodyPr wrap="square" rtlCol="0">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005 </a:t>
            </a:r>
            <a:r>
              <a:rPr lang="ko-KR" altLang="en-US" sz="1200" dirty="0">
                <a:solidFill>
                  <a:srgbClr val="FF0000"/>
                </a:solidFill>
              </a:rPr>
              <a:t>홈</a:t>
            </a:r>
            <a:r>
              <a:rPr lang="en-US" altLang="ko-KR" sz="1200" dirty="0">
                <a:solidFill>
                  <a:srgbClr val="FF0000"/>
                </a:solidFill>
              </a:rPr>
              <a:t>_</a:t>
            </a:r>
            <a:r>
              <a:rPr lang="ko-KR" altLang="en-US" sz="1200" dirty="0">
                <a:solidFill>
                  <a:srgbClr val="FF0000"/>
                </a:solidFill>
              </a:rPr>
              <a:t>숲에 나무심기 버튼 활성화</a:t>
            </a:r>
            <a:endParaRPr lang="ko-KR" altLang="en-US" sz="1000" dirty="0">
              <a:solidFill>
                <a:srgbClr val="FF0000"/>
              </a:solidFill>
            </a:endParaRPr>
          </a:p>
        </p:txBody>
      </p:sp>
      <p:sp>
        <p:nvSpPr>
          <p:cNvPr id="36" name="직사각형 35"/>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45" name="직사각형 44"/>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46" name="직사각형 45"/>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sessionScope</a:t>
            </a:r>
            <a:r>
              <a:rPr lang="en-US" altLang="ko-KR" sz="1200" dirty="0" smtClean="0"/>
              <a:t> </a:t>
            </a:r>
          </a:p>
          <a:p>
            <a:pPr algn="ctr"/>
            <a:r>
              <a:rPr lang="ko-KR" altLang="en-US" sz="1200" dirty="0" smtClean="0"/>
              <a:t>반영 완료</a:t>
            </a:r>
            <a:endParaRPr lang="en-US" altLang="ko-KR" sz="1200" dirty="0" smtClean="0"/>
          </a:p>
          <a:p>
            <a:pPr algn="ctr"/>
            <a:r>
              <a:rPr lang="en-US" altLang="ko-KR" sz="1200" dirty="0" err="1" smtClean="0"/>
              <a:t>js</a:t>
            </a:r>
            <a:r>
              <a:rPr lang="en-US" altLang="ko-KR" sz="1200" dirty="0" smtClean="0"/>
              <a:t> </a:t>
            </a:r>
            <a:r>
              <a:rPr lang="ko-KR" altLang="en-US" sz="1200" dirty="0" smtClean="0"/>
              <a:t>구현중</a:t>
            </a:r>
            <a:endParaRPr lang="ko-KR" altLang="en-US" sz="1200" dirty="0"/>
          </a:p>
        </p:txBody>
      </p:sp>
      <p:sp>
        <p:nvSpPr>
          <p:cNvPr id="47" name="직사각형 46"/>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씨앗심기</a:t>
            </a:r>
            <a:r>
              <a:rPr lang="ko-KR" altLang="en-US" sz="1200" dirty="0" smtClean="0"/>
              <a:t> 버튼 </a:t>
            </a:r>
            <a:endParaRPr lang="en-US" altLang="ko-KR" sz="1200" dirty="0" smtClean="0"/>
          </a:p>
          <a:p>
            <a:pPr algn="ctr"/>
            <a:r>
              <a:rPr lang="ko-KR" altLang="en-US" sz="1200" dirty="0" smtClean="0"/>
              <a:t>가능</a:t>
            </a:r>
            <a:endParaRPr lang="ko-KR" altLang="en-US" sz="1200" dirty="0"/>
          </a:p>
        </p:txBody>
      </p:sp>
      <p:sp>
        <p:nvSpPr>
          <p:cNvPr id="48" name="직사각형 47"/>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stateId</a:t>
            </a:r>
            <a:r>
              <a:rPr lang="en-US" altLang="ko-KR" sz="1200" dirty="0" smtClean="0"/>
              <a:t> </a:t>
            </a:r>
            <a:r>
              <a:rPr lang="ko-KR" altLang="en-US" sz="1200" dirty="0" smtClean="0"/>
              <a:t>높이기 </a:t>
            </a:r>
            <a:endParaRPr lang="en-US" altLang="ko-KR" sz="1200" dirty="0" smtClean="0"/>
          </a:p>
          <a:p>
            <a:pPr algn="ctr"/>
            <a:r>
              <a:rPr lang="ko-KR" altLang="en-US" sz="1200" dirty="0" smtClean="0"/>
              <a:t>성공</a:t>
            </a:r>
            <a:endParaRPr lang="ko-KR" altLang="en-US" sz="1200" dirty="0"/>
          </a:p>
        </p:txBody>
      </p:sp>
    </p:spTree>
    <p:extLst>
      <p:ext uri="{BB962C8B-B14F-4D97-AF65-F5344CB8AC3E}">
        <p14:creationId xmlns:p14="http://schemas.microsoft.com/office/powerpoint/2010/main" val="8109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A4529FC1-AA27-40DC-90A9-A8C6BACBA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592" y="637468"/>
            <a:ext cx="3429000" cy="6096000"/>
          </a:xfrm>
          <a:prstGeom prst="rect">
            <a:avLst/>
          </a:prstGeom>
        </p:spPr>
      </p:pic>
      <p:pic>
        <p:nvPicPr>
          <p:cNvPr id="3" name="그림 2">
            <a:extLst>
              <a:ext uri="{FF2B5EF4-FFF2-40B4-BE49-F238E27FC236}">
                <a16:creationId xmlns:a16="http://schemas.microsoft.com/office/drawing/2014/main" id="{D34D1051-C26F-4178-90C9-8D6E034B6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10" y="637468"/>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사용자 숲</a:t>
            </a:r>
            <a:r>
              <a:rPr lang="en-US" altLang="ko-KR" dirty="0"/>
              <a:t>(005-01)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78944456"/>
              </p:ext>
            </p:extLst>
          </p:nvPr>
        </p:nvGraphicFramePr>
        <p:xfrm>
          <a:off x="8688288" y="476672"/>
          <a:ext cx="3384376" cy="307367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숲 나가기</a:t>
                      </a:r>
                      <a:endParaRPr lang="en-US" altLang="ko-KR" sz="850" dirty="0"/>
                    </a:p>
                    <a:p>
                      <a:pPr marL="171450" indent="-171450">
                        <a:buFontTx/>
                        <a:buChar char="-"/>
                      </a:pPr>
                      <a:r>
                        <a:rPr lang="ko-KR" altLang="en-US" sz="850" dirty="0"/>
                        <a:t>직전페이지인 홈화면으로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숲꾸미기</a:t>
                      </a:r>
                      <a:r>
                        <a:rPr lang="ko-KR" altLang="en-US" sz="850" dirty="0"/>
                        <a:t> 버튼</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err="1">
                          <a:solidFill>
                            <a:srgbClr val="FF0000"/>
                          </a:solidFill>
                        </a:rPr>
                        <a:t>게이미피케이션</a:t>
                      </a:r>
                      <a:r>
                        <a:rPr lang="ko-KR" altLang="en-US" sz="900" dirty="0">
                          <a:solidFill>
                            <a:srgbClr val="FF0000"/>
                          </a:solidFill>
                        </a:rPr>
                        <a:t> </a:t>
                      </a:r>
                      <a:r>
                        <a:rPr lang="en-US" altLang="ko-KR" sz="900" dirty="0">
                          <a:solidFill>
                            <a:srgbClr val="FF0000"/>
                          </a:solidFill>
                        </a:rPr>
                        <a:t>–</a:t>
                      </a:r>
                      <a:r>
                        <a:rPr lang="ko-KR" altLang="en-US" sz="900" dirty="0">
                          <a:solidFill>
                            <a:srgbClr val="FF0000"/>
                          </a:solidFill>
                        </a:rPr>
                        <a:t> </a:t>
                      </a:r>
                      <a:r>
                        <a:rPr lang="ko-KR" altLang="en-US" sz="900" dirty="0" err="1">
                          <a:solidFill>
                            <a:srgbClr val="FF0000"/>
                          </a:solidFill>
                        </a:rPr>
                        <a:t>숲꾸미기</a:t>
                      </a:r>
                      <a:r>
                        <a:rPr lang="en-US" altLang="ko-KR" sz="900" dirty="0">
                          <a:solidFill>
                            <a:srgbClr val="FF0000"/>
                          </a:solidFill>
                        </a:rPr>
                        <a:t>(005-01)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아이템창 버튼</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err="1">
                          <a:solidFill>
                            <a:srgbClr val="FF0000"/>
                          </a:solidFill>
                        </a:rPr>
                        <a:t>게이미피케이션</a:t>
                      </a:r>
                      <a:r>
                        <a:rPr lang="ko-KR" altLang="en-US" sz="900" dirty="0">
                          <a:solidFill>
                            <a:srgbClr val="FF0000"/>
                          </a:solidFill>
                        </a:rPr>
                        <a:t> </a:t>
                      </a:r>
                      <a:r>
                        <a:rPr lang="en-US" altLang="ko-KR" sz="900" dirty="0">
                          <a:solidFill>
                            <a:srgbClr val="FF0000"/>
                          </a:solidFill>
                        </a:rPr>
                        <a:t>– </a:t>
                      </a:r>
                      <a:r>
                        <a:rPr lang="ko-KR" altLang="en-US" sz="900" dirty="0">
                          <a:solidFill>
                            <a:srgbClr val="FF0000"/>
                          </a:solidFill>
                        </a:rPr>
                        <a:t>아이템창</a:t>
                      </a:r>
                      <a:r>
                        <a:rPr lang="en-US" altLang="ko-KR" sz="900" dirty="0">
                          <a:solidFill>
                            <a:srgbClr val="FF0000"/>
                          </a:solidFill>
                        </a:rPr>
                        <a:t>(005-01-01)</a:t>
                      </a:r>
                      <a:r>
                        <a:rPr lang="ko-KR" altLang="en-US" sz="900" baseline="0" dirty="0"/>
                        <a:t> 화면</a:t>
                      </a:r>
                      <a:r>
                        <a:rPr lang="ko-KR" altLang="en-US" sz="850" baseline="0" dirty="0"/>
                        <a:t>으로 전환</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18" name="TextBox 17"/>
          <p:cNvSpPr txBox="1"/>
          <p:nvPr/>
        </p:nvSpPr>
        <p:spPr>
          <a:xfrm>
            <a:off x="3992672" y="360469"/>
            <a:ext cx="3624741" cy="276999"/>
          </a:xfrm>
          <a:prstGeom prst="rect">
            <a:avLst/>
          </a:prstGeom>
          <a:noFill/>
        </p:spPr>
        <p:txBody>
          <a:bodyPr wrap="square" rtlCol="0">
            <a:spAutoFit/>
          </a:bodyPr>
          <a:lstStyle/>
          <a:p>
            <a:r>
              <a:rPr lang="en-US" altLang="ko-KR" sz="1200" dirty="0">
                <a:solidFill>
                  <a:srgbClr val="FF0000"/>
                </a:solidFill>
              </a:rPr>
              <a:t>005-01 </a:t>
            </a:r>
            <a:r>
              <a:rPr lang="ko-KR" altLang="en-US" sz="1200" dirty="0">
                <a:solidFill>
                  <a:srgbClr val="FF0000"/>
                </a:solidFill>
              </a:rPr>
              <a:t>사용자숲</a:t>
            </a:r>
            <a:r>
              <a:rPr lang="en-US" altLang="ko-KR" sz="1200" dirty="0">
                <a:solidFill>
                  <a:srgbClr val="FF0000"/>
                </a:solidFill>
              </a:rPr>
              <a:t>_(</a:t>
            </a:r>
            <a:r>
              <a:rPr lang="ko-KR" altLang="en-US" sz="1200" dirty="0">
                <a:solidFill>
                  <a:srgbClr val="FF0000"/>
                </a:solidFill>
              </a:rPr>
              <a:t>나무가 있을 때</a:t>
            </a:r>
            <a:r>
              <a:rPr lang="en-US" altLang="ko-KR" sz="1200" dirty="0">
                <a:solidFill>
                  <a:srgbClr val="FF0000"/>
                </a:solidFill>
              </a:rPr>
              <a:t>)</a:t>
            </a:r>
            <a:endParaRPr lang="ko-KR" altLang="en-US" sz="1200" dirty="0">
              <a:solidFill>
                <a:srgbClr val="FF0000"/>
              </a:solidFill>
            </a:endParaRPr>
          </a:p>
        </p:txBody>
      </p:sp>
      <p:sp>
        <p:nvSpPr>
          <p:cNvPr id="13" name="직사각형 12"/>
          <p:cNvSpPr/>
          <p:nvPr/>
        </p:nvSpPr>
        <p:spPr>
          <a:xfrm>
            <a:off x="392891" y="9721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5" name="직사각형 14"/>
          <p:cNvSpPr/>
          <p:nvPr/>
        </p:nvSpPr>
        <p:spPr>
          <a:xfrm>
            <a:off x="6687229" y="61374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2967361" y="55415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2" name="직사각형 21"/>
          <p:cNvSpPr/>
          <p:nvPr/>
        </p:nvSpPr>
        <p:spPr>
          <a:xfrm>
            <a:off x="6687229" y="55415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4061446"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5" name="직사각형 24"/>
          <p:cNvSpPr/>
          <p:nvPr/>
        </p:nvSpPr>
        <p:spPr>
          <a:xfrm>
            <a:off x="3064249" y="61374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005-01 </a:t>
            </a:r>
            <a:r>
              <a:rPr lang="ko-KR" altLang="en-US" sz="1200" dirty="0">
                <a:solidFill>
                  <a:srgbClr val="FF0000"/>
                </a:solidFill>
              </a:rPr>
              <a:t>사용자 숲</a:t>
            </a:r>
          </a:p>
        </p:txBody>
      </p:sp>
      <p:sp>
        <p:nvSpPr>
          <p:cNvPr id="30" name="직사각형 29"/>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2" name="직사각형 31"/>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a:t>
            </a:r>
            <a:r>
              <a:rPr lang="ko-KR" altLang="en-US" sz="1200" dirty="0" smtClean="0"/>
              <a:t> </a:t>
            </a:r>
            <a:endParaRPr lang="en-US" altLang="ko-KR" sz="1200" dirty="0" smtClean="0"/>
          </a:p>
          <a:p>
            <a:pPr algn="ctr"/>
            <a:r>
              <a:rPr lang="ko-KR" altLang="en-US" sz="1200" dirty="0" smtClean="0"/>
              <a:t>작업완료</a:t>
            </a:r>
            <a:endParaRPr lang="en-US" altLang="ko-KR" sz="1200" dirty="0" smtClean="0"/>
          </a:p>
        </p:txBody>
      </p:sp>
      <p:sp>
        <p:nvSpPr>
          <p:cNvPr id="33" name="직사각형 32"/>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편집창으로</a:t>
            </a:r>
            <a:r>
              <a:rPr lang="ko-KR" altLang="en-US" sz="1200" dirty="0" smtClean="0"/>
              <a:t> </a:t>
            </a:r>
            <a:endParaRPr lang="en-US" altLang="ko-KR" sz="1200" dirty="0" smtClean="0"/>
          </a:p>
          <a:p>
            <a:pPr algn="ctr"/>
            <a:r>
              <a:rPr lang="ko-KR" altLang="en-US" sz="1200" dirty="0" smtClean="0"/>
              <a:t>전환 성공</a:t>
            </a:r>
            <a:endParaRPr lang="en-US" altLang="ko-KR" sz="1200" dirty="0" smtClean="0"/>
          </a:p>
          <a:p>
            <a:pPr algn="ctr"/>
            <a:r>
              <a:rPr lang="ko-KR" altLang="en-US" sz="1200" dirty="0" err="1" smtClean="0"/>
              <a:t>편집창</a:t>
            </a:r>
            <a:r>
              <a:rPr lang="ko-KR" altLang="en-US" sz="1200" dirty="0" smtClean="0"/>
              <a:t> 나가기 </a:t>
            </a:r>
            <a:endParaRPr lang="en-US" altLang="ko-KR" sz="1200" dirty="0" smtClean="0"/>
          </a:p>
          <a:p>
            <a:pPr algn="ctr"/>
            <a:r>
              <a:rPr lang="ko-KR" altLang="en-US" sz="1200" dirty="0" smtClean="0"/>
              <a:t>버튼 구현 필요</a:t>
            </a:r>
            <a:endParaRPr lang="ko-KR" altLang="en-US" sz="1200" dirty="0"/>
          </a:p>
        </p:txBody>
      </p:sp>
      <p:sp>
        <p:nvSpPr>
          <p:cNvPr id="34" name="직사각형 33"/>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인벤토리</a:t>
            </a:r>
            <a:r>
              <a:rPr lang="ko-KR" altLang="en-US" sz="1200" dirty="0" smtClean="0"/>
              <a:t> </a:t>
            </a:r>
            <a:endParaRPr lang="en-US" altLang="ko-KR" sz="1200" dirty="0" smtClean="0"/>
          </a:p>
          <a:p>
            <a:pPr algn="ctr"/>
            <a:r>
              <a:rPr lang="ko-KR" altLang="en-US" sz="1200" dirty="0" smtClean="0"/>
              <a:t>구현 필요</a:t>
            </a:r>
            <a:endParaRPr lang="ko-KR" altLang="en-US" sz="1200" dirty="0"/>
          </a:p>
        </p:txBody>
      </p:sp>
      <p:sp>
        <p:nvSpPr>
          <p:cNvPr id="35" name="직사각형 34"/>
          <p:cNvSpPr/>
          <p:nvPr/>
        </p:nvSpPr>
        <p:spPr>
          <a:xfrm>
            <a:off x="633372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en-US" altLang="ko-KR" sz="1200" dirty="0" smtClean="0"/>
          </a:p>
          <a:p>
            <a:pPr algn="ctr"/>
            <a:r>
              <a:rPr lang="ko-KR" altLang="en-US" sz="1200" dirty="0" smtClean="0"/>
              <a:t>메인 화면과 연계 필요</a:t>
            </a:r>
            <a:endParaRPr lang="ko-KR" altLang="en-US" sz="1200" dirty="0"/>
          </a:p>
        </p:txBody>
      </p:sp>
      <p:sp>
        <p:nvSpPr>
          <p:cNvPr id="36" name="직사각형 35"/>
          <p:cNvSpPr/>
          <p:nvPr/>
        </p:nvSpPr>
        <p:spPr>
          <a:xfrm>
            <a:off x="7878207" y="-790682"/>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완성</a:t>
            </a:r>
            <a:endParaRPr lang="ko-KR" altLang="en-US" sz="1200" dirty="0"/>
          </a:p>
        </p:txBody>
      </p:sp>
    </p:spTree>
    <p:extLst>
      <p:ext uri="{BB962C8B-B14F-4D97-AF65-F5344CB8AC3E}">
        <p14:creationId xmlns:p14="http://schemas.microsoft.com/office/powerpoint/2010/main" val="424109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9027E50-CEBA-4B06-AA61-FEB2DB9A5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8" y="651252"/>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 </a:t>
            </a:r>
            <a:r>
              <a:rPr lang="ko-KR" altLang="en-US" dirty="0"/>
              <a:t>아이템창</a:t>
            </a:r>
            <a:r>
              <a:rPr lang="en-US" altLang="ko-KR" dirty="0"/>
              <a:t>(005-01-01)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55281228"/>
              </p:ext>
            </p:extLst>
          </p:nvPr>
        </p:nvGraphicFramePr>
        <p:xfrm>
          <a:off x="8688288" y="476672"/>
          <a:ext cx="3384376" cy="47728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인벤토리</a:t>
                      </a:r>
                      <a:r>
                        <a:rPr kumimoji="1" lang="ko-KR" altLang="en-US" sz="850" dirty="0">
                          <a:solidFill>
                            <a:schemeClr val="tx1"/>
                          </a:solidFill>
                          <a:latin typeface="+mn-ea"/>
                        </a:rPr>
                        <a:t> 나가기</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900" dirty="0" err="1">
                          <a:solidFill>
                            <a:srgbClr val="FF0000"/>
                          </a:solidFill>
                        </a:rPr>
                        <a:t>게이미피케이션</a:t>
                      </a:r>
                      <a:r>
                        <a:rPr lang="ko-KR" altLang="en-US" sz="900" dirty="0">
                          <a:solidFill>
                            <a:srgbClr val="FF0000"/>
                          </a:solidFill>
                        </a:rPr>
                        <a:t> </a:t>
                      </a:r>
                      <a:r>
                        <a:rPr lang="en-US" altLang="ko-KR" sz="900" dirty="0">
                          <a:solidFill>
                            <a:srgbClr val="FF0000"/>
                          </a:solidFill>
                        </a:rPr>
                        <a:t>- </a:t>
                      </a:r>
                      <a:r>
                        <a:rPr lang="ko-KR" altLang="en-US" sz="900" dirty="0">
                          <a:solidFill>
                            <a:srgbClr val="FF0000"/>
                          </a:solidFill>
                        </a:rPr>
                        <a:t>사용자 숲</a:t>
                      </a:r>
                      <a:r>
                        <a:rPr lang="en-US" altLang="ko-KR" sz="900" dirty="0">
                          <a:solidFill>
                            <a:srgbClr val="FF0000"/>
                          </a:solidFill>
                        </a:rPr>
                        <a:t>(005-01</a:t>
                      </a:r>
                      <a:r>
                        <a:rPr lang="en-US" altLang="ko-KR" sz="900" dirty="0"/>
                        <a:t>)</a:t>
                      </a:r>
                      <a:r>
                        <a:rPr kumimoji="0" lang="ko-KR" altLang="en-US" sz="900" dirty="0">
                          <a:solidFill>
                            <a:schemeClr val="dk1"/>
                          </a:solidFill>
                          <a:latin typeface="+mn-lt"/>
                        </a:rPr>
                        <a:t> 화면</a:t>
                      </a:r>
                      <a:r>
                        <a:rPr kumimoji="1" lang="ko-KR" altLang="en-US" sz="850" dirty="0">
                          <a:solidFill>
                            <a:schemeClr val="tx1"/>
                          </a:solidFill>
                          <a:latin typeface="+mn-ea"/>
                        </a:rPr>
                        <a:t>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a:t>
                      </a:r>
                      <a:r>
                        <a:rPr lang="en-US" altLang="ko-KR" sz="850" b="0" dirty="0">
                          <a:latin typeface="+mn-ea"/>
                          <a:ea typeface="+mn-ea"/>
                        </a:rPr>
                        <a:t>ALL </a:t>
                      </a:r>
                      <a:r>
                        <a:rPr lang="ko-KR" altLang="en-US" sz="850" b="0" dirty="0">
                          <a:latin typeface="+mn-ea"/>
                          <a:ea typeface="+mn-ea"/>
                        </a:rPr>
                        <a:t>탭</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아이템창 탭의 디폴트</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해당 탭이 </a:t>
                      </a:r>
                      <a:r>
                        <a:rPr lang="ko-KR" altLang="en-US" sz="850" b="0" baseline="0" dirty="0" err="1">
                          <a:latin typeface="+mn-ea"/>
                          <a:ea typeface="+mn-ea"/>
                        </a:rPr>
                        <a:t>선택되었을때</a:t>
                      </a:r>
                      <a:r>
                        <a:rPr lang="ko-KR" altLang="en-US" sz="850" b="0" baseline="0" dirty="0">
                          <a:latin typeface="+mn-ea"/>
                          <a:ea typeface="+mn-ea"/>
                        </a:rPr>
                        <a:t> 아이템창에 들어있는 모든 식물을 보여줌</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나무 탭</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아이템창에</a:t>
                      </a:r>
                      <a:r>
                        <a:rPr lang="ko-KR" altLang="en-US" sz="850" b="0" baseline="0" dirty="0">
                          <a:latin typeface="+mn-ea"/>
                          <a:ea typeface="+mn-ea"/>
                        </a:rPr>
                        <a:t> 들어있는 나무 식물을 모두 보여줌</a:t>
                      </a:r>
                      <a:endParaRPr lang="en-US" altLang="ko-KR" sz="850" b="0" baseline="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아이템창 꽃 탭</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아이템창에 들어있는 꽃 식물을 모두 보여줌</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latin typeface="+mn-ea"/>
                          <a:ea typeface="+mn-ea"/>
                        </a:rPr>
                        <a:t>해당 탭에 해당하는 식물이 없을 경우 리스트안에 </a:t>
                      </a:r>
                      <a:r>
                        <a:rPr lang="en-US" altLang="ko-KR" sz="850" b="0" dirty="0">
                          <a:latin typeface="+mn-ea"/>
                          <a:ea typeface="+mn-ea"/>
                        </a:rPr>
                        <a:t>‘</a:t>
                      </a:r>
                      <a:r>
                        <a:rPr lang="ko-KR" altLang="en-US" sz="850" b="0" dirty="0">
                          <a:latin typeface="+mn-ea"/>
                          <a:ea typeface="+mn-ea"/>
                        </a:rPr>
                        <a:t>아이템창이 비었습니다</a:t>
                      </a:r>
                      <a:r>
                        <a:rPr lang="en-US" altLang="ko-KR" sz="850" b="0" dirty="0">
                          <a:latin typeface="+mn-ea"/>
                          <a:ea typeface="+mn-ea"/>
                        </a:rPr>
                        <a:t>＇</a:t>
                      </a:r>
                      <a:r>
                        <a:rPr lang="ko-KR" altLang="en-US" sz="850" b="0" dirty="0">
                          <a:latin typeface="+mn-ea"/>
                          <a:ea typeface="+mn-ea"/>
                        </a:rPr>
                        <a:t>문구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이미지</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아이템창에 있는 식물의 이미지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개수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해당 식물의 현재 보유 개수</a:t>
                      </a:r>
                      <a:r>
                        <a:rPr lang="en-US" altLang="ko-KR" sz="850" b="0" dirty="0">
                          <a:latin typeface="+mn-ea"/>
                          <a:ea typeface="+mn-ea"/>
                        </a:rPr>
                        <a:t>(</a:t>
                      </a:r>
                      <a:r>
                        <a:rPr lang="ko-KR" altLang="en-US" sz="850" b="0" dirty="0">
                          <a:latin typeface="+mn-ea"/>
                          <a:ea typeface="+mn-ea"/>
                        </a:rPr>
                        <a:t>숲에 </a:t>
                      </a:r>
                      <a:r>
                        <a:rPr lang="ko-KR" altLang="en-US" sz="850" b="0" dirty="0" err="1">
                          <a:latin typeface="+mn-ea"/>
                          <a:ea typeface="+mn-ea"/>
                        </a:rPr>
                        <a:t>심어져있는</a:t>
                      </a:r>
                      <a:r>
                        <a:rPr lang="ko-KR" altLang="en-US" sz="850" b="0" dirty="0">
                          <a:latin typeface="+mn-ea"/>
                          <a:ea typeface="+mn-ea"/>
                        </a:rPr>
                        <a:t> 것은 제외한 숫자</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Tx/>
                        <a:buNone/>
                      </a:pPr>
                      <a:r>
                        <a:rPr lang="ko-KR" altLang="en-US" sz="850" b="0" dirty="0">
                          <a:latin typeface="+mn-ea"/>
                          <a:ea typeface="+mn-ea"/>
                        </a:rPr>
                        <a:t>나무 심기 버튼</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900" dirty="0" err="1">
                          <a:solidFill>
                            <a:srgbClr val="FF0000"/>
                          </a:solidFill>
                        </a:rPr>
                        <a:t>게이미피케이션</a:t>
                      </a:r>
                      <a:r>
                        <a:rPr lang="ko-KR" altLang="en-US" sz="900" dirty="0">
                          <a:solidFill>
                            <a:srgbClr val="FF0000"/>
                          </a:solidFill>
                        </a:rPr>
                        <a:t> </a:t>
                      </a:r>
                      <a:r>
                        <a:rPr lang="en-US" altLang="ko-KR" sz="900" dirty="0">
                          <a:solidFill>
                            <a:srgbClr val="FF0000"/>
                          </a:solidFill>
                        </a:rPr>
                        <a:t>–</a:t>
                      </a:r>
                      <a:r>
                        <a:rPr lang="ko-KR" altLang="en-US" sz="900" dirty="0">
                          <a:solidFill>
                            <a:srgbClr val="FF0000"/>
                          </a:solidFill>
                        </a:rPr>
                        <a:t> </a:t>
                      </a:r>
                      <a:r>
                        <a:rPr lang="ko-KR" altLang="en-US" sz="900" dirty="0" err="1">
                          <a:solidFill>
                            <a:srgbClr val="FF0000"/>
                          </a:solidFill>
                        </a:rPr>
                        <a:t>숲꾸미기</a:t>
                      </a:r>
                      <a:r>
                        <a:rPr lang="en-US" altLang="ko-KR" sz="900" dirty="0">
                          <a:solidFill>
                            <a:srgbClr val="FF0000"/>
                          </a:solidFill>
                        </a:rPr>
                        <a:t>(005-01)</a:t>
                      </a:r>
                      <a:r>
                        <a:rPr lang="en-US" altLang="ko-KR" sz="850" b="0" dirty="0">
                          <a:latin typeface="+mn-ea"/>
                          <a:ea typeface="+mn-ea"/>
                        </a:rPr>
                        <a:t> </a:t>
                      </a:r>
                      <a:r>
                        <a:rPr lang="ko-KR" altLang="en-US" sz="850" b="0" dirty="0">
                          <a:latin typeface="+mn-ea"/>
                          <a:ea typeface="+mn-ea"/>
                        </a:rPr>
                        <a:t>화면으로 전환되며 해당 식물이 </a:t>
                      </a:r>
                      <a:r>
                        <a:rPr lang="ko-KR" altLang="en-US" sz="850" b="0" dirty="0" err="1">
                          <a:latin typeface="+mn-ea"/>
                          <a:ea typeface="+mn-ea"/>
                        </a:rPr>
                        <a:t>숲꾸미기</a:t>
                      </a:r>
                      <a:r>
                        <a:rPr lang="ko-KR" altLang="en-US" sz="850" b="0" dirty="0">
                          <a:latin typeface="+mn-ea"/>
                          <a:ea typeface="+mn-ea"/>
                        </a:rPr>
                        <a:t> 화면에 등장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77310870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13" name="직사각형 12"/>
          <p:cNvSpPr/>
          <p:nvPr/>
        </p:nvSpPr>
        <p:spPr>
          <a:xfrm>
            <a:off x="2975294" y="1081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2336414" y="14007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5" name="직사각형 14"/>
          <p:cNvSpPr/>
          <p:nvPr/>
        </p:nvSpPr>
        <p:spPr>
          <a:xfrm>
            <a:off x="566217"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759993" y="21050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6" name="직사각형 15"/>
          <p:cNvSpPr/>
          <p:nvPr/>
        </p:nvSpPr>
        <p:spPr>
          <a:xfrm>
            <a:off x="2864666" y="14007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1088664"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3" name="직사각형 22"/>
          <p:cNvSpPr/>
          <p:nvPr/>
        </p:nvSpPr>
        <p:spPr>
          <a:xfrm>
            <a:off x="1873310" y="14098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9" name="TextBox 18"/>
          <p:cNvSpPr txBox="1"/>
          <p:nvPr/>
        </p:nvSpPr>
        <p:spPr>
          <a:xfrm>
            <a:off x="312773" y="396397"/>
            <a:ext cx="2751475" cy="276999"/>
          </a:xfrm>
          <a:prstGeom prst="rect">
            <a:avLst/>
          </a:prstGeom>
          <a:noFill/>
        </p:spPr>
        <p:txBody>
          <a:bodyPr wrap="square" rtlCol="0">
            <a:spAutoFit/>
          </a:bodyPr>
          <a:lstStyle/>
          <a:p>
            <a:r>
              <a:rPr lang="en-US" altLang="ko-KR" sz="1200" dirty="0">
                <a:solidFill>
                  <a:srgbClr val="FF0000"/>
                </a:solidFill>
              </a:rPr>
              <a:t>005–01-01 </a:t>
            </a:r>
            <a:r>
              <a:rPr lang="ko-KR" altLang="en-US" sz="1200" dirty="0">
                <a:solidFill>
                  <a:srgbClr val="FF0000"/>
                </a:solidFill>
              </a:rPr>
              <a:t>아이템창</a:t>
            </a:r>
          </a:p>
        </p:txBody>
      </p:sp>
      <p:sp>
        <p:nvSpPr>
          <p:cNvPr id="29" name="직사각형 28"/>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8" name="직사각형 37"/>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a:t>
            </a:r>
            <a:r>
              <a:rPr lang="ko-KR" altLang="en-US" sz="1200" dirty="0" smtClean="0"/>
              <a:t> </a:t>
            </a:r>
            <a:endParaRPr lang="en-US" altLang="ko-KR" sz="1200" dirty="0" smtClean="0"/>
          </a:p>
          <a:p>
            <a:pPr algn="ctr"/>
            <a:r>
              <a:rPr lang="ko-KR" altLang="en-US" sz="1200" dirty="0" smtClean="0"/>
              <a:t>작업완료</a:t>
            </a:r>
            <a:endParaRPr lang="en-US" altLang="ko-KR" sz="1200" dirty="0" smtClean="0"/>
          </a:p>
        </p:txBody>
      </p:sp>
      <p:sp>
        <p:nvSpPr>
          <p:cNvPr id="39" name="직사각형 38"/>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편집창으로</a:t>
            </a:r>
            <a:r>
              <a:rPr lang="ko-KR" altLang="en-US" sz="1200" dirty="0" smtClean="0"/>
              <a:t> </a:t>
            </a:r>
            <a:endParaRPr lang="en-US" altLang="ko-KR" sz="1200" dirty="0" smtClean="0"/>
          </a:p>
          <a:p>
            <a:pPr algn="ctr"/>
            <a:r>
              <a:rPr lang="ko-KR" altLang="en-US" sz="1200" dirty="0" smtClean="0"/>
              <a:t>전환 성공</a:t>
            </a:r>
            <a:endParaRPr lang="en-US" altLang="ko-KR" sz="1200" dirty="0" smtClean="0"/>
          </a:p>
          <a:p>
            <a:pPr algn="ctr"/>
            <a:r>
              <a:rPr lang="ko-KR" altLang="en-US" sz="1200" dirty="0" err="1" smtClean="0"/>
              <a:t>편집창</a:t>
            </a:r>
            <a:r>
              <a:rPr lang="ko-KR" altLang="en-US" sz="1200" dirty="0" smtClean="0"/>
              <a:t> 나가기 </a:t>
            </a:r>
            <a:endParaRPr lang="en-US" altLang="ko-KR" sz="1200" dirty="0" smtClean="0"/>
          </a:p>
          <a:p>
            <a:pPr algn="ctr"/>
            <a:r>
              <a:rPr lang="ko-KR" altLang="en-US" sz="1200" dirty="0" smtClean="0"/>
              <a:t>버튼 구현 필요</a:t>
            </a:r>
            <a:endParaRPr lang="ko-KR" altLang="en-US" sz="1200" dirty="0"/>
          </a:p>
        </p:txBody>
      </p:sp>
      <p:sp>
        <p:nvSpPr>
          <p:cNvPr id="40" name="직사각형 39"/>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인벤토리</a:t>
            </a:r>
            <a:r>
              <a:rPr lang="ko-KR" altLang="en-US" sz="1200" dirty="0" smtClean="0"/>
              <a:t> </a:t>
            </a:r>
            <a:endParaRPr lang="en-US" altLang="ko-KR" sz="1200" dirty="0" smtClean="0"/>
          </a:p>
          <a:p>
            <a:pPr algn="ctr"/>
            <a:r>
              <a:rPr lang="ko-KR" altLang="en-US" sz="1200" dirty="0" smtClean="0"/>
              <a:t>구현 필요</a:t>
            </a:r>
            <a:endParaRPr lang="ko-KR" altLang="en-US" sz="1200" dirty="0"/>
          </a:p>
        </p:txBody>
      </p:sp>
      <p:sp>
        <p:nvSpPr>
          <p:cNvPr id="41" name="직사각형 40"/>
          <p:cNvSpPr/>
          <p:nvPr/>
        </p:nvSpPr>
        <p:spPr>
          <a:xfrm>
            <a:off x="633372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en-US" altLang="ko-KR" sz="1200" dirty="0" smtClean="0"/>
          </a:p>
          <a:p>
            <a:pPr algn="ctr"/>
            <a:r>
              <a:rPr lang="ko-KR" altLang="en-US" sz="1200" dirty="0" smtClean="0"/>
              <a:t>메인 화면과 연계 필요</a:t>
            </a:r>
            <a:endParaRPr lang="ko-KR" altLang="en-US" sz="1200" dirty="0"/>
          </a:p>
        </p:txBody>
      </p:sp>
      <p:sp>
        <p:nvSpPr>
          <p:cNvPr id="42" name="직사각형 41"/>
          <p:cNvSpPr/>
          <p:nvPr/>
        </p:nvSpPr>
        <p:spPr>
          <a:xfrm>
            <a:off x="7878207" y="-790682"/>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완성</a:t>
            </a:r>
            <a:endParaRPr lang="ko-KR" altLang="en-US" sz="1200" dirty="0"/>
          </a:p>
        </p:txBody>
      </p:sp>
    </p:spTree>
    <p:extLst>
      <p:ext uri="{BB962C8B-B14F-4D97-AF65-F5344CB8AC3E}">
        <p14:creationId xmlns:p14="http://schemas.microsoft.com/office/powerpoint/2010/main" val="1646969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AD7DF0AA-F703-4E86-995F-E2D6E9EE9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16" y="673396"/>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게이미피케이션</a:t>
            </a:r>
            <a:r>
              <a:rPr lang="ko-KR" altLang="en-US" dirty="0"/>
              <a:t> </a:t>
            </a:r>
            <a:r>
              <a:rPr lang="en-US" altLang="ko-KR" dirty="0"/>
              <a:t>–</a:t>
            </a:r>
            <a:r>
              <a:rPr lang="ko-KR" altLang="en-US" dirty="0"/>
              <a:t> </a:t>
            </a:r>
            <a:r>
              <a:rPr lang="ko-KR" altLang="en-US" dirty="0" err="1"/>
              <a:t>숲꾸미기</a:t>
            </a:r>
            <a:r>
              <a:rPr lang="en-US" altLang="ko-KR" dirty="0"/>
              <a:t>(005-01)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67525951"/>
              </p:ext>
            </p:extLst>
          </p:nvPr>
        </p:nvGraphicFramePr>
        <p:xfrm>
          <a:off x="8688288" y="476672"/>
          <a:ext cx="3384376" cy="346839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숲꾸미기</a:t>
                      </a:r>
                      <a:r>
                        <a:rPr kumimoji="1" lang="ko-KR" altLang="en-US" sz="850" dirty="0">
                          <a:solidFill>
                            <a:schemeClr val="tx1"/>
                          </a:solidFill>
                          <a:latin typeface="+mn-ea"/>
                        </a:rPr>
                        <a:t> 나가기</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err="1">
                          <a:solidFill>
                            <a:srgbClr val="FF0000"/>
                          </a:solidFill>
                        </a:rPr>
                        <a:t>게이미피케이션</a:t>
                      </a:r>
                      <a:r>
                        <a:rPr lang="ko-KR" altLang="en-US" sz="850" dirty="0">
                          <a:solidFill>
                            <a:srgbClr val="FF0000"/>
                          </a:solidFill>
                        </a:rPr>
                        <a:t> </a:t>
                      </a:r>
                      <a:r>
                        <a:rPr lang="en-US" altLang="ko-KR" sz="850" dirty="0">
                          <a:solidFill>
                            <a:srgbClr val="FF0000"/>
                          </a:solidFill>
                        </a:rPr>
                        <a:t>- </a:t>
                      </a:r>
                      <a:r>
                        <a:rPr lang="ko-KR" altLang="en-US" sz="850" dirty="0">
                          <a:solidFill>
                            <a:srgbClr val="FF0000"/>
                          </a:solidFill>
                        </a:rPr>
                        <a:t>사용자 숲</a:t>
                      </a:r>
                      <a:r>
                        <a:rPr lang="en-US" altLang="ko-KR" sz="850" dirty="0">
                          <a:solidFill>
                            <a:srgbClr val="FF0000"/>
                          </a:solidFill>
                        </a:rPr>
                        <a:t>(005-01)</a:t>
                      </a:r>
                      <a:r>
                        <a:rPr kumimoji="0" lang="ko-KR" altLang="en-US" sz="850" dirty="0">
                          <a:solidFill>
                            <a:srgbClr val="FF0000"/>
                          </a:solidFill>
                          <a:latin typeface="+mn-lt"/>
                        </a:rPr>
                        <a:t> </a:t>
                      </a:r>
                      <a:r>
                        <a:rPr kumimoji="0" lang="ko-KR" altLang="en-US" sz="850" dirty="0">
                          <a:solidFill>
                            <a:schemeClr val="dk1"/>
                          </a:solidFill>
                          <a:latin typeface="+mn-lt"/>
                        </a:rPr>
                        <a:t>화면</a:t>
                      </a:r>
                      <a:r>
                        <a:rPr kumimoji="1" lang="ko-KR" altLang="en-US" sz="850" dirty="0">
                          <a:solidFill>
                            <a:schemeClr val="tx1"/>
                          </a:solidFill>
                          <a:latin typeface="+mn-ea"/>
                        </a:rPr>
                        <a:t>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숲꾸미기</a:t>
                      </a:r>
                      <a:r>
                        <a:rPr lang="ko-KR" altLang="en-US" sz="850" b="0" dirty="0">
                          <a:latin typeface="+mn-ea"/>
                          <a:ea typeface="+mn-ea"/>
                        </a:rPr>
                        <a:t> 적용 버튼</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b="0" dirty="0" err="1">
                          <a:latin typeface="+mn-ea"/>
                          <a:ea typeface="+mn-ea"/>
                        </a:rPr>
                        <a:t>숲꾸미기</a:t>
                      </a:r>
                      <a:r>
                        <a:rPr lang="ko-KR" altLang="en-US" sz="850" b="0" dirty="0">
                          <a:latin typeface="+mn-ea"/>
                          <a:ea typeface="+mn-ea"/>
                        </a:rPr>
                        <a:t> 변경사항이 적용되고 </a:t>
                      </a:r>
                      <a:r>
                        <a:rPr lang="ko-KR" altLang="en-US" sz="900" dirty="0" err="1">
                          <a:solidFill>
                            <a:srgbClr val="FF0000"/>
                          </a:solidFill>
                        </a:rPr>
                        <a:t>게이미피케이션</a:t>
                      </a:r>
                      <a:r>
                        <a:rPr lang="ko-KR" altLang="en-US" sz="900" dirty="0">
                          <a:solidFill>
                            <a:srgbClr val="FF0000"/>
                          </a:solidFill>
                        </a:rPr>
                        <a:t> 사용자 숲</a:t>
                      </a:r>
                      <a:r>
                        <a:rPr lang="en-US" altLang="ko-KR" sz="900" dirty="0">
                          <a:solidFill>
                            <a:srgbClr val="FF0000"/>
                          </a:solidFill>
                        </a:rPr>
                        <a:t>(005-01)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숲에 심기 취소 버튼</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해당 식물이 </a:t>
                      </a:r>
                      <a:r>
                        <a:rPr lang="ko-KR" altLang="en-US" sz="850" b="0" baseline="0" dirty="0" err="1">
                          <a:latin typeface="+mn-ea"/>
                          <a:ea typeface="+mn-ea"/>
                        </a:rPr>
                        <a:t>숲꾸미기에서</a:t>
                      </a:r>
                      <a:r>
                        <a:rPr lang="ko-KR" altLang="en-US" sz="850" b="0" baseline="0" dirty="0">
                          <a:latin typeface="+mn-ea"/>
                          <a:ea typeface="+mn-ea"/>
                        </a:rPr>
                        <a:t> 사라지고 아이템창에 추가됨</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선택된 식물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수정을 위해 선택된 식물로 테두리가 생겨서 선택되지 않은 식물과 구분됨</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드래그로 식물의 위치 변경 가능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크기 키우기 버튼</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선택된 식물의 크기가 </a:t>
                      </a:r>
                      <a:r>
                        <a:rPr lang="en-US" altLang="ko-KR" sz="850" b="0" dirty="0">
                          <a:latin typeface="+mn-ea"/>
                          <a:ea typeface="+mn-ea"/>
                        </a:rPr>
                        <a:t>10%</a:t>
                      </a:r>
                      <a:r>
                        <a:rPr lang="ko-KR" altLang="en-US" sz="850" b="0" dirty="0">
                          <a:latin typeface="+mn-ea"/>
                          <a:ea typeface="+mn-ea"/>
                        </a:rPr>
                        <a:t>씩</a:t>
                      </a:r>
                      <a:r>
                        <a:rPr lang="en-US" altLang="ko-KR" sz="850" b="0" dirty="0">
                          <a:latin typeface="+mn-ea"/>
                          <a:ea typeface="+mn-ea"/>
                        </a:rPr>
                        <a:t> </a:t>
                      </a:r>
                      <a:r>
                        <a:rPr lang="ko-KR" altLang="en-US" sz="850" b="0" dirty="0">
                          <a:latin typeface="+mn-ea"/>
                          <a:ea typeface="+mn-ea"/>
                        </a:rPr>
                        <a:t>커짐</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식물 크기 줄이기 버튼</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err="1">
                          <a:latin typeface="+mn-ea"/>
                          <a:ea typeface="+mn-ea"/>
                        </a:rPr>
                        <a:t>클릭시</a:t>
                      </a:r>
                      <a:r>
                        <a:rPr lang="ko-KR" altLang="en-US" sz="850" b="0" dirty="0">
                          <a:latin typeface="+mn-ea"/>
                          <a:ea typeface="+mn-ea"/>
                        </a:rPr>
                        <a:t> 선택된 식물의 크기가 </a:t>
                      </a:r>
                      <a:r>
                        <a:rPr lang="en-US" altLang="ko-KR" sz="850" b="0" dirty="0">
                          <a:latin typeface="+mn-ea"/>
                          <a:ea typeface="+mn-ea"/>
                        </a:rPr>
                        <a:t>10%</a:t>
                      </a:r>
                      <a:r>
                        <a:rPr lang="ko-KR" altLang="en-US" sz="850" b="0" dirty="0">
                          <a:latin typeface="+mn-ea"/>
                          <a:ea typeface="+mn-ea"/>
                        </a:rPr>
                        <a:t>씩 </a:t>
                      </a:r>
                      <a:r>
                        <a:rPr lang="ko-KR" altLang="en-US" sz="850" b="0" dirty="0" err="1">
                          <a:latin typeface="+mn-ea"/>
                          <a:ea typeface="+mn-ea"/>
                        </a:rPr>
                        <a:t>줄어듬</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18" name="TextBox 17"/>
          <p:cNvSpPr txBox="1"/>
          <p:nvPr/>
        </p:nvSpPr>
        <p:spPr>
          <a:xfrm>
            <a:off x="3992672" y="360469"/>
            <a:ext cx="3624741" cy="276999"/>
          </a:xfrm>
          <a:prstGeom prst="rect">
            <a:avLst/>
          </a:prstGeom>
          <a:noFill/>
        </p:spPr>
        <p:txBody>
          <a:bodyPr wrap="square" rtlCol="0">
            <a:spAutoFit/>
          </a:bodyPr>
          <a:lstStyle/>
          <a:p>
            <a:r>
              <a:rPr lang="en-US" altLang="ko-KR" sz="1200" dirty="0">
                <a:solidFill>
                  <a:srgbClr val="FF0000"/>
                </a:solidFill>
              </a:rPr>
              <a:t>005-01 </a:t>
            </a:r>
            <a:r>
              <a:rPr lang="ko-KR" altLang="en-US" sz="1200" dirty="0" err="1">
                <a:solidFill>
                  <a:srgbClr val="FF0000"/>
                </a:solidFill>
              </a:rPr>
              <a:t>숲꾸미기</a:t>
            </a:r>
            <a:r>
              <a:rPr lang="ko-KR" altLang="en-US" sz="1200" dirty="0">
                <a:solidFill>
                  <a:srgbClr val="FF0000"/>
                </a:solidFill>
              </a:rPr>
              <a:t> </a:t>
            </a:r>
            <a:r>
              <a:rPr lang="en-US" altLang="ko-KR" sz="1200" dirty="0">
                <a:solidFill>
                  <a:srgbClr val="FF0000"/>
                </a:solidFill>
              </a:rPr>
              <a:t>(</a:t>
            </a:r>
            <a:r>
              <a:rPr lang="ko-KR" altLang="en-US" sz="1200" dirty="0">
                <a:solidFill>
                  <a:srgbClr val="FF0000"/>
                </a:solidFill>
              </a:rPr>
              <a:t>식물이 하나일 경우</a:t>
            </a:r>
            <a:r>
              <a:rPr lang="en-US" altLang="ko-KR" sz="1200" dirty="0">
                <a:solidFill>
                  <a:srgbClr val="FF0000"/>
                </a:solidFill>
              </a:rPr>
              <a:t>)</a:t>
            </a:r>
            <a:endParaRPr lang="ko-KR" altLang="en-US" sz="1200" dirty="0">
              <a:solidFill>
                <a:srgbClr val="FF0000"/>
              </a:solidFill>
            </a:endParaRPr>
          </a:p>
        </p:txBody>
      </p:sp>
      <p:sp>
        <p:nvSpPr>
          <p:cNvPr id="13" name="직사각형 12"/>
          <p:cNvSpPr/>
          <p:nvPr/>
        </p:nvSpPr>
        <p:spPr>
          <a:xfrm>
            <a:off x="214828"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3161137" y="638550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2991114" y="42930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3" name="직사각형 22"/>
          <p:cNvSpPr/>
          <p:nvPr/>
        </p:nvSpPr>
        <p:spPr>
          <a:xfrm>
            <a:off x="3161137"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5" name="직사각형 24"/>
          <p:cNvSpPr/>
          <p:nvPr/>
        </p:nvSpPr>
        <p:spPr>
          <a:xfrm>
            <a:off x="3161137" y="59908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005-01 </a:t>
            </a:r>
            <a:r>
              <a:rPr lang="ko-KR" altLang="en-US" sz="1200" dirty="0" err="1">
                <a:solidFill>
                  <a:srgbClr val="FF0000"/>
                </a:solidFill>
              </a:rPr>
              <a:t>숲꾸미기</a:t>
            </a:r>
            <a:endParaRPr lang="ko-KR" altLang="en-US" sz="1200" dirty="0">
              <a:solidFill>
                <a:srgbClr val="FF0000"/>
              </a:solidFill>
            </a:endParaRPr>
          </a:p>
        </p:txBody>
      </p:sp>
      <p:pic>
        <p:nvPicPr>
          <p:cNvPr id="2" name="그림 1">
            <a:extLst>
              <a:ext uri="{FF2B5EF4-FFF2-40B4-BE49-F238E27FC236}">
                <a16:creationId xmlns:a16="http://schemas.microsoft.com/office/drawing/2014/main" id="{401A3A07-FEAE-4606-9D66-83FA76E05204}"/>
              </a:ext>
            </a:extLst>
          </p:cNvPr>
          <p:cNvPicPr>
            <a:picLocks noChangeAspect="1"/>
          </p:cNvPicPr>
          <p:nvPr/>
        </p:nvPicPr>
        <p:blipFill>
          <a:blip r:embed="rId3"/>
          <a:stretch>
            <a:fillRect/>
          </a:stretch>
        </p:blipFill>
        <p:spPr>
          <a:xfrm>
            <a:off x="4090542" y="631457"/>
            <a:ext cx="3429000" cy="6096000"/>
          </a:xfrm>
          <a:prstGeom prst="rect">
            <a:avLst/>
          </a:prstGeom>
        </p:spPr>
      </p:pic>
      <p:pic>
        <p:nvPicPr>
          <p:cNvPr id="21" name="그림 20">
            <a:extLst>
              <a:ext uri="{FF2B5EF4-FFF2-40B4-BE49-F238E27FC236}">
                <a16:creationId xmlns:a16="http://schemas.microsoft.com/office/drawing/2014/main" id="{2F108744-2D01-4289-9221-D52D142DA6D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32613" b="39228" l="21561" r="33077"/>
                    </a14:imgEffect>
                  </a14:imgLayer>
                </a14:imgProps>
              </a:ext>
            </a:extLst>
          </a:blip>
          <a:srcRect l="20122" t="31786" r="65484" b="59945"/>
          <a:stretch/>
        </p:blipFill>
        <p:spPr>
          <a:xfrm>
            <a:off x="1648288" y="4216551"/>
            <a:ext cx="271248" cy="276999"/>
          </a:xfrm>
          <a:prstGeom prst="rect">
            <a:avLst/>
          </a:prstGeom>
        </p:spPr>
      </p:pic>
      <p:sp>
        <p:nvSpPr>
          <p:cNvPr id="24" name="직사각형 23">
            <a:extLst>
              <a:ext uri="{FF2B5EF4-FFF2-40B4-BE49-F238E27FC236}">
                <a16:creationId xmlns:a16="http://schemas.microsoft.com/office/drawing/2014/main" id="{4E48317F-3306-43F4-8BA4-BE603131C6EF}"/>
              </a:ext>
            </a:extLst>
          </p:cNvPr>
          <p:cNvSpPr/>
          <p:nvPr/>
        </p:nvSpPr>
        <p:spPr>
          <a:xfrm>
            <a:off x="1565614" y="413968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6" name="직사각형 25">
            <a:extLst>
              <a:ext uri="{FF2B5EF4-FFF2-40B4-BE49-F238E27FC236}">
                <a16:creationId xmlns:a16="http://schemas.microsoft.com/office/drawing/2014/main" id="{5F29359B-6DE5-4E67-8221-3E6027CFB962}"/>
              </a:ext>
            </a:extLst>
          </p:cNvPr>
          <p:cNvSpPr/>
          <p:nvPr/>
        </p:nvSpPr>
        <p:spPr>
          <a:xfrm>
            <a:off x="6960096" y="638550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7" name="직사각형 26">
            <a:extLst>
              <a:ext uri="{FF2B5EF4-FFF2-40B4-BE49-F238E27FC236}">
                <a16:creationId xmlns:a16="http://schemas.microsoft.com/office/drawing/2014/main" id="{8CE6FD41-DD16-466D-B5D6-5B40A819CBD9}"/>
              </a:ext>
            </a:extLst>
          </p:cNvPr>
          <p:cNvSpPr/>
          <p:nvPr/>
        </p:nvSpPr>
        <p:spPr>
          <a:xfrm>
            <a:off x="6960096" y="59908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8" name="직사각형 27">
            <a:extLst>
              <a:ext uri="{FF2B5EF4-FFF2-40B4-BE49-F238E27FC236}">
                <a16:creationId xmlns:a16="http://schemas.microsoft.com/office/drawing/2014/main" id="{A7F92F33-9CBE-4708-A590-D5896410FBF0}"/>
              </a:ext>
            </a:extLst>
          </p:cNvPr>
          <p:cNvSpPr/>
          <p:nvPr/>
        </p:nvSpPr>
        <p:spPr>
          <a:xfrm>
            <a:off x="4715686" y="261253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9" name="직사각형 28">
            <a:extLst>
              <a:ext uri="{FF2B5EF4-FFF2-40B4-BE49-F238E27FC236}">
                <a16:creationId xmlns:a16="http://schemas.microsoft.com/office/drawing/2014/main" id="{A12FCFBD-622E-444A-9F45-C081F37D6F8D}"/>
              </a:ext>
            </a:extLst>
          </p:cNvPr>
          <p:cNvSpPr/>
          <p:nvPr/>
        </p:nvSpPr>
        <p:spPr>
          <a:xfrm>
            <a:off x="6430102" y="278248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30" name="직사각형 29">
            <a:extLst>
              <a:ext uri="{FF2B5EF4-FFF2-40B4-BE49-F238E27FC236}">
                <a16:creationId xmlns:a16="http://schemas.microsoft.com/office/drawing/2014/main" id="{05DBFC42-0301-41F5-886C-19D5AD27C787}"/>
              </a:ext>
            </a:extLst>
          </p:cNvPr>
          <p:cNvSpPr/>
          <p:nvPr/>
        </p:nvSpPr>
        <p:spPr>
          <a:xfrm>
            <a:off x="4033519"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31" name="직사각형 30">
            <a:extLst>
              <a:ext uri="{FF2B5EF4-FFF2-40B4-BE49-F238E27FC236}">
                <a16:creationId xmlns:a16="http://schemas.microsoft.com/office/drawing/2014/main" id="{4D417D14-C353-4CC0-838E-394A86BCEF3B}"/>
              </a:ext>
            </a:extLst>
          </p:cNvPr>
          <p:cNvSpPr/>
          <p:nvPr/>
        </p:nvSpPr>
        <p:spPr>
          <a:xfrm>
            <a:off x="6979828" y="9844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40" name="직사각형 39"/>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49" name="직사각형 48"/>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a:t>
            </a:r>
            <a:r>
              <a:rPr lang="ko-KR" altLang="en-US" sz="1200" dirty="0" smtClean="0"/>
              <a:t> </a:t>
            </a:r>
            <a:endParaRPr lang="en-US" altLang="ko-KR" sz="1200" dirty="0" smtClean="0"/>
          </a:p>
          <a:p>
            <a:pPr algn="ctr"/>
            <a:r>
              <a:rPr lang="ko-KR" altLang="en-US" sz="1200" dirty="0" smtClean="0"/>
              <a:t>작업완료</a:t>
            </a:r>
            <a:endParaRPr lang="en-US" altLang="ko-KR" sz="1200" dirty="0" smtClean="0"/>
          </a:p>
        </p:txBody>
      </p:sp>
      <p:sp>
        <p:nvSpPr>
          <p:cNvPr id="50" name="직사각형 49"/>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편집창으로</a:t>
            </a:r>
            <a:r>
              <a:rPr lang="ko-KR" altLang="en-US" sz="1200" dirty="0" smtClean="0"/>
              <a:t> </a:t>
            </a:r>
            <a:endParaRPr lang="en-US" altLang="ko-KR" sz="1200" dirty="0" smtClean="0"/>
          </a:p>
          <a:p>
            <a:pPr algn="ctr"/>
            <a:r>
              <a:rPr lang="ko-KR" altLang="en-US" sz="1200" dirty="0" smtClean="0"/>
              <a:t>전환 성공</a:t>
            </a:r>
            <a:endParaRPr lang="en-US" altLang="ko-KR" sz="1200" dirty="0" smtClean="0"/>
          </a:p>
          <a:p>
            <a:pPr algn="ctr"/>
            <a:r>
              <a:rPr lang="ko-KR" altLang="en-US" sz="1200" dirty="0" err="1" smtClean="0"/>
              <a:t>편집창</a:t>
            </a:r>
            <a:r>
              <a:rPr lang="ko-KR" altLang="en-US" sz="1200" dirty="0" smtClean="0"/>
              <a:t> 나가기 </a:t>
            </a:r>
            <a:endParaRPr lang="en-US" altLang="ko-KR" sz="1200" dirty="0" smtClean="0"/>
          </a:p>
          <a:p>
            <a:pPr algn="ctr"/>
            <a:r>
              <a:rPr lang="ko-KR" altLang="en-US" sz="1200" dirty="0" smtClean="0"/>
              <a:t>버튼 구현 필요</a:t>
            </a:r>
            <a:endParaRPr lang="ko-KR" altLang="en-US" sz="1200" dirty="0"/>
          </a:p>
        </p:txBody>
      </p:sp>
      <p:sp>
        <p:nvSpPr>
          <p:cNvPr id="51" name="직사각형 50"/>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인벤토리</a:t>
            </a:r>
            <a:r>
              <a:rPr lang="ko-KR" altLang="en-US" sz="1200" dirty="0" smtClean="0"/>
              <a:t> </a:t>
            </a:r>
            <a:endParaRPr lang="en-US" altLang="ko-KR" sz="1200" dirty="0" smtClean="0"/>
          </a:p>
          <a:p>
            <a:pPr algn="ctr"/>
            <a:r>
              <a:rPr lang="ko-KR" altLang="en-US" sz="1200" dirty="0" smtClean="0"/>
              <a:t>구현 필요</a:t>
            </a:r>
            <a:endParaRPr lang="ko-KR" altLang="en-US" sz="1200" dirty="0"/>
          </a:p>
        </p:txBody>
      </p:sp>
      <p:sp>
        <p:nvSpPr>
          <p:cNvPr id="52" name="직사각형 51"/>
          <p:cNvSpPr/>
          <p:nvPr/>
        </p:nvSpPr>
        <p:spPr>
          <a:xfrm>
            <a:off x="633372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en-US" altLang="ko-KR" sz="1200" dirty="0" smtClean="0"/>
          </a:p>
          <a:p>
            <a:pPr algn="ctr"/>
            <a:r>
              <a:rPr lang="ko-KR" altLang="en-US" sz="1200" dirty="0" smtClean="0"/>
              <a:t>메인 화면과 연계 필요</a:t>
            </a:r>
            <a:endParaRPr lang="ko-KR" altLang="en-US" sz="1200" dirty="0"/>
          </a:p>
        </p:txBody>
      </p:sp>
      <p:sp>
        <p:nvSpPr>
          <p:cNvPr id="53" name="직사각형 52"/>
          <p:cNvSpPr/>
          <p:nvPr/>
        </p:nvSpPr>
        <p:spPr>
          <a:xfrm>
            <a:off x="7878207" y="-790682"/>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완성</a:t>
            </a:r>
            <a:endParaRPr lang="ko-KR" altLang="en-US" sz="1200" dirty="0"/>
          </a:p>
        </p:txBody>
      </p:sp>
    </p:spTree>
    <p:extLst>
      <p:ext uri="{BB962C8B-B14F-4D97-AF65-F5344CB8AC3E}">
        <p14:creationId xmlns:p14="http://schemas.microsoft.com/office/powerpoint/2010/main" val="146729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설정</a:t>
            </a:r>
            <a:r>
              <a:rPr lang="en-US" altLang="ko-KR" dirty="0"/>
              <a:t>(011)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14171765"/>
              </p:ext>
            </p:extLst>
          </p:nvPr>
        </p:nvGraphicFramePr>
        <p:xfrm>
          <a:off x="8688288" y="476672"/>
          <a:ext cx="3384376" cy="324322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내 정보 보기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내 정보 보기</a:t>
                      </a:r>
                      <a:r>
                        <a:rPr lang="en-US" altLang="ko-KR" sz="900" dirty="0">
                          <a:solidFill>
                            <a:srgbClr val="FF0000"/>
                          </a:solidFill>
                        </a:rPr>
                        <a:t>(011-01)</a:t>
                      </a:r>
                      <a:r>
                        <a:rPr lang="ko-KR" altLang="en-US" sz="900" dirty="0">
                          <a:solidFill>
                            <a:srgbClr val="FF0000"/>
                          </a:solidFill>
                        </a:rPr>
                        <a:t>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공지사항</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공지사항</a:t>
                      </a:r>
                      <a:r>
                        <a:rPr lang="en-US" altLang="ko-KR" sz="900" dirty="0">
                          <a:solidFill>
                            <a:srgbClr val="FF0000"/>
                          </a:solidFill>
                        </a:rPr>
                        <a:t>(011-02)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친환경 이야기</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a:solidFill>
                            <a:srgbClr val="FF0000"/>
                          </a:solidFill>
                        </a:rPr>
                        <a:t>친환경 이야기</a:t>
                      </a:r>
                      <a:r>
                        <a:rPr lang="en-US" altLang="ko-KR" sz="900" dirty="0">
                          <a:solidFill>
                            <a:srgbClr val="FF0000"/>
                          </a:solidFill>
                        </a:rPr>
                        <a:t>(011-03)</a:t>
                      </a:r>
                      <a:r>
                        <a:rPr lang="en-US" altLang="ko-KR" sz="850" baseline="0" dirty="0">
                          <a:solidFill>
                            <a:srgbClr val="FF0000"/>
                          </a:solidFill>
                        </a:rPr>
                        <a:t> </a:t>
                      </a:r>
                      <a:r>
                        <a:rPr lang="ko-KR" altLang="en-US" sz="850" baseline="0" dirty="0"/>
                        <a:t>화면으로 전환</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가꿈 이용안내</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900" dirty="0">
                          <a:solidFill>
                            <a:srgbClr val="FF0000"/>
                          </a:solidFill>
                        </a:rPr>
                        <a:t>가꿈 이용안내</a:t>
                      </a:r>
                      <a:r>
                        <a:rPr lang="en-US" altLang="ko-KR" sz="900" dirty="0">
                          <a:solidFill>
                            <a:srgbClr val="FF0000"/>
                          </a:solidFill>
                        </a:rPr>
                        <a:t>(011-04)</a:t>
                      </a:r>
                      <a:r>
                        <a:rPr kumimoji="1" lang="en-US" altLang="ko-KR" sz="850" dirty="0">
                          <a:solidFill>
                            <a:srgbClr val="FF0000"/>
                          </a:solidFill>
                          <a:latin typeface="+mn-ea"/>
                        </a:rPr>
                        <a:t> </a:t>
                      </a:r>
                      <a:r>
                        <a:rPr kumimoji="1" lang="ko-KR" altLang="en-US" sz="850" dirty="0">
                          <a:solidFill>
                            <a:schemeClr val="tx1"/>
                          </a:solidFill>
                          <a:latin typeface="+mn-ea"/>
                        </a:rPr>
                        <a:t>화면으로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버전 정보</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a:t>
                      </a:r>
                      <a:r>
                        <a:rPr lang="ko-KR" altLang="en-US" sz="850" b="0" dirty="0">
                          <a:solidFill>
                            <a:srgbClr val="FF0000"/>
                          </a:solidFill>
                          <a:latin typeface="+mn-ea"/>
                          <a:ea typeface="+mn-ea"/>
                        </a:rPr>
                        <a:t>버전 정보</a:t>
                      </a:r>
                      <a:r>
                        <a:rPr lang="en-US" altLang="ko-KR" sz="850" b="0" dirty="0">
                          <a:solidFill>
                            <a:srgbClr val="FF0000"/>
                          </a:solidFill>
                          <a:latin typeface="+mn-ea"/>
                          <a:ea typeface="+mn-ea"/>
                        </a:rPr>
                        <a:t>(011-05) </a:t>
                      </a:r>
                      <a:r>
                        <a:rPr lang="ko-KR" altLang="en-US" sz="850" b="0" dirty="0">
                          <a:latin typeface="+mn-ea"/>
                          <a:ea typeface="+mn-ea"/>
                        </a:rPr>
                        <a:t>화면으로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이용약관</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err="1">
                          <a:latin typeface="+mn-ea"/>
                          <a:ea typeface="+mn-ea"/>
                        </a:rPr>
                        <a:t>클릭시</a:t>
                      </a:r>
                      <a:r>
                        <a:rPr lang="ko-KR" altLang="en-US" sz="850" b="0" baseline="0" dirty="0">
                          <a:latin typeface="+mn-ea"/>
                          <a:ea typeface="+mn-ea"/>
                        </a:rPr>
                        <a:t> </a:t>
                      </a:r>
                      <a:r>
                        <a:rPr lang="ko-KR" altLang="en-US" sz="850" b="0" baseline="0" dirty="0">
                          <a:solidFill>
                            <a:srgbClr val="FF0000"/>
                          </a:solidFill>
                          <a:latin typeface="+mn-ea"/>
                          <a:ea typeface="+mn-ea"/>
                        </a:rPr>
                        <a:t>이용약관</a:t>
                      </a:r>
                      <a:r>
                        <a:rPr lang="en-US" altLang="ko-KR" sz="850" b="0" baseline="0" dirty="0">
                          <a:solidFill>
                            <a:srgbClr val="FF0000"/>
                          </a:solidFill>
                          <a:latin typeface="+mn-ea"/>
                          <a:ea typeface="+mn-ea"/>
                        </a:rPr>
                        <a:t>(011-06) </a:t>
                      </a:r>
                      <a:r>
                        <a:rPr lang="ko-KR" altLang="en-US" sz="850" b="0" baseline="0" dirty="0">
                          <a:latin typeface="+mn-ea"/>
                          <a:ea typeface="+mn-ea"/>
                        </a:rPr>
                        <a:t>화면으로 전환</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 </a:t>
            </a:r>
            <a:r>
              <a:rPr lang="ko-KR" altLang="en-US" sz="1200" dirty="0">
                <a:solidFill>
                  <a:srgbClr val="FF0000"/>
                </a:solidFill>
              </a:rPr>
              <a:t>설정</a:t>
            </a:r>
          </a:p>
        </p:txBody>
      </p:sp>
      <p:pic>
        <p:nvPicPr>
          <p:cNvPr id="3" name="그림 2">
            <a:extLst>
              <a:ext uri="{FF2B5EF4-FFF2-40B4-BE49-F238E27FC236}">
                <a16:creationId xmlns:a16="http://schemas.microsoft.com/office/drawing/2014/main" id="{02369CA9-E46E-4002-BE9B-74D71D6BF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97" y="637468"/>
            <a:ext cx="3429000" cy="6096000"/>
          </a:xfrm>
          <a:prstGeom prst="rect">
            <a:avLst/>
          </a:prstGeom>
        </p:spPr>
      </p:pic>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p:cNvSpPr/>
          <p:nvPr/>
        </p:nvSpPr>
        <p:spPr>
          <a:xfrm>
            <a:off x="407368" y="28940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407368" y="38430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7" name="직사각형 16"/>
          <p:cNvSpPr/>
          <p:nvPr/>
        </p:nvSpPr>
        <p:spPr>
          <a:xfrm>
            <a:off x="407368" y="1934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407368" y="337021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2" name="직사각형 21"/>
          <p:cNvSpPr/>
          <p:nvPr/>
        </p:nvSpPr>
        <p:spPr>
          <a:xfrm>
            <a:off x="407368" y="24232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8" name="직사각형 27"/>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0" name="직사각형 29"/>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1" name="직사각형 30"/>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smtClean="0"/>
              <a:t>경로 설정 완료</a:t>
            </a:r>
            <a:endParaRPr lang="ko-KR" altLang="en-US" sz="1200"/>
          </a:p>
        </p:txBody>
      </p:sp>
    </p:spTree>
    <p:extLst>
      <p:ext uri="{BB962C8B-B14F-4D97-AF65-F5344CB8AC3E}">
        <p14:creationId xmlns:p14="http://schemas.microsoft.com/office/powerpoint/2010/main" val="709751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정보 보기</a:t>
            </a:r>
            <a:r>
              <a:rPr lang="en-US" altLang="ko-KR" dirty="0"/>
              <a:t>(011-01)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2358047"/>
              </p:ext>
            </p:extLst>
          </p:nvPr>
        </p:nvGraphicFramePr>
        <p:xfrm>
          <a:off x="8688288" y="476672"/>
          <a:ext cx="3384376" cy="294413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내 정보 수정</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내 정보 수정</a:t>
                      </a:r>
                      <a:r>
                        <a:rPr lang="en-US" altLang="ko-KR" sz="900" dirty="0">
                          <a:solidFill>
                            <a:srgbClr val="FF0000"/>
                          </a:solidFill>
                        </a:rPr>
                        <a:t>(011-01-01)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로그아웃</a:t>
                      </a:r>
                      <a:r>
                        <a:rPr lang="en-US" altLang="ko-KR" sz="900" dirty="0">
                          <a:solidFill>
                            <a:srgbClr val="FF0000"/>
                          </a:solidFill>
                        </a:rPr>
                        <a:t>(011-01-02) </a:t>
                      </a:r>
                      <a:r>
                        <a:rPr lang="ko-KR" altLang="en-US" sz="900" dirty="0"/>
                        <a:t>화면의 팝업 등장</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회원 탈퇴</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err="1"/>
                        <a:t>클릭시</a:t>
                      </a:r>
                      <a:r>
                        <a:rPr lang="ko-KR" altLang="en-US" sz="850" baseline="0" dirty="0"/>
                        <a:t> </a:t>
                      </a:r>
                      <a:r>
                        <a:rPr lang="ko-KR" altLang="en-US" sz="900" dirty="0">
                          <a:solidFill>
                            <a:srgbClr val="FF0000"/>
                          </a:solidFill>
                        </a:rPr>
                        <a:t>회원탈퇴 </a:t>
                      </a:r>
                      <a:r>
                        <a:rPr lang="en-US" altLang="ko-KR" sz="900" dirty="0">
                          <a:solidFill>
                            <a:srgbClr val="FF0000"/>
                          </a:solidFill>
                        </a:rPr>
                        <a:t>- </a:t>
                      </a:r>
                      <a:r>
                        <a:rPr lang="ko-KR" altLang="en-US" sz="900" dirty="0">
                          <a:solidFill>
                            <a:srgbClr val="FF0000"/>
                          </a:solidFill>
                        </a:rPr>
                        <a:t>확인</a:t>
                      </a:r>
                      <a:r>
                        <a:rPr lang="en-US" altLang="ko-KR" sz="900" dirty="0">
                          <a:solidFill>
                            <a:srgbClr val="FF0000"/>
                          </a:solidFill>
                        </a:rPr>
                        <a:t>(011-01-03)</a:t>
                      </a:r>
                      <a:r>
                        <a:rPr lang="en-US" altLang="ko-KR" sz="850" baseline="0" dirty="0">
                          <a:solidFill>
                            <a:srgbClr val="FF0000"/>
                          </a:solidFill>
                        </a:rPr>
                        <a:t> </a:t>
                      </a:r>
                      <a:r>
                        <a:rPr lang="ko-KR" altLang="en-US" sz="850" baseline="0" dirty="0"/>
                        <a:t>화면의 팝업 등장</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 </a:t>
            </a:r>
            <a:r>
              <a:rPr lang="ko-KR" altLang="en-US" sz="1200" dirty="0">
                <a:solidFill>
                  <a:srgbClr val="FF0000"/>
                </a:solidFill>
              </a:rPr>
              <a:t>내 정보 보기</a:t>
            </a:r>
          </a:p>
        </p:txBody>
      </p:sp>
      <p:pic>
        <p:nvPicPr>
          <p:cNvPr id="6" name="그림 5">
            <a:extLst>
              <a:ext uri="{FF2B5EF4-FFF2-40B4-BE49-F238E27FC236}">
                <a16:creationId xmlns:a16="http://schemas.microsoft.com/office/drawing/2014/main" id="{794A48F1-6671-4D61-8E1E-331F4E0B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7" name="직사각형 16"/>
          <p:cNvSpPr/>
          <p:nvPr/>
        </p:nvSpPr>
        <p:spPr>
          <a:xfrm>
            <a:off x="407368" y="1934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2" name="직사각형 21"/>
          <p:cNvSpPr/>
          <p:nvPr/>
        </p:nvSpPr>
        <p:spPr>
          <a:xfrm>
            <a:off x="407368" y="24232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3" name="직사각형 22"/>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25" name="직사각형 24"/>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26" name="직사각형 25"/>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경로 설정 완료</a:t>
            </a:r>
            <a:endParaRPr lang="ko-KR" altLang="en-US" sz="1200" dirty="0"/>
          </a:p>
        </p:txBody>
      </p:sp>
    </p:spTree>
    <p:extLst>
      <p:ext uri="{BB962C8B-B14F-4D97-AF65-F5344CB8AC3E}">
        <p14:creationId xmlns:p14="http://schemas.microsoft.com/office/powerpoint/2010/main" val="1716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4702548" y="590183"/>
            <a:ext cx="3429000" cy="6096000"/>
          </a:xfrm>
          <a:prstGeom prst="rect">
            <a:avLst/>
          </a:prstGeom>
        </p:spPr>
      </p:pic>
      <p:pic>
        <p:nvPicPr>
          <p:cNvPr id="9" name="그림 8">
            <a:extLst>
              <a:ext uri="{FF2B5EF4-FFF2-40B4-BE49-F238E27FC236}">
                <a16:creationId xmlns:a16="http://schemas.microsoft.com/office/drawing/2014/main" id="{EA5F1F72-C0BD-4A19-A631-22229E3C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32" y="590183"/>
            <a:ext cx="3429000" cy="6096000"/>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r>
              <a:rPr lang="en-US" altLang="ko-KR" dirty="0"/>
              <a:t>(003)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67957641"/>
              </p:ext>
            </p:extLst>
          </p:nvPr>
        </p:nvGraphicFramePr>
        <p:xfrm>
          <a:off x="8673661" y="331773"/>
          <a:ext cx="3384376" cy="594000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구글로 시작하기</a:t>
                      </a:r>
                      <a:endParaRPr lang="en-US" altLang="ko-KR" sz="850" dirty="0"/>
                    </a:p>
                    <a:p>
                      <a:pPr marL="171450" indent="-171450">
                        <a:buFontTx/>
                        <a:buChar char="-"/>
                      </a:pPr>
                      <a:r>
                        <a:rPr lang="ko-KR" altLang="en-US" sz="850" dirty="0" err="1"/>
                        <a:t>클릭시</a:t>
                      </a:r>
                      <a:r>
                        <a:rPr lang="ko-KR" altLang="en-US" sz="850" dirty="0"/>
                        <a:t> 구글의 로그인</a:t>
                      </a:r>
                      <a:r>
                        <a:rPr lang="ko-KR" altLang="en-US" sz="850" baseline="0" dirty="0"/>
                        <a:t> 페이지로 전환</a:t>
                      </a:r>
                      <a:endParaRPr lang="en-US" altLang="ko-KR" sz="850" baseline="0" dirty="0"/>
                    </a:p>
                    <a:p>
                      <a:pPr marL="171450" indent="-171450">
                        <a:buFontTx/>
                        <a:buChar char="-"/>
                      </a:pPr>
                      <a:r>
                        <a:rPr lang="ko-KR" altLang="en-US" sz="850" baseline="0" dirty="0"/>
                        <a:t>구글 로그인 </a:t>
                      </a:r>
                      <a:r>
                        <a:rPr lang="ko-KR" altLang="en-US" sz="850" baseline="0" dirty="0" err="1"/>
                        <a:t>성공시</a:t>
                      </a:r>
                      <a:r>
                        <a:rPr lang="ko-KR" altLang="en-US" sz="850" baseline="0" dirty="0"/>
                        <a:t> </a:t>
                      </a:r>
                      <a:r>
                        <a:rPr lang="en-US" altLang="ko-KR" sz="850" baseline="0" dirty="0"/>
                        <a:t/>
                      </a:r>
                      <a:br>
                        <a:rPr lang="en-US" altLang="ko-KR" sz="850" baseline="0" dirty="0"/>
                      </a:br>
                      <a:r>
                        <a:rPr lang="en-US" altLang="ko-KR" sz="850" baseline="0" dirty="0"/>
                        <a:t>1-1 </a:t>
                      </a:r>
                      <a:r>
                        <a:rPr lang="en-US" altLang="ko-KR" sz="850" baseline="0" dirty="0" err="1"/>
                        <a:t>db</a:t>
                      </a:r>
                      <a:r>
                        <a:rPr lang="ko-KR" altLang="en-US" sz="850" baseline="0" dirty="0"/>
                        <a:t>에 회원 정보가 있는 경우 </a:t>
                      </a:r>
                      <a:r>
                        <a:rPr lang="en-US" altLang="ko-KR" sz="850" baseline="0" dirty="0"/>
                        <a:t>&gt;&gt; </a:t>
                      </a:r>
                      <a:r>
                        <a:rPr lang="ko-KR" altLang="en-US" sz="850" baseline="0" dirty="0"/>
                        <a:t>로그인 됨</a:t>
                      </a:r>
                      <a:r>
                        <a:rPr lang="en-US" altLang="ko-KR" sz="850" baseline="0" dirty="0"/>
                        <a:t> </a:t>
                      </a:r>
                      <a:br>
                        <a:rPr lang="en-US" altLang="ko-KR" sz="850" baseline="0" dirty="0"/>
                      </a:br>
                      <a:r>
                        <a:rPr lang="en-US" altLang="ko-KR" sz="850" baseline="0" dirty="0"/>
                        <a:t>1-2 </a:t>
                      </a:r>
                      <a:r>
                        <a:rPr lang="en-US" altLang="ko-KR" sz="850" baseline="0" dirty="0" err="1"/>
                        <a:t>db</a:t>
                      </a:r>
                      <a:r>
                        <a:rPr lang="ko-KR" altLang="en-US" sz="850" baseline="0" dirty="0"/>
                        <a:t>에 회원 정보가 없는 경우 </a:t>
                      </a:r>
                      <a:r>
                        <a:rPr lang="en-US" altLang="ko-KR" sz="850" baseline="0" dirty="0"/>
                        <a:t>&gt;&gt; </a:t>
                      </a:r>
                      <a:r>
                        <a:rPr lang="ko-KR" altLang="en-US" sz="850" baseline="0" dirty="0"/>
                        <a:t>회원가입 페이지로 이동</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카카오로 시작하기</a:t>
                      </a:r>
                      <a:endParaRPr lang="en-US" altLang="ko-KR" sz="850" dirty="0"/>
                    </a:p>
                    <a:p>
                      <a:pPr marL="171450" indent="-171450">
                        <a:buFontTx/>
                        <a:buChar char="-"/>
                      </a:pPr>
                      <a:r>
                        <a:rPr lang="ko-KR" altLang="en-US" sz="850" dirty="0" err="1"/>
                        <a:t>클릭시</a:t>
                      </a:r>
                      <a:r>
                        <a:rPr lang="ko-KR" altLang="en-US" sz="850" dirty="0"/>
                        <a:t> 카카오의 로그인 페이지로 전환</a:t>
                      </a:r>
                      <a:endParaRPr lang="en-US" altLang="ko-KR" sz="850" dirty="0"/>
                    </a:p>
                    <a:p>
                      <a:pPr marL="171450" indent="-171450">
                        <a:buFontTx/>
                        <a:buChar char="-"/>
                      </a:pPr>
                      <a:r>
                        <a:rPr lang="ko-KR" altLang="en-US" sz="850" dirty="0"/>
                        <a:t>카카오 로그인 </a:t>
                      </a:r>
                      <a:r>
                        <a:rPr lang="ko-KR" altLang="en-US" sz="850" dirty="0" err="1"/>
                        <a:t>성공시</a:t>
                      </a:r>
                      <a:r>
                        <a:rPr lang="en-US" altLang="ko-KR" sz="850" dirty="0"/>
                        <a:t/>
                      </a:r>
                      <a:br>
                        <a:rPr lang="en-US" altLang="ko-KR" sz="850" dirty="0"/>
                      </a:br>
                      <a:r>
                        <a:rPr lang="en-US" altLang="ko-KR" sz="850" baseline="0" dirty="0"/>
                        <a:t>1-1 </a:t>
                      </a:r>
                      <a:r>
                        <a:rPr lang="en-US" altLang="ko-KR" sz="850" baseline="0" dirty="0" err="1"/>
                        <a:t>db</a:t>
                      </a:r>
                      <a:r>
                        <a:rPr lang="ko-KR" altLang="en-US" sz="850" baseline="0" dirty="0"/>
                        <a:t>에 회원 정보가 있는 경우 </a:t>
                      </a:r>
                      <a:r>
                        <a:rPr lang="en-US" altLang="ko-KR" sz="850" baseline="0" dirty="0"/>
                        <a:t>&gt;&gt; </a:t>
                      </a:r>
                      <a:r>
                        <a:rPr lang="ko-KR" altLang="en-US" sz="850" baseline="0" dirty="0"/>
                        <a:t>로그인 됨</a:t>
                      </a:r>
                      <a:r>
                        <a:rPr lang="en-US" altLang="ko-KR" sz="850" baseline="0" dirty="0"/>
                        <a:t> </a:t>
                      </a:r>
                      <a:br>
                        <a:rPr lang="en-US" altLang="ko-KR" sz="850" baseline="0" dirty="0"/>
                      </a:br>
                      <a:r>
                        <a:rPr lang="en-US" altLang="ko-KR" sz="850" baseline="0" dirty="0"/>
                        <a:t>1-2 </a:t>
                      </a:r>
                      <a:r>
                        <a:rPr lang="en-US" altLang="ko-KR" sz="850" baseline="0" dirty="0" err="1"/>
                        <a:t>db</a:t>
                      </a:r>
                      <a:r>
                        <a:rPr lang="ko-KR" altLang="en-US" sz="850" baseline="0" dirty="0"/>
                        <a:t>에 회원 정보가 없는 경우 </a:t>
                      </a:r>
                      <a:r>
                        <a:rPr lang="en-US" altLang="ko-KR" sz="850" baseline="0" dirty="0"/>
                        <a:t>&gt;&gt; </a:t>
                      </a:r>
                      <a:r>
                        <a:rPr lang="ko-KR" altLang="en-US" sz="850" baseline="0" dirty="0"/>
                        <a:t>회원가입 페이지로 이동</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이메일주소</a:t>
                      </a:r>
                      <a:r>
                        <a:rPr lang="ko-KR" altLang="en-US" sz="850" dirty="0" smtClean="0"/>
                        <a:t> </a:t>
                      </a:r>
                      <a:r>
                        <a:rPr lang="ko-KR" altLang="en-US" sz="850" dirty="0" err="1" smtClean="0"/>
                        <a:t>입력창</a:t>
                      </a:r>
                      <a:endParaRPr lang="en-US" altLang="ko-KR" sz="850" dirty="0" smtClean="0"/>
                    </a:p>
                    <a:p>
                      <a:pPr marL="171450" indent="-171450">
                        <a:buFontTx/>
                        <a:buChar char="-"/>
                      </a:pPr>
                      <a:r>
                        <a:rPr lang="ko-KR" altLang="en-US" sz="850" dirty="0" err="1" smtClean="0"/>
                        <a:t>디폴트값으로</a:t>
                      </a:r>
                      <a:r>
                        <a:rPr lang="ko-KR" altLang="en-US" sz="850" dirty="0" smtClean="0"/>
                        <a:t> </a:t>
                      </a:r>
                      <a:r>
                        <a:rPr lang="en-US" altLang="ko-KR" sz="850" dirty="0" smtClean="0"/>
                        <a:t>“</a:t>
                      </a:r>
                      <a:r>
                        <a:rPr lang="ko-KR" altLang="en-US" sz="850" dirty="0" err="1" smtClean="0"/>
                        <a:t>이메일주소</a:t>
                      </a:r>
                      <a:r>
                        <a:rPr lang="en-US" altLang="ko-KR" sz="850" dirty="0" smtClean="0"/>
                        <a:t>”</a:t>
                      </a:r>
                      <a:r>
                        <a:rPr lang="ko-KR" altLang="en-US" sz="850" dirty="0" smtClean="0"/>
                        <a:t>라고 </a:t>
                      </a:r>
                      <a:r>
                        <a:rPr lang="ko-KR" altLang="en-US" sz="850" dirty="0" err="1" smtClean="0"/>
                        <a:t>쓰여있음</a:t>
                      </a:r>
                      <a:endParaRPr lang="en-US" altLang="ko-KR" sz="850" dirty="0" smtClean="0"/>
                    </a:p>
                    <a:p>
                      <a:pPr marL="171450" indent="-171450">
                        <a:buFontTx/>
                        <a:buChar char="-"/>
                      </a:pPr>
                      <a:r>
                        <a:rPr lang="ko-KR" altLang="en-US" sz="850" dirty="0" smtClean="0"/>
                        <a:t>이메일 주소를 입력하기 위해 </a:t>
                      </a:r>
                      <a:r>
                        <a:rPr lang="ko-KR" altLang="en-US" sz="850" dirty="0" err="1" smtClean="0"/>
                        <a:t>입력창</a:t>
                      </a:r>
                      <a:r>
                        <a:rPr lang="ko-KR" altLang="en-US" sz="850" dirty="0" smtClean="0"/>
                        <a:t> </a:t>
                      </a:r>
                      <a:r>
                        <a:rPr lang="ko-KR" altLang="en-US" sz="850" dirty="0" err="1" smtClean="0"/>
                        <a:t>선택시</a:t>
                      </a:r>
                      <a:r>
                        <a:rPr lang="ko-KR" altLang="en-US" sz="850" dirty="0" smtClean="0"/>
                        <a:t> 커서 활성화</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 </a:t>
                      </a:r>
                      <a:r>
                        <a:rPr kumimoji="1" lang="ko-KR" altLang="en-US" sz="850" dirty="0" err="1" smtClean="0">
                          <a:solidFill>
                            <a:schemeClr val="tx1"/>
                          </a:solidFill>
                          <a:latin typeface="+mn-ea"/>
                        </a:rPr>
                        <a:t>입력창</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디폴트값으로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비밀번호</a:t>
                      </a:r>
                      <a:r>
                        <a:rPr kumimoji="1" lang="en-US" altLang="ko-KR" sz="850" dirty="0" smtClean="0">
                          <a:solidFill>
                            <a:schemeClr val="tx1"/>
                          </a:solidFill>
                          <a:latin typeface="+mn-ea"/>
                        </a:rPr>
                        <a:t>＂</a:t>
                      </a:r>
                      <a:r>
                        <a:rPr kumimoji="1" lang="ko-KR" altLang="en-US" sz="850" dirty="0" smtClean="0">
                          <a:solidFill>
                            <a:schemeClr val="tx1"/>
                          </a:solidFill>
                          <a:latin typeface="+mn-ea"/>
                        </a:rPr>
                        <a:t>라고 </a:t>
                      </a:r>
                      <a:r>
                        <a:rPr kumimoji="1" lang="ko-KR" altLang="en-US" sz="850" dirty="0" err="1" smtClean="0">
                          <a:solidFill>
                            <a:schemeClr val="tx1"/>
                          </a:solidFill>
                          <a:latin typeface="+mn-ea"/>
                        </a:rPr>
                        <a:t>쓰여있음</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비밀번호를 입력하기 위해 </a:t>
                      </a:r>
                      <a:r>
                        <a:rPr kumimoji="1" lang="ko-KR" altLang="en-US" sz="850" dirty="0" err="1" smtClean="0">
                          <a:solidFill>
                            <a:schemeClr val="tx1"/>
                          </a:solidFill>
                          <a:latin typeface="+mn-ea"/>
                        </a:rPr>
                        <a:t>입력창</a:t>
                      </a:r>
                      <a:r>
                        <a:rPr kumimoji="1" lang="ko-KR" altLang="en-US" sz="850" dirty="0" smtClean="0">
                          <a:solidFill>
                            <a:schemeClr val="tx1"/>
                          </a:solidFill>
                          <a:latin typeface="+mn-ea"/>
                        </a:rPr>
                        <a:t> </a:t>
                      </a:r>
                      <a:r>
                        <a:rPr kumimoji="1" lang="ko-KR" altLang="en-US" sz="850" dirty="0" err="1" smtClean="0">
                          <a:solidFill>
                            <a:schemeClr val="tx1"/>
                          </a:solidFill>
                          <a:latin typeface="+mn-ea"/>
                        </a:rPr>
                        <a:t>선택시</a:t>
                      </a:r>
                      <a:r>
                        <a:rPr kumimoji="1" lang="ko-KR" altLang="en-US" sz="850" dirty="0" smtClean="0">
                          <a:solidFill>
                            <a:schemeClr val="tx1"/>
                          </a:solidFill>
                          <a:latin typeface="+mn-ea"/>
                        </a:rPr>
                        <a:t> 커서 활성화</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쓰여지는 비밀번호는 보안을 위해 암호화되어 입력된 값을 볼 수 없음</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kumimoji="1" lang="ko-KR" altLang="en-US" sz="850" dirty="0" smtClean="0">
                          <a:solidFill>
                            <a:schemeClr val="tx1"/>
                          </a:solidFill>
                          <a:latin typeface="+mn-ea"/>
                        </a:rPr>
                        <a:t>로그인 버튼</a:t>
                      </a:r>
                      <a:endParaRPr kumimoji="1" lang="en-US" altLang="ko-KR" sz="850" dirty="0" smtClean="0">
                        <a:solidFill>
                          <a:schemeClr val="tx1"/>
                        </a:solidFill>
                        <a:latin typeface="+mn-ea"/>
                      </a:endParaRPr>
                    </a:p>
                    <a:p>
                      <a:pPr marL="171450" marR="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이메일</a:t>
                      </a:r>
                      <a:r>
                        <a:rPr kumimoji="1" lang="ko-KR" altLang="en-US" sz="850" baseline="0" dirty="0" smtClean="0">
                          <a:solidFill>
                            <a:schemeClr val="tx1"/>
                          </a:solidFill>
                          <a:latin typeface="+mn-ea"/>
                        </a:rPr>
                        <a:t> 주소와 비밀번호 등록된 회원의 정보로 정상 </a:t>
                      </a:r>
                      <a:r>
                        <a:rPr kumimoji="1" lang="ko-KR" altLang="en-US" sz="850" baseline="0" dirty="0" err="1" smtClean="0">
                          <a:solidFill>
                            <a:schemeClr val="tx1"/>
                          </a:solidFill>
                          <a:latin typeface="+mn-ea"/>
                        </a:rPr>
                        <a:t>입력시</a:t>
                      </a:r>
                      <a:r>
                        <a:rPr kumimoji="1" lang="ko-KR" altLang="en-US" sz="850" baseline="0" dirty="0" smtClean="0">
                          <a:solidFill>
                            <a:schemeClr val="tx1"/>
                          </a:solidFill>
                          <a:latin typeface="+mn-ea"/>
                        </a:rPr>
                        <a:t> </a:t>
                      </a:r>
                      <a:r>
                        <a:rPr lang="en-US" altLang="ko-KR" sz="850" dirty="0" smtClean="0">
                          <a:solidFill>
                            <a:schemeClr val="tx1"/>
                          </a:solidFill>
                        </a:rPr>
                        <a:t>005 </a:t>
                      </a:r>
                      <a:r>
                        <a:rPr lang="ko-KR" altLang="en-US" sz="850" dirty="0" smtClean="0">
                          <a:solidFill>
                            <a:schemeClr val="tx1"/>
                          </a:solidFill>
                        </a:rPr>
                        <a:t>홈 화면으로 전환</a:t>
                      </a:r>
                      <a:endParaRPr lang="en-US" altLang="ko-KR" sz="850" dirty="0" smtClean="0">
                        <a:solidFill>
                          <a:schemeClr val="tx1"/>
                        </a:solidFill>
                      </a:endParaRPr>
                    </a:p>
                    <a:p>
                      <a:pPr marL="171450" marR="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이메일 주소와 비밀번호 중 하나라도 비정상적인 </a:t>
                      </a:r>
                      <a:r>
                        <a:rPr kumimoji="1" lang="ko-KR" altLang="en-US" sz="850" dirty="0" err="1" smtClean="0">
                          <a:solidFill>
                            <a:schemeClr val="tx1"/>
                          </a:solidFill>
                          <a:latin typeface="+mn-ea"/>
                        </a:rPr>
                        <a:t>입력시</a:t>
                      </a:r>
                      <a:r>
                        <a:rPr kumimoji="1" lang="ko-KR" altLang="en-US" sz="850" dirty="0" smtClean="0">
                          <a:solidFill>
                            <a:schemeClr val="tx1"/>
                          </a:solidFill>
                          <a:latin typeface="+mn-ea"/>
                        </a:rPr>
                        <a:t> </a:t>
                      </a:r>
                      <a:r>
                        <a:rPr kumimoji="1" lang="ko-KR" altLang="en-US" sz="850" dirty="0" err="1" smtClean="0">
                          <a:solidFill>
                            <a:schemeClr val="tx1"/>
                          </a:solidFill>
                          <a:latin typeface="+mn-ea"/>
                        </a:rPr>
                        <a:t>이메일주소</a:t>
                      </a:r>
                      <a:r>
                        <a:rPr kumimoji="1" lang="ko-KR" altLang="en-US" sz="850" dirty="0" smtClean="0">
                          <a:solidFill>
                            <a:schemeClr val="tx1"/>
                          </a:solidFill>
                          <a:latin typeface="+mn-ea"/>
                        </a:rPr>
                        <a:t> </a:t>
                      </a:r>
                      <a:r>
                        <a:rPr kumimoji="1" lang="ko-KR" altLang="en-US" sz="850" dirty="0" err="1" smtClean="0">
                          <a:solidFill>
                            <a:schemeClr val="tx1"/>
                          </a:solidFill>
                          <a:latin typeface="+mn-ea"/>
                        </a:rPr>
                        <a:t>입력창과</a:t>
                      </a:r>
                      <a:r>
                        <a:rPr kumimoji="1" lang="ko-KR" altLang="en-US" sz="850" dirty="0" smtClean="0">
                          <a:solidFill>
                            <a:schemeClr val="tx1"/>
                          </a:solidFill>
                          <a:latin typeface="+mn-ea"/>
                        </a:rPr>
                        <a:t> 비밀번호 </a:t>
                      </a:r>
                      <a:r>
                        <a:rPr kumimoji="1" lang="ko-KR" altLang="en-US" sz="850" dirty="0" err="1" smtClean="0">
                          <a:solidFill>
                            <a:schemeClr val="tx1"/>
                          </a:solidFill>
                          <a:latin typeface="+mn-ea"/>
                        </a:rPr>
                        <a:t>입력창이</a:t>
                      </a:r>
                      <a:r>
                        <a:rPr kumimoji="1" lang="ko-KR" altLang="en-US" sz="850" dirty="0" smtClean="0">
                          <a:solidFill>
                            <a:schemeClr val="tx1"/>
                          </a:solidFill>
                          <a:latin typeface="+mn-ea"/>
                        </a:rPr>
                        <a:t> </a:t>
                      </a:r>
                      <a:r>
                        <a:rPr kumimoji="1" lang="ko-KR" altLang="en-US" sz="850" dirty="0" err="1" smtClean="0">
                          <a:solidFill>
                            <a:schemeClr val="tx1"/>
                          </a:solidFill>
                          <a:latin typeface="+mn-ea"/>
                        </a:rPr>
                        <a:t>비워짐</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비밀번호 재설정 버튼</a:t>
                      </a:r>
                      <a:endParaRPr lang="en-US" altLang="ko-KR" sz="850" b="0" dirty="0" smtClean="0">
                        <a:latin typeface="+mn-ea"/>
                        <a:ea typeface="+mn-ea"/>
                      </a:endParaRPr>
                    </a:p>
                    <a:p>
                      <a:pPr marL="0" marR="0" indent="0" algn="just" defTabSz="914400" rtl="0" eaLnBrk="1" fontAlgn="auto" latinLnBrk="1" hangingPunct="1">
                        <a:lnSpc>
                          <a:spcPct val="120000"/>
                        </a:lnSpc>
                        <a:spcBef>
                          <a:spcPts val="0"/>
                        </a:spcBef>
                        <a:spcAft>
                          <a:spcPts val="0"/>
                        </a:spcAft>
                        <a:buClrTx/>
                        <a:buSzTx/>
                        <a:buFontTx/>
                        <a:buNone/>
                        <a:tabLst/>
                        <a:defRPr/>
                      </a:pPr>
                      <a:r>
                        <a:rPr lang="en-US" altLang="ko-KR" sz="850" b="0" dirty="0" smtClean="0">
                          <a:latin typeface="+mn-ea"/>
                          <a:ea typeface="+mn-ea"/>
                        </a:rPr>
                        <a:t>-</a:t>
                      </a:r>
                      <a:r>
                        <a:rPr lang="en-US" altLang="ko-KR" sz="850" b="0" baseline="0" dirty="0" smtClean="0">
                          <a:latin typeface="+mn-ea"/>
                          <a:ea typeface="+mn-ea"/>
                        </a:rPr>
                        <a:t> </a:t>
                      </a:r>
                      <a:r>
                        <a:rPr lang="ko-KR" altLang="en-US" sz="850" b="0" baseline="0" dirty="0" err="1" smtClean="0">
                          <a:latin typeface="+mn-ea"/>
                          <a:ea typeface="+mn-ea"/>
                        </a:rPr>
                        <a:t>선택시</a:t>
                      </a:r>
                      <a:r>
                        <a:rPr lang="ko-KR" altLang="en-US" sz="850" b="0" baseline="0" dirty="0" smtClean="0">
                          <a:latin typeface="+mn-ea"/>
                          <a:ea typeface="+mn-ea"/>
                        </a:rPr>
                        <a:t> </a:t>
                      </a:r>
                      <a:r>
                        <a:rPr lang="en-US" altLang="ko-KR" sz="850" dirty="0" smtClean="0">
                          <a:solidFill>
                            <a:srgbClr val="FF0000"/>
                          </a:solidFill>
                        </a:rPr>
                        <a:t>003 – 02 - 01 </a:t>
                      </a:r>
                      <a:r>
                        <a:rPr lang="ko-KR" altLang="en-US" sz="850" dirty="0" smtClean="0">
                          <a:solidFill>
                            <a:srgbClr val="FF0000"/>
                          </a:solidFill>
                        </a:rPr>
                        <a:t>비밀번호 재설정</a:t>
                      </a:r>
                      <a:r>
                        <a:rPr lang="en-US" altLang="ko-KR" sz="850" dirty="0" smtClean="0">
                          <a:solidFill>
                            <a:srgbClr val="FF0000"/>
                          </a:solidFill>
                        </a:rPr>
                        <a:t>(</a:t>
                      </a:r>
                      <a:r>
                        <a:rPr lang="ko-KR" altLang="en-US" sz="850" dirty="0" err="1" smtClean="0">
                          <a:solidFill>
                            <a:srgbClr val="FF0000"/>
                          </a:solidFill>
                        </a:rPr>
                        <a:t>이메일인증</a:t>
                      </a:r>
                      <a:r>
                        <a:rPr lang="ko-KR" altLang="en-US" sz="850" dirty="0" smtClean="0">
                          <a:solidFill>
                            <a:srgbClr val="FF0000"/>
                          </a:solidFill>
                        </a:rPr>
                        <a:t> 전</a:t>
                      </a:r>
                      <a:r>
                        <a:rPr lang="en-US" altLang="ko-KR" sz="850" dirty="0" smtClean="0">
                          <a:solidFill>
                            <a:srgbClr val="FF0000"/>
                          </a:solidFill>
                        </a:rPr>
                        <a:t>)</a:t>
                      </a:r>
                      <a:endParaRPr lang="ko-KR" altLang="en-US" sz="850" dirty="0" smtClean="0">
                        <a:solidFill>
                          <a:srgbClr val="FF0000"/>
                        </a:solidFill>
                      </a:endParaRPr>
                    </a:p>
                    <a:p>
                      <a:pPr marL="0" indent="0" algn="just" latinLnBrk="1">
                        <a:lnSpc>
                          <a:spcPct val="120000"/>
                        </a:lnSpc>
                        <a:buFontTx/>
                        <a:buNone/>
                      </a:pPr>
                      <a:r>
                        <a:rPr lang="ko-KR" altLang="en-US" sz="850" b="0" dirty="0" smtClean="0">
                          <a:latin typeface="+mn-ea"/>
                          <a:ea typeface="+mn-ea"/>
                        </a:rPr>
                        <a:t>화면으로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a:t>
                      </a:r>
                      <a:endParaRPr lang="en-US" altLang="ko-KR" sz="850" b="0" dirty="0" smtClean="0">
                        <a:latin typeface="+mn-ea"/>
                        <a:ea typeface="+mn-ea"/>
                      </a:endParaRPr>
                    </a:p>
                    <a:p>
                      <a:pPr marL="0" marR="0" indent="0" algn="just" defTabSz="914400" rtl="0" eaLnBrk="1" fontAlgn="auto" latinLnBrk="1" hangingPunct="1">
                        <a:lnSpc>
                          <a:spcPct val="120000"/>
                        </a:lnSpc>
                        <a:spcBef>
                          <a:spcPts val="0"/>
                        </a:spcBef>
                        <a:spcAft>
                          <a:spcPts val="0"/>
                        </a:spcAft>
                        <a:buClrTx/>
                        <a:buSzTx/>
                        <a:buFontTx/>
                        <a:buNone/>
                        <a:tabLst/>
                        <a:defRPr/>
                      </a:pPr>
                      <a:r>
                        <a:rPr lang="en-US" altLang="ko-KR" sz="850" b="0" dirty="0" smtClean="0">
                          <a:latin typeface="+mn-ea"/>
                          <a:ea typeface="+mn-ea"/>
                        </a:rPr>
                        <a:t>- </a:t>
                      </a:r>
                      <a:r>
                        <a:rPr lang="ko-KR" altLang="en-US" sz="850" b="0" dirty="0" err="1" smtClean="0">
                          <a:latin typeface="+mn-ea"/>
                          <a:ea typeface="+mn-ea"/>
                        </a:rPr>
                        <a:t>선택시</a:t>
                      </a:r>
                      <a:r>
                        <a:rPr lang="ko-KR" altLang="en-US" sz="850" b="0" dirty="0" smtClean="0">
                          <a:latin typeface="+mn-ea"/>
                          <a:ea typeface="+mn-ea"/>
                        </a:rPr>
                        <a:t> </a:t>
                      </a:r>
                      <a:r>
                        <a:rPr lang="en-US" altLang="ko-KR" sz="850" dirty="0" smtClean="0">
                          <a:solidFill>
                            <a:srgbClr val="FF0000"/>
                          </a:solidFill>
                        </a:rPr>
                        <a:t>003 - 01 </a:t>
                      </a:r>
                      <a:r>
                        <a:rPr lang="ko-KR" altLang="en-US" sz="850" dirty="0" smtClean="0">
                          <a:solidFill>
                            <a:srgbClr val="FF0000"/>
                          </a:solidFill>
                        </a:rPr>
                        <a:t>회원가입 </a:t>
                      </a:r>
                      <a:r>
                        <a:rPr lang="en-US" altLang="ko-KR" sz="850" dirty="0" smtClean="0">
                          <a:solidFill>
                            <a:srgbClr val="FF0000"/>
                          </a:solidFill>
                        </a:rPr>
                        <a:t>(</a:t>
                      </a:r>
                      <a:r>
                        <a:rPr lang="ko-KR" altLang="en-US" sz="850" dirty="0" smtClean="0">
                          <a:solidFill>
                            <a:srgbClr val="FF0000"/>
                          </a:solidFill>
                        </a:rPr>
                        <a:t>회원인 아닌 경우</a:t>
                      </a:r>
                      <a:r>
                        <a:rPr lang="en-US" altLang="ko-KR" sz="850" dirty="0" smtClean="0">
                          <a:solidFill>
                            <a:srgbClr val="FF0000"/>
                          </a:solidFill>
                        </a:rPr>
                        <a:t>)</a:t>
                      </a:r>
                      <a:r>
                        <a:rPr lang="ko-KR" altLang="en-US" sz="850" b="0" baseline="0" dirty="0" smtClean="0">
                          <a:solidFill>
                            <a:schemeClr val="dk1"/>
                          </a:solidFill>
                          <a:latin typeface="+mn-ea"/>
                          <a:ea typeface="+mn-ea"/>
                        </a:rPr>
                        <a:t> 화면으로 전환</a:t>
                      </a:r>
                      <a:endParaRPr lang="ko-KR" altLang="en-US" sz="850" dirty="0" smtClean="0">
                        <a:solidFill>
                          <a:srgbClr val="FF0000"/>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smtClean="0">
                          <a:latin typeface="+mn-ea"/>
                          <a:ea typeface="+mn-ea"/>
                        </a:rPr>
                        <a:t>비밀번호 확인 버튼</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버튼을 누르고 있는 동안 암호화되어 보이지 않는 </a:t>
                      </a:r>
                      <a:r>
                        <a:rPr lang="ko-KR" altLang="en-US" sz="850" b="0" baseline="0" dirty="0" err="1" smtClean="0">
                          <a:latin typeface="+mn-ea"/>
                          <a:ea typeface="+mn-ea"/>
                        </a:rPr>
                        <a:t>입력값이</a:t>
                      </a:r>
                      <a:r>
                        <a:rPr lang="ko-KR" altLang="en-US" sz="850" b="0" baseline="0" dirty="0" smtClean="0">
                          <a:latin typeface="+mn-ea"/>
                          <a:ea typeface="+mn-ea"/>
                        </a:rPr>
                        <a:t> </a:t>
                      </a:r>
                      <a:r>
                        <a:rPr lang="ko-KR" altLang="en-US" sz="850" b="0" baseline="0" dirty="0" err="1" smtClean="0">
                          <a:latin typeface="+mn-ea"/>
                          <a:ea typeface="+mn-ea"/>
                        </a:rPr>
                        <a:t>실제값으로</a:t>
                      </a:r>
                      <a:r>
                        <a:rPr lang="ko-KR" altLang="en-US" sz="850" b="0" baseline="0" dirty="0" smtClean="0">
                          <a:latin typeface="+mn-ea"/>
                          <a:ea typeface="+mn-ea"/>
                        </a:rPr>
                        <a:t> 볼 수 있음</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
        <p:nvSpPr>
          <p:cNvPr id="15" name="직사각형 14"/>
          <p:cNvSpPr/>
          <p:nvPr/>
        </p:nvSpPr>
        <p:spPr>
          <a:xfrm>
            <a:off x="551384" y="491345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3" name="TextBox 22"/>
          <p:cNvSpPr txBox="1"/>
          <p:nvPr/>
        </p:nvSpPr>
        <p:spPr>
          <a:xfrm>
            <a:off x="298911" y="352623"/>
            <a:ext cx="2160240" cy="276999"/>
          </a:xfrm>
          <a:prstGeom prst="rect">
            <a:avLst/>
          </a:prstGeom>
          <a:noFill/>
        </p:spPr>
        <p:txBody>
          <a:bodyPr wrap="square" rtlCol="0">
            <a:spAutoFit/>
          </a:bodyPr>
          <a:lstStyle/>
          <a:p>
            <a:r>
              <a:rPr lang="en-US" altLang="ko-KR" sz="1200" dirty="0">
                <a:solidFill>
                  <a:srgbClr val="FF0000"/>
                </a:solidFill>
              </a:rPr>
              <a:t>003 </a:t>
            </a:r>
            <a:r>
              <a:rPr lang="ko-KR" altLang="en-US" sz="1200" dirty="0">
                <a:solidFill>
                  <a:srgbClr val="FF0000"/>
                </a:solidFill>
              </a:rPr>
              <a:t>로그인</a:t>
            </a:r>
            <a:endParaRPr lang="ko-KR" altLang="en-US" sz="1000" dirty="0">
              <a:solidFill>
                <a:srgbClr val="FF0000"/>
              </a:solidFill>
            </a:endParaRPr>
          </a:p>
        </p:txBody>
      </p:sp>
      <p:sp>
        <p:nvSpPr>
          <p:cNvPr id="25" name="직사각형 24">
            <a:extLst>
              <a:ext uri="{FF2B5EF4-FFF2-40B4-BE49-F238E27FC236}">
                <a16:creationId xmlns:a16="http://schemas.microsoft.com/office/drawing/2014/main" id="{956C3D14-77E8-4A67-9407-D416BD0DA173}"/>
              </a:ext>
            </a:extLst>
          </p:cNvPr>
          <p:cNvSpPr/>
          <p:nvPr/>
        </p:nvSpPr>
        <p:spPr>
          <a:xfrm>
            <a:off x="551384" y="54452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0" name="직사각형 9"/>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12" name="직사각형 11"/>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아이콘 일러스트 작업 완료</a:t>
            </a:r>
            <a:endParaRPr lang="ko-KR" altLang="en-US" sz="1200" dirty="0"/>
          </a:p>
        </p:txBody>
      </p:sp>
      <p:sp>
        <p:nvSpPr>
          <p:cNvPr id="3" name="오른쪽 화살표 2"/>
          <p:cNvSpPr/>
          <p:nvPr/>
        </p:nvSpPr>
        <p:spPr>
          <a:xfrm>
            <a:off x="3980384" y="3140968"/>
            <a:ext cx="542112" cy="122413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ko-KR" sz="900" dirty="0" smtClean="0"/>
          </a:p>
        </p:txBody>
      </p:sp>
      <p:sp>
        <p:nvSpPr>
          <p:cNvPr id="20" name="직사각형 19"/>
          <p:cNvSpPr/>
          <p:nvPr/>
        </p:nvSpPr>
        <p:spPr>
          <a:xfrm>
            <a:off x="5062432" y="33569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1" name="직사각형 20">
            <a:extLst>
              <a:ext uri="{FF2B5EF4-FFF2-40B4-BE49-F238E27FC236}">
                <a16:creationId xmlns:a16="http://schemas.microsoft.com/office/drawing/2014/main" id="{956C3D14-77E8-4A67-9407-D416BD0DA173}"/>
              </a:ext>
            </a:extLst>
          </p:cNvPr>
          <p:cNvSpPr/>
          <p:nvPr/>
        </p:nvSpPr>
        <p:spPr>
          <a:xfrm>
            <a:off x="5062432" y="39471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a:extLst>
              <a:ext uri="{FF2B5EF4-FFF2-40B4-BE49-F238E27FC236}">
                <a16:creationId xmlns:a16="http://schemas.microsoft.com/office/drawing/2014/main" id="{956C3D14-77E8-4A67-9407-D416BD0DA173}"/>
              </a:ext>
            </a:extLst>
          </p:cNvPr>
          <p:cNvSpPr/>
          <p:nvPr/>
        </p:nvSpPr>
        <p:spPr>
          <a:xfrm>
            <a:off x="5062432" y="453735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4" name="직사각형 23">
            <a:extLst>
              <a:ext uri="{FF2B5EF4-FFF2-40B4-BE49-F238E27FC236}">
                <a16:creationId xmlns:a16="http://schemas.microsoft.com/office/drawing/2014/main" id="{956C3D14-77E8-4A67-9407-D416BD0DA173}"/>
              </a:ext>
            </a:extLst>
          </p:cNvPr>
          <p:cNvSpPr/>
          <p:nvPr/>
        </p:nvSpPr>
        <p:spPr>
          <a:xfrm>
            <a:off x="5062432" y="502158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6" name="직사각형 25">
            <a:extLst>
              <a:ext uri="{FF2B5EF4-FFF2-40B4-BE49-F238E27FC236}">
                <a16:creationId xmlns:a16="http://schemas.microsoft.com/office/drawing/2014/main" id="{956C3D14-77E8-4A67-9407-D416BD0DA173}"/>
              </a:ext>
            </a:extLst>
          </p:cNvPr>
          <p:cNvSpPr/>
          <p:nvPr/>
        </p:nvSpPr>
        <p:spPr>
          <a:xfrm>
            <a:off x="7104112" y="51072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7" name="직사각형 26">
            <a:extLst>
              <a:ext uri="{FF2B5EF4-FFF2-40B4-BE49-F238E27FC236}">
                <a16:creationId xmlns:a16="http://schemas.microsoft.com/office/drawing/2014/main" id="{956C3D14-77E8-4A67-9407-D416BD0DA173}"/>
              </a:ext>
            </a:extLst>
          </p:cNvPr>
          <p:cNvSpPr/>
          <p:nvPr/>
        </p:nvSpPr>
        <p:spPr>
          <a:xfrm>
            <a:off x="7201000" y="404406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8</a:t>
            </a:r>
            <a:endParaRPr lang="ko-KR" altLang="en-US" sz="1100" dirty="0"/>
          </a:p>
        </p:txBody>
      </p:sp>
      <p:sp>
        <p:nvSpPr>
          <p:cNvPr id="28" name="TextBox 27"/>
          <p:cNvSpPr txBox="1"/>
          <p:nvPr/>
        </p:nvSpPr>
        <p:spPr>
          <a:xfrm>
            <a:off x="4671919" y="365777"/>
            <a:ext cx="2160240" cy="276999"/>
          </a:xfrm>
          <a:prstGeom prst="rect">
            <a:avLst/>
          </a:prstGeom>
          <a:noFill/>
        </p:spPr>
        <p:txBody>
          <a:bodyPr wrap="square" rtlCol="0">
            <a:spAutoFit/>
          </a:bodyPr>
          <a:lstStyle/>
          <a:p>
            <a:r>
              <a:rPr lang="en-US" altLang="ko-KR" sz="1200" dirty="0">
                <a:solidFill>
                  <a:srgbClr val="FF0000"/>
                </a:solidFill>
              </a:rPr>
              <a:t>003 </a:t>
            </a:r>
            <a:r>
              <a:rPr lang="ko-KR" altLang="en-US" sz="1200" dirty="0">
                <a:solidFill>
                  <a:srgbClr val="FF0000"/>
                </a:solidFill>
              </a:rPr>
              <a:t>로그인</a:t>
            </a:r>
            <a:endParaRPr lang="ko-KR" altLang="en-US" sz="1000" dirty="0">
              <a:solidFill>
                <a:srgbClr val="FF0000"/>
              </a:solidFill>
            </a:endParaRPr>
          </a:p>
        </p:txBody>
      </p:sp>
      <p:sp>
        <p:nvSpPr>
          <p:cNvPr id="34" name="직사각형 33"/>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변경된 디자인으로 다시 </a:t>
            </a:r>
            <a:r>
              <a:rPr lang="en-US" altLang="ko-KR" sz="1100" dirty="0" smtClean="0"/>
              <a:t>html </a:t>
            </a:r>
            <a:r>
              <a:rPr lang="ko-KR" altLang="en-US" sz="1100" dirty="0" smtClean="0"/>
              <a:t>작업</a:t>
            </a:r>
            <a:endParaRPr lang="ko-KR" altLang="en-US" sz="1100" dirty="0"/>
          </a:p>
        </p:txBody>
      </p:sp>
      <p:sp>
        <p:nvSpPr>
          <p:cNvPr id="35" name="직사각형 34"/>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input </a:t>
            </a:r>
            <a:r>
              <a:rPr lang="ko-KR" altLang="en-US" sz="1200" dirty="0" smtClean="0"/>
              <a:t>태그 </a:t>
            </a:r>
            <a:endParaRPr lang="en-US" altLang="ko-KR" sz="1200" dirty="0" smtClean="0"/>
          </a:p>
          <a:p>
            <a:pPr algn="ctr"/>
            <a:r>
              <a:rPr lang="ko-KR" altLang="en-US" sz="1200" dirty="0" smtClean="0"/>
              <a:t>작업 완료</a:t>
            </a:r>
            <a:endParaRPr lang="ko-KR" altLang="en-US" sz="1200" dirty="0"/>
          </a:p>
        </p:txBody>
      </p:sp>
      <p:sp>
        <p:nvSpPr>
          <p:cNvPr id="36" name="직사각형 35"/>
          <p:cNvSpPr/>
          <p:nvPr/>
        </p:nvSpPr>
        <p:spPr>
          <a:xfrm>
            <a:off x="6333721" y="-79222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완료</a:t>
            </a:r>
            <a:endParaRPr lang="ko-KR" altLang="en-US" sz="1200" dirty="0"/>
          </a:p>
        </p:txBody>
      </p:sp>
    </p:spTree>
    <p:extLst>
      <p:ext uri="{BB962C8B-B14F-4D97-AF65-F5344CB8AC3E}">
        <p14:creationId xmlns:p14="http://schemas.microsoft.com/office/powerpoint/2010/main" val="3105878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내 정보 수정</a:t>
            </a:r>
            <a:r>
              <a:rPr lang="en-US" altLang="ko-KR" dirty="0"/>
              <a:t>(011-01-01)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79752353"/>
              </p:ext>
            </p:extLst>
          </p:nvPr>
        </p:nvGraphicFramePr>
        <p:xfrm>
          <a:off x="8688288" y="476672"/>
          <a:ext cx="3384376" cy="432031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내 정보 보기</a:t>
                      </a:r>
                      <a:r>
                        <a:rPr lang="en-US" altLang="ko-KR" sz="900" dirty="0">
                          <a:solidFill>
                            <a:srgbClr val="FF0000"/>
                          </a:solidFill>
                        </a:rPr>
                        <a:t>(011-01)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확인</a:t>
                      </a:r>
                      <a:endParaRPr lang="en-US" altLang="ko-KR" sz="850" dirty="0"/>
                    </a:p>
                    <a:p>
                      <a:pPr marL="171450" indent="-171450">
                        <a:buFontTx/>
                        <a:buChar char="-"/>
                      </a:pPr>
                      <a:r>
                        <a:rPr lang="ko-KR" altLang="en-US" sz="850" dirty="0" err="1"/>
                        <a:t>클릭시</a:t>
                      </a:r>
                      <a:r>
                        <a:rPr lang="ko-KR" altLang="en-US" sz="850" dirty="0"/>
                        <a:t> 수정된 정보가 데이터와 반영되고 </a:t>
                      </a:r>
                      <a:r>
                        <a:rPr lang="ko-KR" altLang="en-US" sz="800" dirty="0">
                          <a:solidFill>
                            <a:srgbClr val="FF0000"/>
                          </a:solidFill>
                        </a:rPr>
                        <a:t>내 정보 보기</a:t>
                      </a:r>
                      <a:r>
                        <a:rPr lang="en-US" altLang="ko-KR" sz="800" dirty="0">
                          <a:solidFill>
                            <a:srgbClr val="FF0000"/>
                          </a:solidFill>
                        </a:rPr>
                        <a:t>(011-01)</a:t>
                      </a:r>
                      <a:r>
                        <a:rPr lang="ko-KR" altLang="en-US" sz="800" dirty="0">
                          <a:solidFill>
                            <a:srgbClr val="FF0000"/>
                          </a:solidFill>
                        </a:rPr>
                        <a:t> </a:t>
                      </a:r>
                      <a:r>
                        <a:rPr lang="ko-KR" altLang="en-US" sz="800" dirty="0"/>
                        <a:t>화면으로 전환</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이메일</a:t>
                      </a:r>
                      <a:endParaRPr lang="en-US" altLang="ko-KR" sz="850" baseline="0" dirty="0"/>
                    </a:p>
                    <a:p>
                      <a:pPr marL="171450" indent="-171450">
                        <a:buFontTx/>
                        <a:buChar char="-"/>
                      </a:pPr>
                      <a:r>
                        <a:rPr lang="ko-KR" altLang="en-US" sz="850" baseline="0" dirty="0" err="1" smtClean="0"/>
                        <a:t>로그인된</a:t>
                      </a:r>
                      <a:r>
                        <a:rPr lang="ko-KR" altLang="en-US" sz="850" baseline="0" dirty="0" smtClean="0"/>
                        <a:t> </a:t>
                      </a:r>
                      <a:r>
                        <a:rPr lang="ko-KR" altLang="en-US" sz="850" baseline="0" dirty="0"/>
                        <a:t>계정이 디폴트로 </a:t>
                      </a:r>
                      <a:r>
                        <a:rPr lang="ko-KR" altLang="en-US" sz="850" baseline="0" dirty="0" err="1"/>
                        <a:t>쓰여있으며</a:t>
                      </a:r>
                      <a:r>
                        <a:rPr lang="ko-KR" altLang="en-US" sz="850" baseline="0" dirty="0"/>
                        <a:t> 수정 불가</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닉네임</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회원가입시 설정했던 닉네임이 디폴트로 </a:t>
                      </a:r>
                      <a:r>
                        <a:rPr kumimoji="1" lang="ko-KR" altLang="en-US" sz="850" dirty="0" err="1">
                          <a:solidFill>
                            <a:schemeClr val="tx1"/>
                          </a:solidFill>
                          <a:latin typeface="+mn-ea"/>
                        </a:rPr>
                        <a:t>쓰여있음</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디폴트 내용이 지워지고 입력 커서</a:t>
                      </a:r>
                      <a:r>
                        <a:rPr kumimoji="1" lang="en-US" altLang="ko-KR" sz="850" dirty="0">
                          <a:solidFill>
                            <a:schemeClr val="tx1"/>
                          </a:solidFill>
                          <a:latin typeface="+mn-ea"/>
                        </a:rPr>
                        <a:t>, </a:t>
                      </a:r>
                      <a:r>
                        <a:rPr kumimoji="1" lang="ko-KR" altLang="en-US" sz="850" dirty="0">
                          <a:solidFill>
                            <a:schemeClr val="tx1"/>
                          </a:solidFill>
                          <a:latin typeface="+mn-ea"/>
                        </a:rPr>
                        <a:t>키보드 등장</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생년월일</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회원가입시 설정했던 생년월일 디폴트로 </a:t>
                      </a:r>
                      <a:r>
                        <a:rPr lang="ko-KR" altLang="en-US" sz="850" b="0" dirty="0" err="1">
                          <a:latin typeface="+mn-ea"/>
                          <a:ea typeface="+mn-ea"/>
                        </a:rPr>
                        <a:t>쓰여있음</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클릭시</a:t>
                      </a:r>
                      <a:r>
                        <a:rPr lang="ko-KR" altLang="en-US" sz="850" b="0" dirty="0">
                          <a:latin typeface="+mn-ea"/>
                          <a:ea typeface="+mn-ea"/>
                        </a:rPr>
                        <a:t> 디폴트 내용이 지워지고 입력 커서</a:t>
                      </a:r>
                      <a:r>
                        <a:rPr lang="en-US" altLang="ko-KR" sz="850" b="0" dirty="0">
                          <a:latin typeface="+mn-ea"/>
                          <a:ea typeface="+mn-ea"/>
                        </a:rPr>
                        <a:t>, </a:t>
                      </a:r>
                      <a:r>
                        <a:rPr lang="ko-KR" altLang="en-US" sz="850" b="0" dirty="0">
                          <a:latin typeface="+mn-ea"/>
                          <a:ea typeface="+mn-ea"/>
                        </a:rPr>
                        <a:t>키보드 등장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baseline="0" dirty="0">
                          <a:latin typeface="+mn-ea"/>
                          <a:ea typeface="+mn-ea"/>
                        </a:rPr>
                        <a:t>성별</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회원가입시 설정했던 성별이 디폴트로 선택되어 있음</a:t>
                      </a:r>
                      <a:endParaRPr lang="en-US" altLang="ko-KR" sz="850" b="0" baseline="0" dirty="0">
                        <a:latin typeface="+mn-ea"/>
                        <a:ea typeface="+mn-ea"/>
                      </a:endParaRPr>
                    </a:p>
                    <a:p>
                      <a:pPr marL="171450" indent="-171450" algn="just" latinLnBrk="1">
                        <a:lnSpc>
                          <a:spcPct val="120000"/>
                        </a:lnSpc>
                        <a:buFontTx/>
                        <a:buChar char="-"/>
                      </a:pPr>
                      <a:r>
                        <a:rPr lang="ko-KR" altLang="en-US" sz="850" b="0" dirty="0" err="1">
                          <a:latin typeface="+mn-ea"/>
                          <a:ea typeface="+mn-ea"/>
                        </a:rPr>
                        <a:t>선택시</a:t>
                      </a:r>
                      <a:r>
                        <a:rPr lang="ko-KR" altLang="en-US" sz="850" b="0" dirty="0">
                          <a:latin typeface="+mn-ea"/>
                          <a:ea typeface="+mn-ea"/>
                        </a:rPr>
                        <a:t> 배경은 흰색</a:t>
                      </a:r>
                      <a:r>
                        <a:rPr lang="en-US" altLang="ko-KR" sz="850" b="0" dirty="0">
                          <a:latin typeface="+mn-ea"/>
                          <a:ea typeface="+mn-ea"/>
                        </a:rPr>
                        <a:t>,</a:t>
                      </a:r>
                      <a:r>
                        <a:rPr lang="ko-KR" altLang="en-US" sz="850" b="0" dirty="0">
                          <a:latin typeface="+mn-ea"/>
                          <a:ea typeface="+mn-ea"/>
                        </a:rPr>
                        <a:t> 글씨는 대표색상</a:t>
                      </a:r>
                      <a:r>
                        <a:rPr lang="en-US" altLang="ko-KR" sz="850" b="0" dirty="0">
                          <a:latin typeface="+mn-ea"/>
                          <a:ea typeface="+mn-ea"/>
                        </a:rPr>
                        <a:t>(</a:t>
                      </a:r>
                      <a:r>
                        <a:rPr lang="ko-KR" altLang="en-US" sz="850" b="0" dirty="0">
                          <a:latin typeface="+mn-ea"/>
                          <a:ea typeface="+mn-ea"/>
                        </a:rPr>
                        <a:t>녹색</a:t>
                      </a:r>
                      <a:r>
                        <a:rPr lang="en-US" altLang="ko-KR" sz="850" b="0" dirty="0">
                          <a:latin typeface="+mn-ea"/>
                          <a:ea typeface="+mn-ea"/>
                        </a:rPr>
                        <a:t>)</a:t>
                      </a:r>
                      <a:r>
                        <a:rPr lang="ko-KR" altLang="en-US" sz="850" b="0" dirty="0">
                          <a:latin typeface="+mn-ea"/>
                          <a:ea typeface="+mn-ea"/>
                        </a:rPr>
                        <a:t>으로 전환</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비선택시 배경은 회색</a:t>
                      </a:r>
                      <a:r>
                        <a:rPr lang="en-US" altLang="ko-KR" sz="850" b="0" dirty="0">
                          <a:latin typeface="+mn-ea"/>
                          <a:ea typeface="+mn-ea"/>
                        </a:rPr>
                        <a:t>, </a:t>
                      </a:r>
                      <a:r>
                        <a:rPr lang="ko-KR" altLang="en-US" sz="850" b="0" dirty="0">
                          <a:latin typeface="+mn-ea"/>
                          <a:ea typeface="+mn-ea"/>
                        </a:rPr>
                        <a:t>글씨는 </a:t>
                      </a:r>
                      <a:r>
                        <a:rPr lang="ko-KR" altLang="en-US" sz="850" b="0" dirty="0" err="1">
                          <a:latin typeface="+mn-ea"/>
                          <a:ea typeface="+mn-ea"/>
                        </a:rPr>
                        <a:t>진한회색으로</a:t>
                      </a:r>
                      <a:r>
                        <a:rPr lang="ko-KR" altLang="en-US" sz="850" b="0" dirty="0">
                          <a:latin typeface="+mn-ea"/>
                          <a:ea typeface="+mn-ea"/>
                        </a:rPr>
                        <a:t>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011-01-01 </a:t>
            </a:r>
            <a:r>
              <a:rPr lang="ko-KR" altLang="en-US" sz="1200" dirty="0">
                <a:solidFill>
                  <a:srgbClr val="FF0000"/>
                </a:solidFill>
              </a:rPr>
              <a:t>내 정보 수정</a:t>
            </a:r>
          </a:p>
        </p:txBody>
      </p:sp>
      <p:pic>
        <p:nvPicPr>
          <p:cNvPr id="3" name="그림 2">
            <a:extLst>
              <a:ext uri="{FF2B5EF4-FFF2-40B4-BE49-F238E27FC236}">
                <a16:creationId xmlns:a16="http://schemas.microsoft.com/office/drawing/2014/main" id="{3D1D0A01-9F83-4868-94D5-77F02709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390763" y="169299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90763" y="25649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2" name="직사각형 21"/>
          <p:cNvSpPr/>
          <p:nvPr/>
        </p:nvSpPr>
        <p:spPr>
          <a:xfrm>
            <a:off x="390763" y="3332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4" name="직사각형 13">
            <a:extLst>
              <a:ext uri="{FF2B5EF4-FFF2-40B4-BE49-F238E27FC236}">
                <a16:creationId xmlns:a16="http://schemas.microsoft.com/office/drawing/2014/main" id="{F6FCD8D5-BA49-4DC3-A8FB-F4307A767C7A}"/>
              </a:ext>
            </a:extLst>
          </p:cNvPr>
          <p:cNvSpPr/>
          <p:nvPr/>
        </p:nvSpPr>
        <p:spPr>
          <a:xfrm>
            <a:off x="3215680"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a:extLst>
              <a:ext uri="{FF2B5EF4-FFF2-40B4-BE49-F238E27FC236}">
                <a16:creationId xmlns:a16="http://schemas.microsoft.com/office/drawing/2014/main" id="{C7F6118F-417F-447F-9E5D-CED05E9484E4}"/>
              </a:ext>
            </a:extLst>
          </p:cNvPr>
          <p:cNvSpPr/>
          <p:nvPr/>
        </p:nvSpPr>
        <p:spPr>
          <a:xfrm>
            <a:off x="390763" y="409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16" name="직사각형 15">
            <a:extLst>
              <a:ext uri="{FF2B5EF4-FFF2-40B4-BE49-F238E27FC236}">
                <a16:creationId xmlns:a16="http://schemas.microsoft.com/office/drawing/2014/main" id="{DA07EC1B-8F18-46F3-80E4-7320616CFFF2}"/>
              </a:ext>
            </a:extLst>
          </p:cNvPr>
          <p:cNvSpPr/>
          <p:nvPr/>
        </p:nvSpPr>
        <p:spPr>
          <a:xfrm>
            <a:off x="215886" y="98941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8" name="직사각형 27"/>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0" name="직사각형 29"/>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1" name="직사각형 30"/>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헤더 버튼들 </a:t>
            </a:r>
            <a:endParaRPr lang="en-US" altLang="ko-KR" sz="1200" dirty="0" smtClean="0"/>
          </a:p>
          <a:p>
            <a:pPr algn="ctr"/>
            <a:r>
              <a:rPr lang="ko-KR" altLang="en-US" sz="1200" dirty="0" err="1" smtClean="0"/>
              <a:t>구현완료</a:t>
            </a:r>
            <a:endParaRPr lang="en-US" altLang="ko-KR" sz="1200" dirty="0" smtClean="0"/>
          </a:p>
          <a:p>
            <a:pPr algn="ctr"/>
            <a:r>
              <a:rPr lang="en-US" altLang="ko-KR" sz="1200" dirty="0" err="1" smtClean="0"/>
              <a:t>sessionScope</a:t>
            </a:r>
            <a:r>
              <a:rPr lang="en-US" altLang="ko-KR" sz="1200" dirty="0" smtClean="0"/>
              <a:t> </a:t>
            </a:r>
          </a:p>
          <a:p>
            <a:pPr algn="ctr"/>
            <a:r>
              <a:rPr lang="ko-KR" altLang="en-US" sz="1200" dirty="0" smtClean="0"/>
              <a:t>연결 필요</a:t>
            </a:r>
            <a:endParaRPr lang="ko-KR" altLang="en-US" sz="1200" dirty="0"/>
          </a:p>
        </p:txBody>
      </p:sp>
      <p:sp>
        <p:nvSpPr>
          <p:cNvPr id="32" name="직사각형 31"/>
          <p:cNvSpPr/>
          <p:nvPr/>
        </p:nvSpPr>
        <p:spPr>
          <a:xfrm>
            <a:off x="479444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form</a:t>
            </a:r>
            <a:r>
              <a:rPr lang="ko-KR" altLang="en-US" sz="1200" dirty="0" smtClean="0"/>
              <a:t>으로 데이터 주기 성공</a:t>
            </a:r>
            <a:endParaRPr lang="ko-KR" altLang="en-US" sz="1200" dirty="0"/>
          </a:p>
        </p:txBody>
      </p:sp>
    </p:spTree>
    <p:extLst>
      <p:ext uri="{BB962C8B-B14F-4D97-AF65-F5344CB8AC3E}">
        <p14:creationId xmlns:p14="http://schemas.microsoft.com/office/powerpoint/2010/main" val="25170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로그아웃</a:t>
            </a:r>
            <a:r>
              <a:rPr lang="en-US" altLang="ko-KR" dirty="0"/>
              <a:t>(011-01-02)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70319657"/>
              </p:ext>
            </p:extLst>
          </p:nvPr>
        </p:nvGraphicFramePr>
        <p:xfrm>
          <a:off x="8688288" y="476672"/>
          <a:ext cx="3384376" cy="296242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 확인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로그인한 계정에서 </a:t>
                      </a:r>
                      <a:r>
                        <a:rPr lang="ko-KR" altLang="en-US" sz="850" dirty="0" err="1"/>
                        <a:t>로그아웃되며</a:t>
                      </a:r>
                      <a:r>
                        <a:rPr lang="ko-KR" altLang="en-US" sz="850" dirty="0"/>
                        <a:t> </a:t>
                      </a:r>
                      <a:r>
                        <a:rPr lang="ko-KR" altLang="en-US" sz="900" dirty="0">
                          <a:solidFill>
                            <a:srgbClr val="FF0000"/>
                          </a:solidFill>
                        </a:rPr>
                        <a:t>로그인</a:t>
                      </a:r>
                      <a:r>
                        <a:rPr lang="en-US" altLang="ko-KR" sz="900" dirty="0">
                          <a:solidFill>
                            <a:srgbClr val="FF0000"/>
                          </a:solidFill>
                        </a:rPr>
                        <a:t>(003)</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로그아웃 취소</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팝업이 사라지고 </a:t>
                      </a:r>
                      <a:r>
                        <a:rPr lang="ko-KR" altLang="en-US" sz="900" dirty="0">
                          <a:solidFill>
                            <a:srgbClr val="FF0000"/>
                          </a:solidFill>
                        </a:rPr>
                        <a:t>내 정보 보기</a:t>
                      </a:r>
                      <a:r>
                        <a:rPr lang="en-US" altLang="ko-KR" sz="900" dirty="0">
                          <a:solidFill>
                            <a:srgbClr val="FF0000"/>
                          </a:solidFill>
                        </a:rPr>
                        <a:t>(011-01)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011-01-02 </a:t>
            </a:r>
            <a:r>
              <a:rPr lang="ko-KR" altLang="en-US" sz="1200" dirty="0">
                <a:solidFill>
                  <a:srgbClr val="FF0000"/>
                </a:solidFill>
              </a:rPr>
              <a:t>로그아웃</a:t>
            </a:r>
          </a:p>
        </p:txBody>
      </p:sp>
      <p:pic>
        <p:nvPicPr>
          <p:cNvPr id="6" name="그림 5">
            <a:extLst>
              <a:ext uri="{FF2B5EF4-FFF2-40B4-BE49-F238E27FC236}">
                <a16:creationId xmlns:a16="http://schemas.microsoft.com/office/drawing/2014/main" id="{7B452F6A-F6FB-46C8-B9DF-14379254C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63" y="657146"/>
            <a:ext cx="3429000" cy="6096000"/>
          </a:xfrm>
          <a:prstGeom prst="rect">
            <a:avLst/>
          </a:prstGeom>
        </p:spPr>
      </p:pic>
      <p:sp>
        <p:nvSpPr>
          <p:cNvPr id="13" name="직사각형 12"/>
          <p:cNvSpPr/>
          <p:nvPr/>
        </p:nvSpPr>
        <p:spPr>
          <a:xfrm>
            <a:off x="1703512" y="630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a:extLst>
              <a:ext uri="{FF2B5EF4-FFF2-40B4-BE49-F238E27FC236}">
                <a16:creationId xmlns:a16="http://schemas.microsoft.com/office/drawing/2014/main" id="{DA07EC1B-8F18-46F3-80E4-7320616CFFF2}"/>
              </a:ext>
            </a:extLst>
          </p:cNvPr>
          <p:cNvSpPr/>
          <p:nvPr/>
        </p:nvSpPr>
        <p:spPr>
          <a:xfrm>
            <a:off x="1703512" y="573325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1" name="직사각형 20"/>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23" name="직사각형 22"/>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a:p>
            <a:pPr algn="ctr"/>
            <a:r>
              <a:rPr lang="ko-KR" altLang="en-US" sz="1200" dirty="0" err="1" smtClean="0"/>
              <a:t>모달창</a:t>
            </a:r>
            <a:r>
              <a:rPr lang="ko-KR" altLang="en-US" sz="1200" dirty="0" smtClean="0"/>
              <a:t> 연구 필요</a:t>
            </a:r>
            <a:endParaRPr lang="en-US" altLang="ko-KR" sz="1200" dirty="0" smtClean="0"/>
          </a:p>
        </p:txBody>
      </p:sp>
      <p:sp>
        <p:nvSpPr>
          <p:cNvPr id="24" name="직사각형 23"/>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모달창</a:t>
            </a:r>
            <a:r>
              <a:rPr lang="ko-KR" altLang="en-US" sz="1200" dirty="0" smtClean="0"/>
              <a:t> 경로</a:t>
            </a:r>
            <a:endParaRPr lang="en-US" altLang="ko-KR" sz="1200" dirty="0" smtClean="0"/>
          </a:p>
          <a:p>
            <a:pPr algn="ctr"/>
            <a:r>
              <a:rPr lang="ko-KR" altLang="en-US" sz="1200" dirty="0" smtClean="0"/>
              <a:t>연결 성공</a:t>
            </a:r>
            <a:endParaRPr lang="ko-KR" altLang="en-US" sz="1200" dirty="0"/>
          </a:p>
        </p:txBody>
      </p:sp>
    </p:spTree>
    <p:extLst>
      <p:ext uri="{BB962C8B-B14F-4D97-AF65-F5344CB8AC3E}">
        <p14:creationId xmlns:p14="http://schemas.microsoft.com/office/powerpoint/2010/main" val="247816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회원탈퇴 </a:t>
            </a:r>
            <a:r>
              <a:rPr lang="en-US" altLang="ko-KR" dirty="0"/>
              <a:t>– </a:t>
            </a:r>
            <a:r>
              <a:rPr lang="ko-KR" altLang="en-US" dirty="0"/>
              <a:t>확인</a:t>
            </a:r>
            <a:r>
              <a:rPr lang="en-US" altLang="ko-KR" dirty="0"/>
              <a:t>(011-01-03)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16673241"/>
              </p:ext>
            </p:extLst>
          </p:nvPr>
        </p:nvGraphicFramePr>
        <p:xfrm>
          <a:off x="8688288" y="476672"/>
          <a:ext cx="3384376" cy="321083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탈퇴 확인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로그인한 계정의 회원정보가 회원데이터에서 삭제되고 </a:t>
                      </a:r>
                      <a:r>
                        <a:rPr lang="ko-KR" altLang="en-US" sz="900" dirty="0">
                          <a:solidFill>
                            <a:srgbClr val="FF0000"/>
                          </a:solidFill>
                        </a:rPr>
                        <a:t>회원탈퇴 </a:t>
                      </a:r>
                      <a:r>
                        <a:rPr lang="en-US" altLang="ko-KR" sz="900" dirty="0">
                          <a:solidFill>
                            <a:srgbClr val="FF0000"/>
                          </a:solidFill>
                        </a:rPr>
                        <a:t>– </a:t>
                      </a:r>
                      <a:r>
                        <a:rPr lang="ko-KR" altLang="en-US" sz="900" dirty="0">
                          <a:solidFill>
                            <a:srgbClr val="FF0000"/>
                          </a:solidFill>
                        </a:rPr>
                        <a:t>완료</a:t>
                      </a:r>
                      <a:r>
                        <a:rPr lang="en-US" altLang="ko-KR" sz="900" dirty="0">
                          <a:solidFill>
                            <a:srgbClr val="FF0000"/>
                          </a:solidFill>
                        </a:rPr>
                        <a:t>(011-01-03) </a:t>
                      </a:r>
                      <a:r>
                        <a:rPr lang="ko-KR" altLang="en-US" sz="900" dirty="0"/>
                        <a:t>화면으로 전환</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탈퇴 취소</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팝업이 없어지고 </a:t>
                      </a:r>
                      <a:r>
                        <a:rPr lang="ko-KR" altLang="en-US" sz="900" dirty="0">
                          <a:solidFill>
                            <a:srgbClr val="FF0000"/>
                          </a:solidFill>
                        </a:rPr>
                        <a:t>내 정보 보기</a:t>
                      </a:r>
                      <a:r>
                        <a:rPr lang="en-US" altLang="ko-KR" sz="900" dirty="0">
                          <a:solidFill>
                            <a:srgbClr val="FF0000"/>
                          </a:solidFill>
                        </a:rPr>
                        <a:t>(011-01)</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탈퇴완료 확인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로그인</a:t>
                      </a:r>
                      <a:r>
                        <a:rPr lang="en-US" altLang="ko-KR" sz="900" dirty="0">
                          <a:solidFill>
                            <a:srgbClr val="FF0000"/>
                          </a:solidFill>
                        </a:rPr>
                        <a:t>(003)</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22</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011-01-03</a:t>
            </a:r>
            <a:r>
              <a:rPr lang="ko-KR" altLang="en-US" sz="1200" dirty="0">
                <a:solidFill>
                  <a:srgbClr val="FF0000"/>
                </a:solidFill>
              </a:rPr>
              <a:t> 회원탈퇴 </a:t>
            </a:r>
            <a:r>
              <a:rPr lang="en-US" altLang="ko-KR" sz="1200" dirty="0">
                <a:solidFill>
                  <a:srgbClr val="FF0000"/>
                </a:solidFill>
              </a:rPr>
              <a:t>- </a:t>
            </a:r>
            <a:r>
              <a:rPr lang="ko-KR" altLang="en-US" sz="1200" dirty="0">
                <a:solidFill>
                  <a:srgbClr val="FF0000"/>
                </a:solidFill>
              </a:rPr>
              <a:t>확인</a:t>
            </a:r>
          </a:p>
        </p:txBody>
      </p:sp>
      <p:pic>
        <p:nvPicPr>
          <p:cNvPr id="3" name="그림 2">
            <a:extLst>
              <a:ext uri="{FF2B5EF4-FFF2-40B4-BE49-F238E27FC236}">
                <a16:creationId xmlns:a16="http://schemas.microsoft.com/office/drawing/2014/main" id="{F22102F0-DFBF-4335-981F-0F2583B34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6" name="직사각형 15">
            <a:extLst>
              <a:ext uri="{FF2B5EF4-FFF2-40B4-BE49-F238E27FC236}">
                <a16:creationId xmlns:a16="http://schemas.microsoft.com/office/drawing/2014/main" id="{DA07EC1B-8F18-46F3-80E4-7320616CFFF2}"/>
              </a:ext>
            </a:extLst>
          </p:cNvPr>
          <p:cNvSpPr/>
          <p:nvPr/>
        </p:nvSpPr>
        <p:spPr>
          <a:xfrm>
            <a:off x="1631504" y="573325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1" name="직사각형 10">
            <a:extLst>
              <a:ext uri="{FF2B5EF4-FFF2-40B4-BE49-F238E27FC236}">
                <a16:creationId xmlns:a16="http://schemas.microsoft.com/office/drawing/2014/main" id="{966F4BC0-7F67-45DD-AB4A-D48A4668ABFD}"/>
              </a:ext>
            </a:extLst>
          </p:cNvPr>
          <p:cNvSpPr/>
          <p:nvPr/>
        </p:nvSpPr>
        <p:spPr>
          <a:xfrm>
            <a:off x="1631504" y="63093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3" name="TextBox 12">
            <a:extLst>
              <a:ext uri="{FF2B5EF4-FFF2-40B4-BE49-F238E27FC236}">
                <a16:creationId xmlns:a16="http://schemas.microsoft.com/office/drawing/2014/main" id="{D5FA6FE1-CCDE-48E1-BEC1-D08C0FAC9F34}"/>
              </a:ext>
            </a:extLst>
          </p:cNvPr>
          <p:cNvSpPr txBox="1"/>
          <p:nvPr/>
        </p:nvSpPr>
        <p:spPr>
          <a:xfrm>
            <a:off x="3978317" y="396397"/>
            <a:ext cx="2160240" cy="276999"/>
          </a:xfrm>
          <a:prstGeom prst="rect">
            <a:avLst/>
          </a:prstGeom>
          <a:noFill/>
        </p:spPr>
        <p:txBody>
          <a:bodyPr wrap="square" rtlCol="0">
            <a:spAutoFit/>
          </a:bodyPr>
          <a:lstStyle/>
          <a:p>
            <a:r>
              <a:rPr lang="en-US" altLang="ko-KR" sz="1200" dirty="0">
                <a:solidFill>
                  <a:srgbClr val="FF0000"/>
                </a:solidFill>
              </a:rPr>
              <a:t>011-01-03</a:t>
            </a:r>
            <a:r>
              <a:rPr lang="ko-KR" altLang="en-US" sz="1200" dirty="0">
                <a:solidFill>
                  <a:srgbClr val="FF0000"/>
                </a:solidFill>
              </a:rPr>
              <a:t> 회원탈퇴 </a:t>
            </a:r>
            <a:r>
              <a:rPr lang="en-US" altLang="ko-KR" sz="1200" dirty="0">
                <a:solidFill>
                  <a:srgbClr val="FF0000"/>
                </a:solidFill>
              </a:rPr>
              <a:t>- </a:t>
            </a:r>
            <a:r>
              <a:rPr lang="ko-KR" altLang="en-US" sz="1200" dirty="0">
                <a:solidFill>
                  <a:srgbClr val="FF0000"/>
                </a:solidFill>
              </a:rPr>
              <a:t>완료</a:t>
            </a:r>
          </a:p>
        </p:txBody>
      </p:sp>
      <p:pic>
        <p:nvPicPr>
          <p:cNvPr id="14" name="그림 13">
            <a:extLst>
              <a:ext uri="{FF2B5EF4-FFF2-40B4-BE49-F238E27FC236}">
                <a16:creationId xmlns:a16="http://schemas.microsoft.com/office/drawing/2014/main" id="{C4D577C2-7A17-4250-8253-6F1A30915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317" y="648157"/>
            <a:ext cx="3429000" cy="6096000"/>
          </a:xfrm>
          <a:prstGeom prst="rect">
            <a:avLst/>
          </a:prstGeom>
        </p:spPr>
      </p:pic>
      <p:sp>
        <p:nvSpPr>
          <p:cNvPr id="15" name="직사각형 14">
            <a:extLst>
              <a:ext uri="{FF2B5EF4-FFF2-40B4-BE49-F238E27FC236}">
                <a16:creationId xmlns:a16="http://schemas.microsoft.com/office/drawing/2014/main" id="{AC9041E0-2417-4039-9AFA-02F623B124F9}"/>
              </a:ext>
            </a:extLst>
          </p:cNvPr>
          <p:cNvSpPr/>
          <p:nvPr/>
        </p:nvSpPr>
        <p:spPr>
          <a:xfrm>
            <a:off x="5340611" y="633539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6" name="직사각형 25"/>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5" name="직사각형 34"/>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a:p>
            <a:pPr algn="ctr"/>
            <a:r>
              <a:rPr lang="ko-KR" altLang="en-US" sz="1200" dirty="0" err="1" smtClean="0"/>
              <a:t>모달창</a:t>
            </a:r>
            <a:r>
              <a:rPr lang="ko-KR" altLang="en-US" sz="1200" dirty="0" smtClean="0"/>
              <a:t> 연구 필요</a:t>
            </a:r>
            <a:endParaRPr lang="en-US" altLang="ko-KR" sz="1200" dirty="0" smtClean="0"/>
          </a:p>
        </p:txBody>
      </p:sp>
      <p:sp>
        <p:nvSpPr>
          <p:cNvPr id="36" name="직사각형 35"/>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모달창</a:t>
            </a:r>
            <a:r>
              <a:rPr lang="ko-KR" altLang="en-US" sz="1200" dirty="0" smtClean="0"/>
              <a:t> 경로</a:t>
            </a:r>
            <a:endParaRPr lang="en-US" altLang="ko-KR" sz="1200" dirty="0" smtClean="0"/>
          </a:p>
          <a:p>
            <a:pPr algn="ctr"/>
            <a:r>
              <a:rPr lang="ko-KR" altLang="en-US" sz="1200" dirty="0" smtClean="0"/>
              <a:t>연결 성공</a:t>
            </a:r>
            <a:endParaRPr lang="ko-KR" altLang="en-US" sz="1200" dirty="0"/>
          </a:p>
        </p:txBody>
      </p:sp>
    </p:spTree>
    <p:extLst>
      <p:ext uri="{BB962C8B-B14F-4D97-AF65-F5344CB8AC3E}">
        <p14:creationId xmlns:p14="http://schemas.microsoft.com/office/powerpoint/2010/main" val="2769677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공지사항</a:t>
            </a:r>
            <a:r>
              <a:rPr lang="en-US" altLang="ko-KR" dirty="0"/>
              <a:t>(011-02)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62711778"/>
              </p:ext>
            </p:extLst>
          </p:nvPr>
        </p:nvGraphicFramePr>
        <p:xfrm>
          <a:off x="8688288" y="476672"/>
          <a:ext cx="3384376" cy="360250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설정</a:t>
                      </a:r>
                      <a:r>
                        <a:rPr lang="en-US" altLang="ko-KR" sz="900" dirty="0">
                          <a:solidFill>
                            <a:srgbClr val="FF0000"/>
                          </a:solidFill>
                        </a:rPr>
                        <a:t>(011)</a:t>
                      </a:r>
                      <a:r>
                        <a:rPr lang="ko-KR" altLang="en-US" sz="850" dirty="0"/>
                        <a:t> 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공지사항 목록</a:t>
                      </a:r>
                      <a:endParaRPr lang="en-US" altLang="ko-KR" sz="850" dirty="0"/>
                    </a:p>
                    <a:p>
                      <a:pPr marL="171450" indent="-171450">
                        <a:buFontTx/>
                        <a:buChar char="-"/>
                      </a:pPr>
                      <a:r>
                        <a:rPr lang="ko-KR" altLang="en-US" sz="850" dirty="0"/>
                        <a:t>공지사항 </a:t>
                      </a:r>
                      <a:r>
                        <a:rPr lang="ko-KR" altLang="en-US" sz="850" dirty="0" err="1"/>
                        <a:t>클릭시</a:t>
                      </a:r>
                      <a:r>
                        <a:rPr lang="ko-KR" altLang="en-US" sz="850" dirty="0"/>
                        <a:t> 공지사항의 내용이 드롭 다운 형태로 노출되며 화살표 방향 바뀜</a:t>
                      </a:r>
                      <a:r>
                        <a:rPr lang="en-US" altLang="ko-KR" sz="850" dirty="0"/>
                        <a:t>(</a:t>
                      </a:r>
                      <a:r>
                        <a:rPr lang="ko-KR" altLang="en-US" sz="850" dirty="0"/>
                        <a:t>위방향으로</a:t>
                      </a:r>
                      <a:r>
                        <a:rPr lang="en-US" altLang="ko-KR" sz="850" dirty="0"/>
                        <a:t>)</a:t>
                      </a:r>
                    </a:p>
                    <a:p>
                      <a:pPr marL="171450" indent="-171450">
                        <a:buFontTx/>
                        <a:buChar char="-"/>
                      </a:pPr>
                      <a:r>
                        <a:rPr lang="ko-KR" altLang="en-US" sz="850" dirty="0"/>
                        <a:t>공지사항의 내용이 노출되어 있는 공지사항 리스트를 </a:t>
                      </a:r>
                      <a:r>
                        <a:rPr lang="ko-KR" altLang="en-US" sz="850" dirty="0" err="1"/>
                        <a:t>재클릭시</a:t>
                      </a:r>
                      <a:r>
                        <a:rPr lang="ko-KR" altLang="en-US" sz="850" dirty="0"/>
                        <a:t> 공지사항 내용이 닫히고 화살표 방향 바뀜</a:t>
                      </a:r>
                      <a:r>
                        <a:rPr lang="en-US" altLang="ko-KR" sz="850" dirty="0"/>
                        <a:t>(</a:t>
                      </a:r>
                      <a:r>
                        <a:rPr lang="ko-KR" altLang="en-US" sz="850" dirty="0"/>
                        <a:t>아래방향으로</a:t>
                      </a:r>
                      <a:r>
                        <a:rPr lang="en-US" altLang="ko-KR" sz="850" dirty="0"/>
                        <a:t>)</a:t>
                      </a:r>
                    </a:p>
                    <a:p>
                      <a:pPr marL="171450" indent="-171450">
                        <a:buFontTx/>
                        <a:buChar char="-"/>
                      </a:pPr>
                      <a:r>
                        <a:rPr lang="ko-KR" altLang="en-US" sz="850" dirty="0"/>
                        <a:t>공지사항 내용이 노출되어 있는 상태에서 다른 공지사항 목록 </a:t>
                      </a:r>
                      <a:r>
                        <a:rPr lang="ko-KR" altLang="en-US" sz="850" dirty="0" err="1"/>
                        <a:t>선택시</a:t>
                      </a:r>
                      <a:r>
                        <a:rPr lang="ko-KR" altLang="en-US" sz="850" dirty="0"/>
                        <a:t> 노출되어</a:t>
                      </a:r>
                      <a:r>
                        <a:rPr lang="ko-KR" altLang="en-US" sz="850" baseline="0" dirty="0"/>
                        <a:t> 있던 공지사항 내용이 닫히고 이번에 선택한 공지사항의 공지사항 내용이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pic>
        <p:nvPicPr>
          <p:cNvPr id="6" name="그림 5">
            <a:extLst>
              <a:ext uri="{FF2B5EF4-FFF2-40B4-BE49-F238E27FC236}">
                <a16:creationId xmlns:a16="http://schemas.microsoft.com/office/drawing/2014/main" id="{D56DDD89-9638-4534-836C-618F50DD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1676"/>
            <a:ext cx="3429000" cy="6096000"/>
          </a:xfrm>
          <a:prstGeom prst="rect">
            <a:avLst/>
          </a:prstGeom>
        </p:spPr>
      </p:pic>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23</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011-02 </a:t>
            </a:r>
            <a:r>
              <a:rPr lang="ko-KR" altLang="en-US" sz="1200" dirty="0">
                <a:solidFill>
                  <a:srgbClr val="FF0000"/>
                </a:solidFill>
              </a:rPr>
              <a:t>공지사항</a:t>
            </a:r>
          </a:p>
        </p:txBody>
      </p:sp>
      <p:sp>
        <p:nvSpPr>
          <p:cNvPr id="13" name="직사각형 12"/>
          <p:cNvSpPr/>
          <p:nvPr/>
        </p:nvSpPr>
        <p:spPr>
          <a:xfrm>
            <a:off x="40736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215886"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pic>
        <p:nvPicPr>
          <p:cNvPr id="18" name="그림 17">
            <a:extLst>
              <a:ext uri="{FF2B5EF4-FFF2-40B4-BE49-F238E27FC236}">
                <a16:creationId xmlns:a16="http://schemas.microsoft.com/office/drawing/2014/main" id="{173EBB67-B480-4579-B571-835C93FBD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528" y="641676"/>
            <a:ext cx="3429000" cy="6096000"/>
          </a:xfrm>
          <a:prstGeom prst="rect">
            <a:avLst/>
          </a:prstGeom>
        </p:spPr>
      </p:pic>
      <p:sp>
        <p:nvSpPr>
          <p:cNvPr id="20" name="직사각형 19">
            <a:extLst>
              <a:ext uri="{FF2B5EF4-FFF2-40B4-BE49-F238E27FC236}">
                <a16:creationId xmlns:a16="http://schemas.microsoft.com/office/drawing/2014/main" id="{24AA8B09-2E4A-4D50-AFA2-542914375CD3}"/>
              </a:ext>
            </a:extLst>
          </p:cNvPr>
          <p:cNvSpPr/>
          <p:nvPr/>
        </p:nvSpPr>
        <p:spPr>
          <a:xfrm>
            <a:off x="3893640"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1" name="직사각형 20">
            <a:extLst>
              <a:ext uri="{FF2B5EF4-FFF2-40B4-BE49-F238E27FC236}">
                <a16:creationId xmlns:a16="http://schemas.microsoft.com/office/drawing/2014/main" id="{45A8AD66-14F0-4252-BFCD-FA23F2BAC18C}"/>
              </a:ext>
            </a:extLst>
          </p:cNvPr>
          <p:cNvSpPr/>
          <p:nvPr/>
        </p:nvSpPr>
        <p:spPr>
          <a:xfrm>
            <a:off x="3990528"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TextBox 22">
            <a:extLst>
              <a:ext uri="{FF2B5EF4-FFF2-40B4-BE49-F238E27FC236}">
                <a16:creationId xmlns:a16="http://schemas.microsoft.com/office/drawing/2014/main" id="{9929071A-62B6-439B-B69A-282C04EE0DE0}"/>
              </a:ext>
            </a:extLst>
          </p:cNvPr>
          <p:cNvSpPr txBox="1"/>
          <p:nvPr/>
        </p:nvSpPr>
        <p:spPr>
          <a:xfrm>
            <a:off x="3966062" y="396397"/>
            <a:ext cx="2633993" cy="276999"/>
          </a:xfrm>
          <a:prstGeom prst="rect">
            <a:avLst/>
          </a:prstGeom>
          <a:noFill/>
        </p:spPr>
        <p:txBody>
          <a:bodyPr wrap="square" rtlCol="0">
            <a:spAutoFit/>
          </a:bodyPr>
          <a:lstStyle/>
          <a:p>
            <a:r>
              <a:rPr lang="en-US" altLang="ko-KR" sz="1200" dirty="0">
                <a:solidFill>
                  <a:srgbClr val="FF0000"/>
                </a:solidFill>
              </a:rPr>
              <a:t>011-02 </a:t>
            </a:r>
            <a:r>
              <a:rPr lang="ko-KR" altLang="en-US" sz="1200" dirty="0">
                <a:solidFill>
                  <a:srgbClr val="FF0000"/>
                </a:solidFill>
              </a:rPr>
              <a:t>공지사항</a:t>
            </a:r>
            <a:r>
              <a:rPr lang="en-US" altLang="ko-KR" sz="1200" dirty="0">
                <a:solidFill>
                  <a:srgbClr val="FF0000"/>
                </a:solidFill>
              </a:rPr>
              <a:t>(</a:t>
            </a:r>
            <a:r>
              <a:rPr lang="ko-KR" altLang="en-US" sz="1200" dirty="0">
                <a:solidFill>
                  <a:srgbClr val="FF0000"/>
                </a:solidFill>
              </a:rPr>
              <a:t>내용 열었을 때</a:t>
            </a:r>
            <a:r>
              <a:rPr lang="en-US" altLang="ko-KR" sz="1200" dirty="0">
                <a:solidFill>
                  <a:srgbClr val="FF0000"/>
                </a:solidFill>
              </a:rPr>
              <a:t>)</a:t>
            </a:r>
            <a:endParaRPr lang="ko-KR" altLang="en-US" sz="1200" dirty="0">
              <a:solidFill>
                <a:srgbClr val="FF0000"/>
              </a:solidFill>
            </a:endParaRPr>
          </a:p>
        </p:txBody>
      </p:sp>
      <p:sp>
        <p:nvSpPr>
          <p:cNvPr id="28" name="직사각형 27"/>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0" name="직사각형 29"/>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1" name="직사각형 30"/>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t>js</a:t>
            </a:r>
            <a:r>
              <a:rPr lang="ko-KR" altLang="en-US" sz="1200" dirty="0" smtClean="0"/>
              <a:t>로 </a:t>
            </a:r>
            <a:r>
              <a:rPr lang="ko-KR" altLang="en-US" sz="1200" dirty="0" err="1" smtClean="0"/>
              <a:t>토글바</a:t>
            </a:r>
            <a:r>
              <a:rPr lang="ko-KR" altLang="en-US" sz="1200" dirty="0" smtClean="0"/>
              <a:t> </a:t>
            </a:r>
            <a:endParaRPr lang="en-US" altLang="ko-KR" sz="1200" dirty="0" smtClean="0"/>
          </a:p>
          <a:p>
            <a:pPr algn="ctr"/>
            <a:r>
              <a:rPr lang="ko-KR" altLang="en-US" sz="1200" dirty="0" err="1" smtClean="0"/>
              <a:t>구현완료</a:t>
            </a:r>
            <a:endParaRPr lang="en-US" altLang="ko-KR" sz="1200" dirty="0" smtClean="0"/>
          </a:p>
          <a:p>
            <a:pPr algn="ctr"/>
            <a:r>
              <a:rPr lang="ko-KR" altLang="en-US" sz="1200" dirty="0" err="1" smtClean="0"/>
              <a:t>가상데이터</a:t>
            </a:r>
            <a:r>
              <a:rPr lang="ko-KR" altLang="en-US" sz="1200" dirty="0" smtClean="0"/>
              <a:t> 필요</a:t>
            </a:r>
            <a:endParaRPr lang="ko-KR" altLang="en-US" sz="1200" dirty="0"/>
          </a:p>
        </p:txBody>
      </p:sp>
      <p:sp>
        <p:nvSpPr>
          <p:cNvPr id="32" name="직사각형 31"/>
          <p:cNvSpPr/>
          <p:nvPr/>
        </p:nvSpPr>
        <p:spPr>
          <a:xfrm>
            <a:off x="479444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56963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친환경 이야기</a:t>
            </a:r>
            <a:r>
              <a:rPr lang="en-US" altLang="ko-KR" dirty="0"/>
              <a:t>(011-03)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06656325"/>
              </p:ext>
            </p:extLst>
          </p:nvPr>
        </p:nvGraphicFramePr>
        <p:xfrm>
          <a:off x="8688288" y="476672"/>
          <a:ext cx="3384376" cy="27993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설정</a:t>
                      </a:r>
                      <a:r>
                        <a:rPr lang="en-US" altLang="ko-KR" sz="900" dirty="0">
                          <a:solidFill>
                            <a:srgbClr val="FF0000"/>
                          </a:solidFill>
                        </a:rPr>
                        <a:t>(011)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친환경 마크 이미지</a:t>
                      </a:r>
                      <a:endParaRPr lang="en-US" altLang="ko-KR" sz="850" dirty="0"/>
                    </a:p>
                    <a:p>
                      <a:pPr marL="171450" indent="-171450">
                        <a:buFontTx/>
                        <a:buChar char="-"/>
                      </a:pPr>
                      <a:r>
                        <a:rPr lang="ko-KR" altLang="en-US" sz="850" dirty="0"/>
                        <a:t>설명하고자 하는 친환경 마크 이미지가 노출</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친환경 마크 설명</a:t>
                      </a:r>
                      <a:endParaRPr lang="en-US" altLang="ko-KR" sz="850" baseline="0" dirty="0"/>
                    </a:p>
                    <a:p>
                      <a:pPr marL="171450" indent="-171450">
                        <a:buFontTx/>
                        <a:buChar char="-"/>
                      </a:pPr>
                      <a:r>
                        <a:rPr lang="ko-KR" altLang="en-US" sz="850" baseline="0" dirty="0"/>
                        <a:t>설명하고자 하는 친환경 마크의 설명</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011-03 </a:t>
            </a:r>
            <a:r>
              <a:rPr lang="ko-KR" altLang="en-US" sz="1200" dirty="0">
                <a:solidFill>
                  <a:srgbClr val="FF0000"/>
                </a:solidFill>
              </a:rPr>
              <a:t>친환경 이야기</a:t>
            </a:r>
          </a:p>
        </p:txBody>
      </p:sp>
      <p:pic>
        <p:nvPicPr>
          <p:cNvPr id="10" name="그림 9">
            <a:extLst>
              <a:ext uri="{FF2B5EF4-FFF2-40B4-BE49-F238E27FC236}">
                <a16:creationId xmlns:a16="http://schemas.microsoft.com/office/drawing/2014/main" id="{800ABF0A-D8A5-469B-9C7D-3A06352F3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74" y="648157"/>
            <a:ext cx="3429000" cy="6096000"/>
          </a:xfrm>
          <a:prstGeom prst="rect">
            <a:avLst/>
          </a:prstGeom>
        </p:spPr>
      </p:pic>
      <p:sp>
        <p:nvSpPr>
          <p:cNvPr id="13" name="직사각형 12"/>
          <p:cNvSpPr/>
          <p:nvPr/>
        </p:nvSpPr>
        <p:spPr>
          <a:xfrm>
            <a:off x="1199118" y="317337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215886" y="95732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4" name="직사각형 13">
            <a:extLst>
              <a:ext uri="{FF2B5EF4-FFF2-40B4-BE49-F238E27FC236}">
                <a16:creationId xmlns:a16="http://schemas.microsoft.com/office/drawing/2014/main" id="{1D4A1981-7455-460B-A25C-B55BDDB571D1}"/>
              </a:ext>
            </a:extLst>
          </p:cNvPr>
          <p:cNvSpPr/>
          <p:nvPr/>
        </p:nvSpPr>
        <p:spPr>
          <a:xfrm>
            <a:off x="360011" y="44371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3" name="직사각형 22"/>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25" name="직사각형 24"/>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26" name="직사각형 25"/>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헤더 버튼 구현</a:t>
            </a:r>
            <a:endParaRPr lang="ko-KR" altLang="en-US" sz="1200" dirty="0"/>
          </a:p>
        </p:txBody>
      </p:sp>
    </p:spTree>
    <p:extLst>
      <p:ext uri="{BB962C8B-B14F-4D97-AF65-F5344CB8AC3E}">
        <p14:creationId xmlns:p14="http://schemas.microsoft.com/office/powerpoint/2010/main" val="226770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가꿈 이용안내</a:t>
            </a:r>
            <a:r>
              <a:rPr lang="en-US" altLang="ko-KR" dirty="0"/>
              <a:t>(011-04)</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5637909"/>
              </p:ext>
            </p:extLst>
          </p:nvPr>
        </p:nvGraphicFramePr>
        <p:xfrm>
          <a:off x="8688288" y="476672"/>
          <a:ext cx="3384376" cy="27993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a:t>
                      </a:r>
                      <a:r>
                        <a:rPr lang="ko-KR" altLang="en-US" sz="900" dirty="0">
                          <a:solidFill>
                            <a:srgbClr val="FF0000"/>
                          </a:solidFill>
                        </a:rPr>
                        <a:t>설정</a:t>
                      </a:r>
                      <a:r>
                        <a:rPr lang="en-US" altLang="ko-KR" sz="900" dirty="0">
                          <a:solidFill>
                            <a:srgbClr val="FF0000"/>
                          </a:solidFill>
                        </a:rPr>
                        <a:t>(011)</a:t>
                      </a:r>
                      <a:r>
                        <a:rPr lang="ko-KR" altLang="en-US" sz="850" dirty="0">
                          <a:solidFill>
                            <a:srgbClr val="FF0000"/>
                          </a:solidFill>
                        </a:rPr>
                        <a:t> </a:t>
                      </a:r>
                      <a:r>
                        <a:rPr lang="ko-KR" altLang="en-US" sz="850" dirty="0"/>
                        <a:t>화면으로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화면 예시</a:t>
                      </a:r>
                      <a:endParaRPr lang="en-US" altLang="ko-KR" sz="850" dirty="0"/>
                    </a:p>
                    <a:p>
                      <a:pPr marL="171450" indent="-171450">
                        <a:buFontTx/>
                        <a:buChar char="-"/>
                      </a:pPr>
                      <a:r>
                        <a:rPr lang="ko-KR" altLang="en-US" sz="850" dirty="0"/>
                        <a:t>설명하고자 하는 화면 예시 이미지를 보여줌</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화면 설명</a:t>
                      </a:r>
                      <a:endParaRPr lang="en-US" altLang="ko-KR" sz="850" baseline="0" dirty="0"/>
                    </a:p>
                    <a:p>
                      <a:pPr marL="171450" indent="-171450">
                        <a:buFontTx/>
                        <a:buChar char="-"/>
                      </a:pPr>
                      <a:r>
                        <a:rPr lang="ko-KR" altLang="en-US" sz="850" baseline="0" dirty="0"/>
                        <a:t>설명하고자 하는 화면의 이용방법</a:t>
                      </a:r>
                      <a:endParaRPr lang="en-US" altLang="ko-KR" sz="850" baseline="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75562254"/>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0549731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25</a:t>
            </a:fld>
            <a:endParaRPr lang="ko-KR" altLang="en-US" sz="900" dirty="0"/>
          </a:p>
        </p:txBody>
      </p:sp>
      <p:sp>
        <p:nvSpPr>
          <p:cNvPr id="19" name="TextBox 18"/>
          <p:cNvSpPr txBox="1"/>
          <p:nvPr/>
        </p:nvSpPr>
        <p:spPr>
          <a:xfrm>
            <a:off x="312774" y="396397"/>
            <a:ext cx="2160240" cy="276999"/>
          </a:xfrm>
          <a:prstGeom prst="rect">
            <a:avLst/>
          </a:prstGeom>
          <a:noFill/>
        </p:spPr>
        <p:txBody>
          <a:bodyPr wrap="square" rtlCol="0">
            <a:spAutoFit/>
          </a:bodyPr>
          <a:lstStyle/>
          <a:p>
            <a:r>
              <a:rPr lang="en-US" altLang="ko-KR" sz="1200" dirty="0">
                <a:solidFill>
                  <a:srgbClr val="FF0000"/>
                </a:solidFill>
              </a:rPr>
              <a:t>011-04 </a:t>
            </a:r>
            <a:r>
              <a:rPr lang="ko-KR" altLang="en-US" sz="1200" dirty="0">
                <a:solidFill>
                  <a:srgbClr val="FF0000"/>
                </a:solidFill>
              </a:rPr>
              <a:t>가꿈 이용안내</a:t>
            </a:r>
          </a:p>
        </p:txBody>
      </p:sp>
      <p:pic>
        <p:nvPicPr>
          <p:cNvPr id="3" name="그림 2">
            <a:extLst>
              <a:ext uri="{FF2B5EF4-FFF2-40B4-BE49-F238E27FC236}">
                <a16:creationId xmlns:a16="http://schemas.microsoft.com/office/drawing/2014/main" id="{2C22C53F-1E95-41A1-BF19-C3CD4BE44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6" y="648157"/>
            <a:ext cx="3429000" cy="6096000"/>
          </a:xfrm>
          <a:prstGeom prst="rect">
            <a:avLst/>
          </a:prstGeom>
        </p:spPr>
      </p:pic>
      <p:sp>
        <p:nvSpPr>
          <p:cNvPr id="17" name="직사각형 16"/>
          <p:cNvSpPr/>
          <p:nvPr/>
        </p:nvSpPr>
        <p:spPr>
          <a:xfrm>
            <a:off x="166235" y="98978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4" name="직사각형 13">
            <a:extLst>
              <a:ext uri="{FF2B5EF4-FFF2-40B4-BE49-F238E27FC236}">
                <a16:creationId xmlns:a16="http://schemas.microsoft.com/office/drawing/2014/main" id="{1D4A1981-7455-460B-A25C-B55BDDB571D1}"/>
              </a:ext>
            </a:extLst>
          </p:cNvPr>
          <p:cNvSpPr/>
          <p:nvPr/>
        </p:nvSpPr>
        <p:spPr>
          <a:xfrm>
            <a:off x="263123" y="53732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5" name="직사각형 14">
            <a:extLst>
              <a:ext uri="{FF2B5EF4-FFF2-40B4-BE49-F238E27FC236}">
                <a16:creationId xmlns:a16="http://schemas.microsoft.com/office/drawing/2014/main" id="{CB004B5C-BD5D-412B-8124-DDAA955DC565}"/>
              </a:ext>
            </a:extLst>
          </p:cNvPr>
          <p:cNvSpPr/>
          <p:nvPr/>
        </p:nvSpPr>
        <p:spPr>
          <a:xfrm>
            <a:off x="387864" y="260032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2" name="직사각형 31"/>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3" name="직사각형 32"/>
          <p:cNvSpPr/>
          <p:nvPr/>
        </p:nvSpPr>
        <p:spPr>
          <a:xfrm>
            <a:off x="325516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헤더 버튼 구현</a:t>
            </a:r>
            <a:endParaRPr lang="ko-KR" altLang="en-US" sz="1200" dirty="0"/>
          </a:p>
        </p:txBody>
      </p:sp>
    </p:spTree>
    <p:extLst>
      <p:ext uri="{BB962C8B-B14F-4D97-AF65-F5344CB8AC3E}">
        <p14:creationId xmlns:p14="http://schemas.microsoft.com/office/powerpoint/2010/main" val="196682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a:t>
            </a:r>
            <a:r>
              <a:rPr lang="en-US" altLang="ko-KR" dirty="0"/>
              <a:t>(003-01)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1912368"/>
              </p:ext>
            </p:extLst>
          </p:nvPr>
        </p:nvGraphicFramePr>
        <p:xfrm>
          <a:off x="8673661" y="331773"/>
          <a:ext cx="3384376" cy="633954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나가기</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a:t>클릭시</a:t>
                      </a:r>
                      <a:r>
                        <a:rPr lang="ko-KR" altLang="en-US" sz="850" dirty="0"/>
                        <a:t> 구글 로그인이 해제되고 </a:t>
                      </a:r>
                      <a:r>
                        <a:rPr lang="ko-KR" altLang="en-US" sz="900" dirty="0">
                          <a:solidFill>
                            <a:srgbClr val="FF0000"/>
                          </a:solidFill>
                        </a:rPr>
                        <a:t>로그인</a:t>
                      </a:r>
                      <a:r>
                        <a:rPr lang="en-US" altLang="ko-KR" sz="900" dirty="0">
                          <a:solidFill>
                            <a:srgbClr val="FF0000"/>
                          </a:solidFill>
                        </a:rPr>
                        <a:t>(003)</a:t>
                      </a:r>
                      <a:r>
                        <a:rPr lang="ko-KR" altLang="en-US" sz="900" dirty="0">
                          <a:solidFill>
                            <a:srgbClr val="FF0000"/>
                          </a:solidFill>
                        </a:rPr>
                        <a:t> </a:t>
                      </a:r>
                      <a:r>
                        <a:rPr lang="ko-KR" altLang="en-US" sz="900" dirty="0"/>
                        <a:t>화면으로 </a:t>
                      </a:r>
                      <a:r>
                        <a:rPr lang="ko-KR" altLang="en-US" sz="850" dirty="0"/>
                        <a:t>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이메일</a:t>
                      </a:r>
                      <a:endParaRPr lang="en-US" altLang="ko-KR" sz="850" dirty="0"/>
                    </a:p>
                    <a:p>
                      <a:pPr marL="171450" indent="-171450">
                        <a:buFontTx/>
                        <a:buChar char="-"/>
                      </a:pPr>
                      <a:r>
                        <a:rPr lang="ko-KR" altLang="en-US" sz="850" dirty="0" err="1"/>
                        <a:t>로그인된</a:t>
                      </a:r>
                      <a:r>
                        <a:rPr lang="ko-KR" altLang="en-US" sz="850" dirty="0"/>
                        <a:t> 구글 이메일주소가 자동 기록</a:t>
                      </a:r>
                      <a:endParaRPr lang="en-US" altLang="ko-KR" sz="850" dirty="0"/>
                    </a:p>
                    <a:p>
                      <a:pPr marL="171450" indent="-171450">
                        <a:buFontTx/>
                        <a:buChar char="-"/>
                      </a:pPr>
                      <a:r>
                        <a:rPr lang="en-US" altLang="ko-KR" sz="850" dirty="0"/>
                        <a:t>Read</a:t>
                      </a:r>
                      <a:r>
                        <a:rPr lang="en-US" altLang="ko-KR" sz="850" baseline="0" dirty="0"/>
                        <a:t> only</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닉네임</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로그인된</a:t>
                      </a:r>
                      <a:r>
                        <a:rPr kumimoji="1" lang="ko-KR" altLang="en-US" sz="850" dirty="0">
                          <a:solidFill>
                            <a:schemeClr val="tx1"/>
                          </a:solidFill>
                          <a:latin typeface="+mn-ea"/>
                        </a:rPr>
                        <a:t> 구글 이메일주소가 디폴트</a:t>
                      </a:r>
                      <a:r>
                        <a:rPr kumimoji="1" lang="en-US" altLang="ko-KR" sz="850" dirty="0">
                          <a:solidFill>
                            <a:schemeClr val="tx1"/>
                          </a:solidFill>
                          <a:latin typeface="+mn-ea"/>
                        </a:rPr>
                        <a:t>(</a:t>
                      </a:r>
                      <a:r>
                        <a:rPr kumimoji="1" lang="ko-KR" altLang="en-US" sz="850" dirty="0">
                          <a:solidFill>
                            <a:schemeClr val="tx1"/>
                          </a:solidFill>
                          <a:latin typeface="+mn-ea"/>
                        </a:rPr>
                        <a:t>회색 글씨</a:t>
                      </a:r>
                      <a:r>
                        <a:rPr kumimoji="1" lang="en-US" altLang="ko-KR" sz="850" dirty="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적혀있던 구글 이메일주소가 사라지고 새로 기입하도록 커서 생김</a:t>
                      </a:r>
                      <a:r>
                        <a:rPr kumimoji="1" lang="en-US" altLang="ko-KR" sz="850" dirty="0">
                          <a:solidFill>
                            <a:schemeClr val="tx1"/>
                          </a:solidFill>
                          <a:latin typeface="+mn-ea"/>
                        </a:rPr>
                        <a:t>, </a:t>
                      </a:r>
                      <a:r>
                        <a:rPr kumimoji="1" lang="ko-KR" altLang="en-US" sz="850" dirty="0">
                          <a:solidFill>
                            <a:schemeClr val="tx1"/>
                          </a:solidFill>
                          <a:latin typeface="+mn-ea"/>
                        </a:rPr>
                        <a:t>키보드 노출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새로 기입 중 아무것도 기입하지 않고 다른 곳 </a:t>
                      </a:r>
                      <a:r>
                        <a:rPr kumimoji="1" lang="ko-KR" altLang="en-US" sz="850" dirty="0" err="1">
                          <a:solidFill>
                            <a:schemeClr val="tx1"/>
                          </a:solidFill>
                          <a:latin typeface="+mn-ea"/>
                        </a:rPr>
                        <a:t>클릭시</a:t>
                      </a:r>
                      <a:r>
                        <a:rPr kumimoji="1" lang="ko-KR" altLang="en-US" sz="850" dirty="0">
                          <a:solidFill>
                            <a:schemeClr val="tx1"/>
                          </a:solidFill>
                          <a:latin typeface="+mn-ea"/>
                        </a:rPr>
                        <a:t> 디폴트인 </a:t>
                      </a:r>
                      <a:r>
                        <a:rPr kumimoji="1" lang="ko-KR" altLang="en-US" sz="850" dirty="0" err="1">
                          <a:solidFill>
                            <a:schemeClr val="tx1"/>
                          </a:solidFill>
                          <a:latin typeface="+mn-ea"/>
                        </a:rPr>
                        <a:t>로그인된</a:t>
                      </a:r>
                      <a:r>
                        <a:rPr kumimoji="1" lang="ko-KR" altLang="en-US" sz="850" dirty="0">
                          <a:solidFill>
                            <a:schemeClr val="tx1"/>
                          </a:solidFill>
                          <a:latin typeface="+mn-ea"/>
                        </a:rPr>
                        <a:t> 구글 이메일주소가 다시 등장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생년월일</a:t>
                      </a:r>
                      <a:endParaRPr lang="en-US" altLang="ko-KR" sz="850" b="0" dirty="0">
                        <a:latin typeface="+mn-ea"/>
                        <a:ea typeface="+mn-ea"/>
                      </a:endParaRPr>
                    </a:p>
                    <a:p>
                      <a:pPr marL="171450" indent="-171450" algn="just" latinLnBrk="1">
                        <a:lnSpc>
                          <a:spcPct val="120000"/>
                        </a:lnSpc>
                        <a:buFontTx/>
                        <a:buChar char="-"/>
                      </a:pPr>
                      <a:r>
                        <a:rPr lang="en-US" altLang="ko-KR" sz="850" b="0" baseline="0" dirty="0">
                          <a:latin typeface="+mn-ea"/>
                          <a:ea typeface="+mn-ea"/>
                        </a:rPr>
                        <a:t>‘</a:t>
                      </a:r>
                      <a:r>
                        <a:rPr lang="ko-KR" altLang="en-US" sz="850" b="0" baseline="0" dirty="0">
                          <a:latin typeface="+mn-ea"/>
                          <a:ea typeface="+mn-ea"/>
                        </a:rPr>
                        <a:t>생년월일</a:t>
                      </a:r>
                      <a:r>
                        <a:rPr lang="en-US" altLang="ko-KR" sz="850" b="0" baseline="0" dirty="0">
                          <a:latin typeface="+mn-ea"/>
                          <a:ea typeface="+mn-ea"/>
                        </a:rPr>
                        <a:t>(8</a:t>
                      </a:r>
                      <a:r>
                        <a:rPr lang="ko-KR" altLang="en-US" sz="850" b="0" baseline="0" dirty="0">
                          <a:latin typeface="+mn-ea"/>
                          <a:ea typeface="+mn-ea"/>
                        </a:rPr>
                        <a:t>자리</a:t>
                      </a:r>
                      <a:r>
                        <a:rPr lang="en-US" altLang="ko-KR" sz="850" b="0" baseline="0" dirty="0">
                          <a:latin typeface="+mn-ea"/>
                          <a:ea typeface="+mn-ea"/>
                        </a:rPr>
                        <a:t>)’</a:t>
                      </a:r>
                      <a:r>
                        <a:rPr lang="ko-KR" altLang="en-US" sz="850" b="0" baseline="0" dirty="0">
                          <a:latin typeface="+mn-ea"/>
                          <a:ea typeface="+mn-ea"/>
                        </a:rPr>
                        <a:t>가 디폴트</a:t>
                      </a:r>
                      <a:r>
                        <a:rPr lang="en-US" altLang="ko-KR" sz="850" b="0" baseline="0" dirty="0">
                          <a:latin typeface="+mn-ea"/>
                          <a:ea typeface="+mn-ea"/>
                        </a:rPr>
                        <a:t>(</a:t>
                      </a:r>
                      <a:r>
                        <a:rPr lang="ko-KR" altLang="en-US" sz="850" b="0" baseline="0" dirty="0" err="1">
                          <a:latin typeface="+mn-ea"/>
                          <a:ea typeface="+mn-ea"/>
                        </a:rPr>
                        <a:t>회색글씨</a:t>
                      </a:r>
                      <a:r>
                        <a:rPr lang="en-US" altLang="ko-KR" sz="850" b="0" baseline="0" dirty="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적혀있던 문구가 사라지고 새로 기입하도록 커서 생김</a:t>
                      </a:r>
                      <a:r>
                        <a:rPr kumimoji="1" lang="en-US" altLang="ko-KR" sz="850" dirty="0">
                          <a:solidFill>
                            <a:schemeClr val="tx1"/>
                          </a:solidFill>
                          <a:latin typeface="+mn-ea"/>
                        </a:rPr>
                        <a:t>, </a:t>
                      </a:r>
                      <a:r>
                        <a:rPr kumimoji="1" lang="ko-KR" altLang="en-US" sz="850" dirty="0">
                          <a:solidFill>
                            <a:schemeClr val="tx1"/>
                          </a:solidFill>
                          <a:latin typeface="+mn-ea"/>
                        </a:rPr>
                        <a:t>키보드 노출</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새로 기입 중 아무것도 기입하지 않고 다른 곳 </a:t>
                      </a:r>
                      <a:r>
                        <a:rPr kumimoji="1" lang="ko-KR" altLang="en-US" sz="850" dirty="0" err="1">
                          <a:solidFill>
                            <a:schemeClr val="tx1"/>
                          </a:solidFill>
                          <a:latin typeface="+mn-ea"/>
                        </a:rPr>
                        <a:t>클릭시</a:t>
                      </a:r>
                      <a:r>
                        <a:rPr kumimoji="1" lang="ko-KR" altLang="en-US" sz="850" dirty="0">
                          <a:solidFill>
                            <a:schemeClr val="tx1"/>
                          </a:solidFill>
                          <a:latin typeface="+mn-ea"/>
                        </a:rPr>
                        <a:t> 디폴트 문구가 다시 등장</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a:solidFill>
                            <a:schemeClr val="tx1"/>
                          </a:solidFill>
                          <a:latin typeface="+mn-ea"/>
                        </a:rPr>
                        <a:t>숫자 </a:t>
                      </a:r>
                      <a:r>
                        <a:rPr kumimoji="1" lang="en-US" altLang="ko-KR" sz="850" dirty="0">
                          <a:solidFill>
                            <a:schemeClr val="tx1"/>
                          </a:solidFill>
                          <a:latin typeface="+mn-ea"/>
                        </a:rPr>
                        <a:t>8</a:t>
                      </a:r>
                      <a:r>
                        <a:rPr kumimoji="1" lang="ko-KR" altLang="en-US" sz="850" dirty="0">
                          <a:solidFill>
                            <a:schemeClr val="tx1"/>
                          </a:solidFill>
                          <a:latin typeface="+mn-ea"/>
                        </a:rPr>
                        <a:t>자리가 입력되어야지만</a:t>
                      </a:r>
                      <a:r>
                        <a:rPr kumimoji="1" lang="ko-KR" altLang="en-US" sz="850" baseline="0" dirty="0">
                          <a:solidFill>
                            <a:schemeClr val="tx1"/>
                          </a:solidFill>
                          <a:latin typeface="+mn-ea"/>
                        </a:rPr>
                        <a:t> 정상적 입력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성별</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여성탭이</a:t>
                      </a:r>
                      <a:r>
                        <a:rPr lang="ko-KR" altLang="en-US" sz="850" b="0" dirty="0">
                          <a:latin typeface="+mn-ea"/>
                          <a:ea typeface="+mn-ea"/>
                        </a:rPr>
                        <a:t> 디폴트</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선택시</a:t>
                      </a:r>
                      <a:r>
                        <a:rPr lang="ko-KR" altLang="en-US" sz="850" b="0" dirty="0">
                          <a:latin typeface="+mn-ea"/>
                          <a:ea typeface="+mn-ea"/>
                        </a:rPr>
                        <a:t> 배경은 흰색</a:t>
                      </a:r>
                      <a:r>
                        <a:rPr lang="en-US" altLang="ko-KR" sz="850" b="0" dirty="0">
                          <a:latin typeface="+mn-ea"/>
                          <a:ea typeface="+mn-ea"/>
                        </a:rPr>
                        <a:t>,</a:t>
                      </a:r>
                      <a:r>
                        <a:rPr lang="ko-KR" altLang="en-US" sz="850" b="0" dirty="0">
                          <a:latin typeface="+mn-ea"/>
                          <a:ea typeface="+mn-ea"/>
                        </a:rPr>
                        <a:t> 글씨는 </a:t>
                      </a:r>
                      <a:r>
                        <a:rPr lang="ko-KR" altLang="en-US" sz="850" b="0" dirty="0" err="1">
                          <a:latin typeface="+mn-ea"/>
                          <a:ea typeface="+mn-ea"/>
                        </a:rPr>
                        <a:t>대표색상</a:t>
                      </a:r>
                      <a:r>
                        <a:rPr lang="en-US" altLang="ko-KR" sz="850" b="0" dirty="0">
                          <a:latin typeface="+mn-ea"/>
                          <a:ea typeface="+mn-ea"/>
                        </a:rPr>
                        <a:t>(</a:t>
                      </a:r>
                      <a:r>
                        <a:rPr lang="ko-KR" altLang="en-US" sz="850" b="0" dirty="0">
                          <a:latin typeface="+mn-ea"/>
                          <a:ea typeface="+mn-ea"/>
                        </a:rPr>
                        <a:t>녹색</a:t>
                      </a:r>
                      <a:r>
                        <a:rPr lang="en-US" altLang="ko-KR" sz="850" b="0" dirty="0">
                          <a:latin typeface="+mn-ea"/>
                          <a:ea typeface="+mn-ea"/>
                        </a:rPr>
                        <a:t>)</a:t>
                      </a:r>
                      <a:r>
                        <a:rPr lang="ko-KR" altLang="en-US" sz="850" b="0" dirty="0">
                          <a:latin typeface="+mn-ea"/>
                          <a:ea typeface="+mn-ea"/>
                        </a:rPr>
                        <a:t>으로 전환</a:t>
                      </a:r>
                      <a:endParaRPr lang="en-US" altLang="ko-KR" sz="850" b="0" dirty="0">
                        <a:latin typeface="+mn-ea"/>
                        <a:ea typeface="+mn-ea"/>
                      </a:endParaRPr>
                    </a:p>
                    <a:p>
                      <a:pPr marL="171450" indent="-171450" algn="just" latinLnBrk="1">
                        <a:lnSpc>
                          <a:spcPct val="120000"/>
                        </a:lnSpc>
                        <a:buFontTx/>
                        <a:buChar char="-"/>
                      </a:pPr>
                      <a:r>
                        <a:rPr lang="ko-KR" altLang="en-US" sz="850" b="0" dirty="0" err="1">
                          <a:latin typeface="+mn-ea"/>
                          <a:ea typeface="+mn-ea"/>
                        </a:rPr>
                        <a:t>비선택시</a:t>
                      </a:r>
                      <a:r>
                        <a:rPr lang="ko-KR" altLang="en-US" sz="850" b="0" dirty="0">
                          <a:latin typeface="+mn-ea"/>
                          <a:ea typeface="+mn-ea"/>
                        </a:rPr>
                        <a:t> 배경은 회색</a:t>
                      </a:r>
                      <a:r>
                        <a:rPr lang="en-US" altLang="ko-KR" sz="850" b="0" dirty="0">
                          <a:latin typeface="+mn-ea"/>
                          <a:ea typeface="+mn-ea"/>
                        </a:rPr>
                        <a:t>, </a:t>
                      </a:r>
                      <a:r>
                        <a:rPr lang="ko-KR" altLang="en-US" sz="850" b="0" dirty="0">
                          <a:latin typeface="+mn-ea"/>
                          <a:ea typeface="+mn-ea"/>
                        </a:rPr>
                        <a:t>글씨는 진한회색으로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약관동의</a:t>
                      </a:r>
                      <a:endParaRPr lang="en-US" altLang="ko-KR" sz="850" b="0" dirty="0">
                        <a:latin typeface="+mn-ea"/>
                        <a:ea typeface="+mn-ea"/>
                      </a:endParaRPr>
                    </a:p>
                    <a:p>
                      <a:pPr marL="171450" indent="-171450" algn="just" latinLnBrk="1">
                        <a:lnSpc>
                          <a:spcPct val="120000"/>
                        </a:lnSpc>
                        <a:buFontTx/>
                        <a:buChar char="-"/>
                      </a:pPr>
                      <a:r>
                        <a:rPr lang="ko-KR" altLang="en-US" sz="850" b="0" baseline="0" dirty="0">
                          <a:latin typeface="+mn-ea"/>
                          <a:ea typeface="+mn-ea"/>
                        </a:rPr>
                        <a:t>약관 동의 옆 작은 체크박스를 클릭함으로 약관 동의 가능</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체크박스가 비어있는 것이 디폴트</a:t>
                      </a:r>
                      <a:endParaRPr lang="en-US" altLang="ko-KR" sz="850" b="0" baseline="0" dirty="0">
                        <a:latin typeface="+mn-ea"/>
                        <a:ea typeface="+mn-ea"/>
                      </a:endParaRPr>
                    </a:p>
                    <a:p>
                      <a:pPr marL="171450" indent="-171450" algn="just" latinLnBrk="1">
                        <a:lnSpc>
                          <a:spcPct val="120000"/>
                        </a:lnSpc>
                        <a:buFontTx/>
                        <a:buChar char="-"/>
                      </a:pPr>
                      <a:r>
                        <a:rPr lang="ko-KR" altLang="en-US" sz="850" b="0" dirty="0">
                          <a:latin typeface="+mn-ea"/>
                          <a:ea typeface="+mn-ea"/>
                        </a:rPr>
                        <a:t>문구를 </a:t>
                      </a:r>
                      <a:r>
                        <a:rPr lang="ko-KR" altLang="en-US" sz="850" b="0" dirty="0" err="1">
                          <a:latin typeface="+mn-ea"/>
                          <a:ea typeface="+mn-ea"/>
                        </a:rPr>
                        <a:t>클릭시</a:t>
                      </a:r>
                      <a:r>
                        <a:rPr lang="ko-KR" altLang="en-US" sz="850" b="0" dirty="0">
                          <a:latin typeface="+mn-ea"/>
                          <a:ea typeface="+mn-ea"/>
                        </a:rPr>
                        <a:t> 해당 이용약관 페이지로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닉네임</a:t>
                      </a:r>
                      <a:r>
                        <a:rPr lang="en-US" altLang="ko-KR" sz="850" b="0" dirty="0">
                          <a:latin typeface="+mn-ea"/>
                          <a:ea typeface="+mn-ea"/>
                        </a:rPr>
                        <a:t>, </a:t>
                      </a:r>
                      <a:r>
                        <a:rPr lang="ko-KR" altLang="en-US" sz="850" b="0" dirty="0">
                          <a:latin typeface="+mn-ea"/>
                          <a:ea typeface="+mn-ea"/>
                        </a:rPr>
                        <a:t>생년월일</a:t>
                      </a:r>
                      <a:r>
                        <a:rPr lang="en-US" altLang="ko-KR" sz="850" b="0" dirty="0">
                          <a:latin typeface="+mn-ea"/>
                          <a:ea typeface="+mn-ea"/>
                        </a:rPr>
                        <a:t>, </a:t>
                      </a:r>
                      <a:r>
                        <a:rPr lang="ko-KR" altLang="en-US" sz="850" b="0" dirty="0">
                          <a:latin typeface="+mn-ea"/>
                          <a:ea typeface="+mn-ea"/>
                        </a:rPr>
                        <a:t>성별</a:t>
                      </a:r>
                      <a:r>
                        <a:rPr lang="en-US" altLang="ko-KR" sz="850" b="0" dirty="0">
                          <a:latin typeface="+mn-ea"/>
                          <a:ea typeface="+mn-ea"/>
                        </a:rPr>
                        <a:t>,</a:t>
                      </a:r>
                      <a:r>
                        <a:rPr lang="en-US" altLang="ko-KR" sz="850" b="0" baseline="0" dirty="0">
                          <a:latin typeface="+mn-ea"/>
                          <a:ea typeface="+mn-ea"/>
                        </a:rPr>
                        <a:t> </a:t>
                      </a:r>
                      <a:r>
                        <a:rPr lang="ko-KR" altLang="en-US" sz="850" b="0" baseline="0" dirty="0">
                          <a:latin typeface="+mn-ea"/>
                          <a:ea typeface="+mn-ea"/>
                        </a:rPr>
                        <a:t>약관동의체크</a:t>
                      </a:r>
                      <a:r>
                        <a:rPr lang="en-US" altLang="ko-KR" sz="850" b="0" baseline="0" dirty="0">
                          <a:latin typeface="+mn-ea"/>
                          <a:ea typeface="+mn-ea"/>
                        </a:rPr>
                        <a:t>(</a:t>
                      </a:r>
                      <a:r>
                        <a:rPr lang="ko-KR" altLang="en-US" sz="850" b="0" baseline="0" dirty="0">
                          <a:latin typeface="+mn-ea"/>
                          <a:ea typeface="+mn-ea"/>
                        </a:rPr>
                        <a:t>모두</a:t>
                      </a:r>
                      <a:r>
                        <a:rPr lang="en-US" altLang="ko-KR" sz="850" b="0" baseline="0" dirty="0">
                          <a:latin typeface="+mn-ea"/>
                          <a:ea typeface="+mn-ea"/>
                        </a:rPr>
                        <a:t>)</a:t>
                      </a:r>
                      <a:r>
                        <a:rPr lang="ko-KR" altLang="en-US" sz="850" b="0" baseline="0" dirty="0">
                          <a:latin typeface="+mn-ea"/>
                          <a:ea typeface="+mn-ea"/>
                        </a:rPr>
                        <a:t>가 모두 정상적으로 </a:t>
                      </a:r>
                      <a:r>
                        <a:rPr lang="ko-KR" altLang="en-US" sz="850" b="0" baseline="0" dirty="0" err="1">
                          <a:latin typeface="+mn-ea"/>
                          <a:ea typeface="+mn-ea"/>
                        </a:rPr>
                        <a:t>입력되어야만</a:t>
                      </a:r>
                      <a:r>
                        <a:rPr lang="ko-KR" altLang="en-US" sz="850" b="0" baseline="0" dirty="0">
                          <a:latin typeface="+mn-ea"/>
                          <a:ea typeface="+mn-ea"/>
                        </a:rPr>
                        <a:t> </a:t>
                      </a:r>
                      <a:r>
                        <a:rPr lang="ko-KR" altLang="en-US" sz="850" dirty="0" err="1">
                          <a:solidFill>
                            <a:srgbClr val="FF0000"/>
                          </a:solidFill>
                        </a:rPr>
                        <a:t>게이미피케이션</a:t>
                      </a:r>
                      <a:r>
                        <a:rPr lang="ko-KR" altLang="en-US" sz="850" dirty="0">
                          <a:solidFill>
                            <a:srgbClr val="FF0000"/>
                          </a:solidFill>
                        </a:rPr>
                        <a:t> </a:t>
                      </a:r>
                      <a:r>
                        <a:rPr lang="en-US" altLang="ko-KR" sz="850" dirty="0">
                          <a:solidFill>
                            <a:srgbClr val="FF0000"/>
                          </a:solidFill>
                        </a:rPr>
                        <a:t>– </a:t>
                      </a:r>
                      <a:r>
                        <a:rPr lang="ko-KR" altLang="en-US" sz="850" dirty="0">
                          <a:solidFill>
                            <a:srgbClr val="FF0000"/>
                          </a:solidFill>
                        </a:rPr>
                        <a:t>시작</a:t>
                      </a:r>
                      <a:r>
                        <a:rPr lang="en-US" altLang="ko-KR" sz="850" dirty="0">
                          <a:solidFill>
                            <a:srgbClr val="FF0000"/>
                          </a:solidFill>
                        </a:rPr>
                        <a:t>(005)</a:t>
                      </a:r>
                      <a:r>
                        <a:rPr lang="ko-KR" altLang="en-US" sz="850" b="0" baseline="0" dirty="0">
                          <a:latin typeface="+mn-lt"/>
                          <a:ea typeface="+mn-ea"/>
                        </a:rPr>
                        <a:t> 화면으</a:t>
                      </a:r>
                      <a:r>
                        <a:rPr lang="ko-KR" altLang="en-US" sz="850" b="0" baseline="0" dirty="0">
                          <a:latin typeface="+mn-ea"/>
                          <a:ea typeface="+mn-ea"/>
                        </a:rPr>
                        <a:t>로 전환</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생년월일 비정상적 </a:t>
                      </a:r>
                      <a:r>
                        <a:rPr lang="ko-KR" altLang="en-US" sz="850" b="0" baseline="0" dirty="0" err="1">
                          <a:latin typeface="+mn-ea"/>
                          <a:ea typeface="+mn-ea"/>
                        </a:rPr>
                        <a:t>입력시</a:t>
                      </a:r>
                      <a:r>
                        <a:rPr lang="ko-KR" altLang="en-US" sz="850" b="0" baseline="0" dirty="0">
                          <a:latin typeface="+mn-ea"/>
                          <a:ea typeface="+mn-ea"/>
                        </a:rPr>
                        <a:t> </a:t>
                      </a:r>
                      <a:r>
                        <a:rPr lang="en-US" altLang="ko-KR" sz="850" b="0" baseline="0" dirty="0">
                          <a:latin typeface="+mn-ea"/>
                          <a:ea typeface="+mn-ea"/>
                        </a:rPr>
                        <a:t>‘</a:t>
                      </a:r>
                      <a:r>
                        <a:rPr lang="ko-KR" altLang="en-US" sz="850" b="0" baseline="0" dirty="0">
                          <a:latin typeface="+mn-ea"/>
                          <a:ea typeface="+mn-ea"/>
                        </a:rPr>
                        <a:t>생년월일은 숫자 </a:t>
                      </a:r>
                      <a:r>
                        <a:rPr lang="en-US" altLang="ko-KR" sz="850" b="0" baseline="0" dirty="0">
                          <a:latin typeface="+mn-ea"/>
                          <a:ea typeface="+mn-ea"/>
                        </a:rPr>
                        <a:t>8</a:t>
                      </a:r>
                      <a:r>
                        <a:rPr lang="ko-KR" altLang="en-US" sz="850" b="0" baseline="0" dirty="0" err="1">
                          <a:latin typeface="+mn-ea"/>
                          <a:ea typeface="+mn-ea"/>
                        </a:rPr>
                        <a:t>자리을</a:t>
                      </a:r>
                      <a:r>
                        <a:rPr lang="ko-KR" altLang="en-US" sz="850" b="0" baseline="0" dirty="0">
                          <a:latin typeface="+mn-ea"/>
                          <a:ea typeface="+mn-ea"/>
                        </a:rPr>
                        <a:t> </a:t>
                      </a:r>
                      <a:r>
                        <a:rPr lang="ko-KR" altLang="en-US" sz="850" b="0" baseline="0" dirty="0" err="1">
                          <a:latin typeface="+mn-ea"/>
                          <a:ea typeface="+mn-ea"/>
                        </a:rPr>
                        <a:t>입력해야합니다</a:t>
                      </a:r>
                      <a:r>
                        <a:rPr lang="en-US" altLang="ko-KR" sz="850" b="0" baseline="0" dirty="0">
                          <a:latin typeface="+mn-ea"/>
                          <a:ea typeface="+mn-ea"/>
                        </a:rPr>
                        <a:t>‘ </a:t>
                      </a:r>
                      <a:r>
                        <a:rPr lang="ko-KR" altLang="en-US" sz="850" b="0" baseline="0" dirty="0">
                          <a:latin typeface="+mn-ea"/>
                          <a:ea typeface="+mn-ea"/>
                        </a:rPr>
                        <a:t>알림 메시지</a:t>
                      </a:r>
                      <a:endParaRPr lang="en-US" altLang="ko-KR" sz="850" b="0" baseline="0" dirty="0">
                        <a:latin typeface="+mn-ea"/>
                        <a:ea typeface="+mn-ea"/>
                      </a:endParaRPr>
                    </a:p>
                    <a:p>
                      <a:pPr marL="171450" indent="-171450" algn="just" latinLnBrk="1">
                        <a:lnSpc>
                          <a:spcPct val="120000"/>
                        </a:lnSpc>
                        <a:buFontTx/>
                        <a:buChar char="-"/>
                      </a:pPr>
                      <a:r>
                        <a:rPr lang="ko-KR" altLang="en-US" sz="850" b="0" baseline="0" dirty="0">
                          <a:latin typeface="+mn-ea"/>
                          <a:ea typeface="+mn-ea"/>
                        </a:rPr>
                        <a:t>약관 동의 체크박스가 한 개라도 체크되지않은 경우 </a:t>
                      </a:r>
                      <a:r>
                        <a:rPr lang="en-US" altLang="ko-KR" sz="850" b="0" baseline="0" dirty="0">
                          <a:latin typeface="+mn-ea"/>
                          <a:ea typeface="+mn-ea"/>
                        </a:rPr>
                        <a:t>‘</a:t>
                      </a:r>
                      <a:r>
                        <a:rPr lang="ko-KR" altLang="en-US" sz="850" b="0" baseline="0" dirty="0" err="1">
                          <a:latin typeface="+mn-ea"/>
                          <a:ea typeface="+mn-ea"/>
                        </a:rPr>
                        <a:t>필수약관의</a:t>
                      </a:r>
                      <a:r>
                        <a:rPr lang="ko-KR" altLang="en-US" sz="850" b="0" baseline="0" dirty="0">
                          <a:latin typeface="+mn-ea"/>
                          <a:ea typeface="+mn-ea"/>
                        </a:rPr>
                        <a:t> 동의가 필요합니다</a:t>
                      </a:r>
                      <a:r>
                        <a:rPr lang="en-US" altLang="ko-KR" sz="850" b="0" baseline="0" dirty="0">
                          <a:latin typeface="+mn-ea"/>
                          <a:ea typeface="+mn-ea"/>
                        </a:rPr>
                        <a:t>＇</a:t>
                      </a:r>
                      <a:r>
                        <a:rPr lang="ko-KR" altLang="en-US" sz="850" b="0" baseline="0" dirty="0">
                          <a:latin typeface="+mn-ea"/>
                          <a:ea typeface="+mn-ea"/>
                        </a:rPr>
                        <a:t>알림 </a:t>
                      </a:r>
                      <a:r>
                        <a:rPr lang="ko-KR" altLang="en-US" sz="850" b="0" baseline="0" dirty="0" err="1">
                          <a:latin typeface="+mn-ea"/>
                          <a:ea typeface="+mn-ea"/>
                        </a:rPr>
                        <a:t>메세지</a:t>
                      </a:r>
                      <a:endParaRPr lang="en-US" altLang="ko-KR" sz="850" b="0" baseline="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2" name="그림 1"/>
          <p:cNvPicPr>
            <a:picLocks noChangeAspect="1"/>
          </p:cNvPicPr>
          <p:nvPr/>
        </p:nvPicPr>
        <p:blipFill>
          <a:blip r:embed="rId2"/>
          <a:stretch>
            <a:fillRect/>
          </a:stretch>
        </p:blipFill>
        <p:spPr>
          <a:xfrm>
            <a:off x="273920" y="632748"/>
            <a:ext cx="3429000" cy="6096000"/>
          </a:xfrm>
          <a:prstGeom prst="rect">
            <a:avLst/>
          </a:prstGeom>
        </p:spPr>
      </p:pic>
      <p:sp>
        <p:nvSpPr>
          <p:cNvPr id="14" name="직사각형 13"/>
          <p:cNvSpPr/>
          <p:nvPr/>
        </p:nvSpPr>
        <p:spPr>
          <a:xfrm>
            <a:off x="244345" y="89487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341233" y="169488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1233" y="2697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41233" y="348697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341233" y="4221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341233" y="495601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1" name="직사각형 20"/>
          <p:cNvSpPr/>
          <p:nvPr/>
        </p:nvSpPr>
        <p:spPr>
          <a:xfrm>
            <a:off x="260635" y="6207869"/>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4" name="TextBox 23"/>
          <p:cNvSpPr txBox="1"/>
          <p:nvPr/>
        </p:nvSpPr>
        <p:spPr>
          <a:xfrm>
            <a:off x="159487" y="395189"/>
            <a:ext cx="3131376" cy="276999"/>
          </a:xfrm>
          <a:prstGeom prst="rect">
            <a:avLst/>
          </a:prstGeom>
          <a:noFill/>
        </p:spPr>
        <p:txBody>
          <a:bodyPr wrap="square" rtlCol="0">
            <a:spAutoFit/>
          </a:bodyPr>
          <a:lstStyle/>
          <a:p>
            <a:r>
              <a:rPr lang="en-US" altLang="ko-KR" sz="1200" dirty="0">
                <a:solidFill>
                  <a:srgbClr val="FF0000"/>
                </a:solidFill>
              </a:rPr>
              <a:t>003 - 01 </a:t>
            </a:r>
            <a:r>
              <a:rPr lang="ko-KR" altLang="en-US" sz="1200" dirty="0">
                <a:solidFill>
                  <a:srgbClr val="FF0000"/>
                </a:solidFill>
              </a:rPr>
              <a:t>회원가입 </a:t>
            </a:r>
            <a:r>
              <a:rPr lang="en-US" altLang="ko-KR" sz="1200" dirty="0">
                <a:solidFill>
                  <a:srgbClr val="FF0000"/>
                </a:solidFill>
              </a:rPr>
              <a:t>(</a:t>
            </a:r>
            <a:r>
              <a:rPr lang="ko-KR" altLang="en-US" sz="1200" dirty="0">
                <a:solidFill>
                  <a:srgbClr val="FF0000"/>
                </a:solidFill>
              </a:rPr>
              <a:t>회원인 아닌 경우</a:t>
            </a:r>
            <a:r>
              <a:rPr lang="en-US" altLang="ko-KR" sz="1200" dirty="0">
                <a:solidFill>
                  <a:srgbClr val="FF0000"/>
                </a:solidFill>
              </a:rPr>
              <a:t>)</a:t>
            </a:r>
            <a:endParaRPr lang="ko-KR" altLang="en-US" sz="1000" dirty="0">
              <a:solidFill>
                <a:srgbClr val="FF0000"/>
              </a:solidFill>
            </a:endParaRPr>
          </a:p>
        </p:txBody>
      </p:sp>
      <p:sp>
        <p:nvSpPr>
          <p:cNvPr id="15" name="직사각형 14"/>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23" name="직사각형 22"/>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25" name="직사각형 24"/>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동의하고 완료가 </a:t>
            </a:r>
            <a:r>
              <a:rPr lang="ko-KR" altLang="en-US" sz="1100" dirty="0" err="1"/>
              <a:t>앱솔루트가</a:t>
            </a:r>
            <a:r>
              <a:rPr lang="ko-KR" altLang="en-US" sz="1100" dirty="0"/>
              <a:t> </a:t>
            </a:r>
            <a:r>
              <a:rPr lang="ko-KR" altLang="en-US" sz="1100" dirty="0" err="1"/>
              <a:t>아니여도</a:t>
            </a:r>
            <a:r>
              <a:rPr lang="ko-KR" altLang="en-US" sz="1100" dirty="0"/>
              <a:t> 되는 방법 찾기</a:t>
            </a:r>
            <a:endParaRPr lang="ko-KR" altLang="en-US" sz="1100" dirty="0"/>
          </a:p>
        </p:txBody>
      </p:sp>
      <p:sp>
        <p:nvSpPr>
          <p:cNvPr id="26" name="직사각형 25"/>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input </a:t>
            </a:r>
            <a:r>
              <a:rPr lang="ko-KR" altLang="en-US" sz="1200" dirty="0" smtClean="0"/>
              <a:t>태그 </a:t>
            </a:r>
            <a:endParaRPr lang="en-US" altLang="ko-KR" sz="1200" dirty="0" smtClean="0"/>
          </a:p>
          <a:p>
            <a:pPr algn="ctr"/>
            <a:r>
              <a:rPr lang="ko-KR" altLang="en-US" sz="1200" dirty="0" smtClean="0"/>
              <a:t>작업 완료</a:t>
            </a:r>
            <a:endParaRPr lang="ko-KR" altLang="en-US" sz="1200" dirty="0"/>
          </a:p>
        </p:txBody>
      </p:sp>
      <p:sp>
        <p:nvSpPr>
          <p:cNvPr id="27" name="직사각형 26"/>
          <p:cNvSpPr/>
          <p:nvPr/>
        </p:nvSpPr>
        <p:spPr>
          <a:xfrm>
            <a:off x="633372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나가기 버튼</a:t>
            </a:r>
            <a:r>
              <a:rPr lang="en-US" altLang="ko-KR" sz="1200" dirty="0" smtClean="0"/>
              <a:t>, </a:t>
            </a:r>
            <a:r>
              <a:rPr lang="ko-KR" altLang="en-US" sz="1200" dirty="0" smtClean="0"/>
              <a:t>완료 버튼 작업 완료</a:t>
            </a:r>
            <a:endParaRPr lang="ko-KR" altLang="en-US" sz="1200" dirty="0"/>
          </a:p>
        </p:txBody>
      </p:sp>
      <p:sp>
        <p:nvSpPr>
          <p:cNvPr id="28" name="직사각형 27"/>
          <p:cNvSpPr/>
          <p:nvPr/>
        </p:nvSpPr>
        <p:spPr>
          <a:xfrm>
            <a:off x="7878207" y="-790682"/>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2</a:t>
            </a:r>
            <a:r>
              <a:rPr lang="ko-KR" altLang="en-US" sz="1200" dirty="0" smtClean="0"/>
              <a:t>차</a:t>
            </a:r>
            <a:endParaRPr lang="en-US" altLang="ko-KR" sz="1200" dirty="0" smtClean="0"/>
          </a:p>
          <a:p>
            <a:pPr algn="ctr"/>
            <a:r>
              <a:rPr lang="ko-KR" altLang="en-US" sz="1200" dirty="0" smtClean="0"/>
              <a:t>작업 완료</a:t>
            </a:r>
            <a:endParaRPr lang="ko-KR" altLang="en-US" sz="1200" dirty="0"/>
          </a:p>
        </p:txBody>
      </p:sp>
      <p:sp>
        <p:nvSpPr>
          <p:cNvPr id="29" name="직사각형 28"/>
          <p:cNvSpPr/>
          <p:nvPr/>
        </p:nvSpPr>
        <p:spPr>
          <a:xfrm>
            <a:off x="9417487" y="-790249"/>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성별 탭 구현 완료</a:t>
            </a:r>
            <a:endParaRPr lang="ko-KR" altLang="en-US" sz="1200" dirty="0"/>
          </a:p>
        </p:txBody>
      </p:sp>
      <p:sp>
        <p:nvSpPr>
          <p:cNvPr id="30" name="직사각형 29"/>
          <p:cNvSpPr/>
          <p:nvPr/>
        </p:nvSpPr>
        <p:spPr>
          <a:xfrm>
            <a:off x="10956767" y="-790682"/>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완료</a:t>
            </a:r>
            <a:endParaRPr lang="ko-KR" altLang="en-US" sz="1200" dirty="0"/>
          </a:p>
        </p:txBody>
      </p:sp>
    </p:spTree>
    <p:extLst>
      <p:ext uri="{BB962C8B-B14F-4D97-AF65-F5344CB8AC3E}">
        <p14:creationId xmlns:p14="http://schemas.microsoft.com/office/powerpoint/2010/main" val="138716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비밀번호 재설정</a:t>
            </a:r>
            <a:r>
              <a:rPr lang="en-US" altLang="ko-KR" dirty="0" smtClean="0"/>
              <a:t>(003-02)</a:t>
            </a:r>
            <a:endParaRPr lang="ko-KR" altLang="en-US" dirty="0"/>
          </a:p>
        </p:txBody>
      </p:sp>
      <p:sp>
        <p:nvSpPr>
          <p:cNvPr id="3" name="텍스트 개체 틀 2"/>
          <p:cNvSpPr>
            <a:spLocks noGrp="1"/>
          </p:cNvSpPr>
          <p:nvPr>
            <p:ph type="body" sz="quarter" idx="11"/>
          </p:nvPr>
        </p:nvSpPr>
        <p:spPr/>
        <p:txBody>
          <a:bodyPr/>
          <a:lstStyle/>
          <a:p>
            <a:endParaRPr lang="ko-KR" altLang="en-US"/>
          </a:p>
        </p:txBody>
      </p:sp>
      <p:pic>
        <p:nvPicPr>
          <p:cNvPr id="12" name="그림 11"/>
          <p:cNvPicPr>
            <a:picLocks noChangeAspect="1"/>
          </p:cNvPicPr>
          <p:nvPr/>
        </p:nvPicPr>
        <p:blipFill>
          <a:blip r:embed="rId2"/>
          <a:stretch>
            <a:fillRect/>
          </a:stretch>
        </p:blipFill>
        <p:spPr>
          <a:xfrm>
            <a:off x="263352" y="660493"/>
            <a:ext cx="3429000" cy="6096000"/>
          </a:xfrm>
          <a:prstGeom prst="rect">
            <a:avLst/>
          </a:prstGeom>
        </p:spPr>
      </p:pic>
      <p:sp>
        <p:nvSpPr>
          <p:cNvPr id="13" name="TextBox 12"/>
          <p:cNvSpPr txBox="1"/>
          <p:nvPr/>
        </p:nvSpPr>
        <p:spPr>
          <a:xfrm>
            <a:off x="159486" y="395189"/>
            <a:ext cx="3416233" cy="276999"/>
          </a:xfrm>
          <a:prstGeom prst="rect">
            <a:avLst/>
          </a:prstGeom>
          <a:noFill/>
        </p:spPr>
        <p:txBody>
          <a:bodyPr wrap="square" rtlCol="0">
            <a:spAutoFit/>
          </a:bodyPr>
          <a:lstStyle/>
          <a:p>
            <a:r>
              <a:rPr lang="en-US" altLang="ko-KR" sz="1200" dirty="0">
                <a:solidFill>
                  <a:srgbClr val="FF0000"/>
                </a:solidFill>
              </a:rPr>
              <a:t>003 </a:t>
            </a:r>
            <a:r>
              <a:rPr lang="en-US" altLang="ko-KR" sz="1200" dirty="0" smtClean="0">
                <a:solidFill>
                  <a:srgbClr val="FF0000"/>
                </a:solidFill>
              </a:rPr>
              <a:t>– 02 - 01 </a:t>
            </a:r>
            <a:r>
              <a:rPr lang="ko-KR" altLang="en-US" sz="1200" dirty="0" smtClean="0">
                <a:solidFill>
                  <a:srgbClr val="FF0000"/>
                </a:solidFill>
              </a:rPr>
              <a:t>비밀번호 재설정</a:t>
            </a:r>
            <a:r>
              <a:rPr lang="en-US" altLang="ko-KR" sz="1200" dirty="0" smtClean="0">
                <a:solidFill>
                  <a:srgbClr val="FF0000"/>
                </a:solidFill>
              </a:rPr>
              <a:t>(</a:t>
            </a:r>
            <a:r>
              <a:rPr lang="ko-KR" altLang="en-US" sz="1200" dirty="0" err="1" smtClean="0">
                <a:solidFill>
                  <a:srgbClr val="FF0000"/>
                </a:solidFill>
              </a:rPr>
              <a:t>이메일인증</a:t>
            </a:r>
            <a:r>
              <a:rPr lang="ko-KR" altLang="en-US" sz="1200" dirty="0" smtClean="0">
                <a:solidFill>
                  <a:srgbClr val="FF0000"/>
                </a:solidFill>
              </a:rPr>
              <a:t> 전</a:t>
            </a:r>
            <a:r>
              <a:rPr lang="en-US" altLang="ko-KR" sz="1200" dirty="0" smtClean="0">
                <a:solidFill>
                  <a:srgbClr val="FF0000"/>
                </a:solidFill>
              </a:rPr>
              <a:t>)</a:t>
            </a:r>
            <a:endParaRPr lang="ko-KR" altLang="en-US" sz="1000" dirty="0">
              <a:solidFill>
                <a:srgbClr val="FF0000"/>
              </a:solidFill>
            </a:endParaRPr>
          </a:p>
        </p:txBody>
      </p:sp>
      <p:pic>
        <p:nvPicPr>
          <p:cNvPr id="15" name="그림 14"/>
          <p:cNvPicPr>
            <a:picLocks noChangeAspect="1"/>
          </p:cNvPicPr>
          <p:nvPr/>
        </p:nvPicPr>
        <p:blipFill>
          <a:blip r:embed="rId3"/>
          <a:stretch>
            <a:fillRect/>
          </a:stretch>
        </p:blipFill>
        <p:spPr>
          <a:xfrm>
            <a:off x="3796217" y="660493"/>
            <a:ext cx="3429000" cy="6096000"/>
          </a:xfrm>
          <a:prstGeom prst="rect">
            <a:avLst/>
          </a:prstGeom>
        </p:spPr>
      </p:pic>
      <p:sp>
        <p:nvSpPr>
          <p:cNvPr id="16" name="TextBox 15"/>
          <p:cNvSpPr txBox="1"/>
          <p:nvPr/>
        </p:nvSpPr>
        <p:spPr>
          <a:xfrm>
            <a:off x="3794064" y="413012"/>
            <a:ext cx="3416233" cy="276999"/>
          </a:xfrm>
          <a:prstGeom prst="rect">
            <a:avLst/>
          </a:prstGeom>
          <a:noFill/>
        </p:spPr>
        <p:txBody>
          <a:bodyPr wrap="square" rtlCol="0">
            <a:spAutoFit/>
          </a:bodyPr>
          <a:lstStyle/>
          <a:p>
            <a:r>
              <a:rPr lang="en-US" altLang="ko-KR" sz="1200" dirty="0">
                <a:solidFill>
                  <a:srgbClr val="FF0000"/>
                </a:solidFill>
              </a:rPr>
              <a:t>003 </a:t>
            </a:r>
            <a:r>
              <a:rPr lang="en-US" altLang="ko-KR" sz="1200" dirty="0" smtClean="0">
                <a:solidFill>
                  <a:srgbClr val="FF0000"/>
                </a:solidFill>
              </a:rPr>
              <a:t>– 02 - 02 </a:t>
            </a:r>
            <a:r>
              <a:rPr lang="ko-KR" altLang="en-US" sz="1200" dirty="0" smtClean="0">
                <a:solidFill>
                  <a:srgbClr val="FF0000"/>
                </a:solidFill>
              </a:rPr>
              <a:t>비밀번호 재설정</a:t>
            </a:r>
            <a:r>
              <a:rPr lang="en-US" altLang="ko-KR" sz="1200" dirty="0" smtClean="0">
                <a:solidFill>
                  <a:srgbClr val="FF0000"/>
                </a:solidFill>
              </a:rPr>
              <a:t>(</a:t>
            </a:r>
            <a:r>
              <a:rPr lang="ko-KR" altLang="en-US" sz="1200" dirty="0" err="1" smtClean="0">
                <a:solidFill>
                  <a:srgbClr val="FF0000"/>
                </a:solidFill>
              </a:rPr>
              <a:t>이메일인증</a:t>
            </a:r>
            <a:r>
              <a:rPr lang="ko-KR" altLang="en-US" sz="1200" dirty="0" smtClean="0">
                <a:solidFill>
                  <a:srgbClr val="FF0000"/>
                </a:solidFill>
              </a:rPr>
              <a:t> 후</a:t>
            </a:r>
            <a:r>
              <a:rPr lang="en-US" altLang="ko-KR" sz="1200" dirty="0" smtClean="0">
                <a:solidFill>
                  <a:srgbClr val="FF0000"/>
                </a:solidFill>
              </a:rPr>
              <a:t>)</a:t>
            </a:r>
            <a:endParaRPr lang="ko-KR" altLang="en-US" sz="1000" dirty="0">
              <a:solidFill>
                <a:srgbClr val="FF0000"/>
              </a:solidFill>
            </a:endParaRPr>
          </a:p>
        </p:txBody>
      </p:sp>
      <p:graphicFrame>
        <p:nvGraphicFramePr>
          <p:cNvPr id="17" name="표 1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55350389"/>
              </p:ext>
            </p:extLst>
          </p:nvPr>
        </p:nvGraphicFramePr>
        <p:xfrm>
          <a:off x="8673661" y="331773"/>
          <a:ext cx="3384376" cy="643105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뒤로가기</a:t>
                      </a:r>
                      <a:r>
                        <a:rPr lang="ko-KR" altLang="en-US" sz="850" dirty="0" smtClean="0"/>
                        <a:t> 버튼</a:t>
                      </a:r>
                      <a:r>
                        <a:rPr lang="en-US" altLang="ko-KR" sz="850" dirty="0" smtClean="0"/>
                        <a:t>1</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smtClean="0"/>
                        <a:t>선택시</a:t>
                      </a:r>
                      <a:r>
                        <a:rPr lang="ko-KR" altLang="en-US" sz="850" dirty="0" smtClean="0"/>
                        <a:t> </a:t>
                      </a:r>
                      <a:r>
                        <a:rPr lang="en-US" altLang="ko-KR" sz="900" dirty="0" smtClean="0">
                          <a:solidFill>
                            <a:srgbClr val="FF0000"/>
                          </a:solidFill>
                        </a:rPr>
                        <a:t>003 </a:t>
                      </a:r>
                      <a:r>
                        <a:rPr lang="ko-KR" altLang="en-US" sz="900" dirty="0" smtClean="0">
                          <a:solidFill>
                            <a:srgbClr val="FF0000"/>
                          </a:solidFill>
                        </a:rPr>
                        <a:t>로그인</a:t>
                      </a:r>
                      <a:r>
                        <a:rPr lang="ko-KR" altLang="en-US" sz="850" baseline="0" dirty="0" smtClean="0">
                          <a:solidFill>
                            <a:schemeClr val="dk1"/>
                          </a:solidFill>
                        </a:rPr>
                        <a:t> 화면으로 전환</a:t>
                      </a:r>
                      <a:endParaRPr lang="en-US" altLang="ko-KR" sz="850" baseline="0" dirty="0" smtClean="0">
                        <a:solidFill>
                          <a:schemeClr val="dk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나가기</a:t>
                      </a:r>
                      <a:r>
                        <a:rPr lang="ko-KR" altLang="en-US" sz="850" baseline="0" dirty="0" smtClean="0"/>
                        <a:t> 버튼</a:t>
                      </a:r>
                      <a:endParaRPr lang="en-US" altLang="ko-KR" sz="850" baseline="0" dirty="0" smtClean="0"/>
                    </a:p>
                    <a:p>
                      <a:pPr marL="171450" marR="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smtClean="0"/>
                        <a:t>선택시</a:t>
                      </a:r>
                      <a:r>
                        <a:rPr lang="ko-KR" altLang="en-US" sz="850" dirty="0" smtClean="0"/>
                        <a:t> </a:t>
                      </a:r>
                      <a:r>
                        <a:rPr lang="en-US" altLang="ko-KR" sz="900" dirty="0" smtClean="0">
                          <a:solidFill>
                            <a:srgbClr val="FF0000"/>
                          </a:solidFill>
                        </a:rPr>
                        <a:t>003 </a:t>
                      </a:r>
                      <a:r>
                        <a:rPr lang="ko-KR" altLang="en-US" sz="900" dirty="0" smtClean="0">
                          <a:solidFill>
                            <a:srgbClr val="FF0000"/>
                          </a:solidFill>
                        </a:rPr>
                        <a:t>로그인</a:t>
                      </a:r>
                      <a:r>
                        <a:rPr lang="ko-KR" altLang="en-US" sz="850" baseline="0" dirty="0" smtClean="0">
                          <a:solidFill>
                            <a:schemeClr val="dk1"/>
                          </a:solidFill>
                        </a:rPr>
                        <a:t> 화면으로 전환</a:t>
                      </a:r>
                      <a:endParaRPr lang="en-US" altLang="ko-KR" sz="850" baseline="0" dirty="0" smtClean="0">
                        <a:solidFill>
                          <a:schemeClr val="dk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이메일주소</a:t>
                      </a:r>
                      <a:r>
                        <a:rPr lang="ko-KR" altLang="en-US" sz="850" baseline="0" dirty="0" smtClean="0"/>
                        <a:t> </a:t>
                      </a:r>
                      <a:r>
                        <a:rPr lang="ko-KR" altLang="en-US" sz="850" baseline="0" dirty="0" err="1" smtClean="0"/>
                        <a:t>입력창</a:t>
                      </a:r>
                      <a:endParaRPr lang="en-US" altLang="ko-KR" sz="850" baseline="0" dirty="0" smtClean="0"/>
                    </a:p>
                    <a:p>
                      <a:pPr marL="171450" indent="-171450">
                        <a:buFontTx/>
                        <a:buChar char="-"/>
                      </a:pPr>
                      <a:r>
                        <a:rPr lang="ko-KR" altLang="en-US" sz="850" baseline="0" dirty="0" smtClean="0"/>
                        <a:t>비밀번호를 재설정을 원하는 이메일을 입력할 수 있는 </a:t>
                      </a:r>
                      <a:r>
                        <a:rPr lang="ko-KR" altLang="en-US" sz="850" baseline="0" dirty="0" err="1" smtClean="0"/>
                        <a:t>입력창</a:t>
                      </a:r>
                      <a:endParaRPr lang="en-US" altLang="ko-KR" sz="850" baseline="0" dirty="0" smtClean="0"/>
                    </a:p>
                    <a:p>
                      <a:pPr marL="171450" indent="-171450">
                        <a:buFontTx/>
                        <a:buChar char="-"/>
                      </a:pPr>
                      <a:r>
                        <a:rPr lang="en-US" altLang="ko-KR" sz="850" baseline="0" dirty="0" smtClean="0"/>
                        <a:t>“</a:t>
                      </a:r>
                      <a:r>
                        <a:rPr lang="ko-KR" altLang="en-US" sz="850" baseline="0" dirty="0" smtClean="0"/>
                        <a:t>이메일 주소</a:t>
                      </a:r>
                      <a:r>
                        <a:rPr lang="en-US" altLang="ko-KR" sz="850" baseline="0" dirty="0" smtClean="0"/>
                        <a:t>＂</a:t>
                      </a:r>
                      <a:r>
                        <a:rPr lang="ko-KR" altLang="en-US" sz="850" baseline="0" dirty="0" smtClean="0"/>
                        <a:t>가 디폴트로 </a:t>
                      </a:r>
                      <a:r>
                        <a:rPr lang="ko-KR" altLang="en-US" sz="850" baseline="0" dirty="0" err="1" smtClean="0"/>
                        <a:t>쓰여있음</a:t>
                      </a:r>
                      <a:endParaRPr lang="en-US" altLang="ko-KR" sz="850" baseline="0" dirty="0" smtClean="0"/>
                    </a:p>
                    <a:p>
                      <a:pPr marL="171450" indent="-171450">
                        <a:buFontTx/>
                        <a:buChar char="-"/>
                      </a:pPr>
                      <a:r>
                        <a:rPr lang="ko-KR" altLang="en-US" sz="850" dirty="0" smtClean="0"/>
                        <a:t>이메일 주소 입력을 위해 </a:t>
                      </a:r>
                      <a:r>
                        <a:rPr lang="ko-KR" altLang="en-US" sz="850" dirty="0" err="1" smtClean="0"/>
                        <a:t>선택시</a:t>
                      </a:r>
                      <a:r>
                        <a:rPr lang="ko-KR" altLang="en-US" sz="850" dirty="0" smtClean="0"/>
                        <a:t> 디폴트</a:t>
                      </a:r>
                      <a:r>
                        <a:rPr lang="ko-KR" altLang="en-US" sz="850" baseline="0" dirty="0" smtClean="0"/>
                        <a:t> 값이 지워지고 커서 활성</a:t>
                      </a:r>
                      <a:r>
                        <a:rPr lang="ko-KR" altLang="en-US" sz="850" baseline="0" dirty="0" smtClean="0"/>
                        <a:t>화</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이메일 전송 버튼</a:t>
                      </a:r>
                      <a:endParaRPr lang="en-US" altLang="ko-KR" sz="850" dirty="0" smtClean="0"/>
                    </a:p>
                    <a:p>
                      <a:pPr marL="171450" indent="-171450">
                        <a:buFontTx/>
                        <a:buChar char="-"/>
                      </a:pPr>
                      <a:r>
                        <a:rPr lang="ko-KR" altLang="en-US" sz="850" dirty="0" err="1" smtClean="0"/>
                        <a:t>선택시</a:t>
                      </a:r>
                      <a:r>
                        <a:rPr lang="ko-KR" altLang="en-US" sz="850" dirty="0" smtClean="0"/>
                        <a:t> 이메일 주소 </a:t>
                      </a:r>
                      <a:r>
                        <a:rPr lang="ko-KR" altLang="en-US" sz="850" dirty="0" err="1" smtClean="0"/>
                        <a:t>입력창에</a:t>
                      </a:r>
                      <a:r>
                        <a:rPr lang="ko-KR" altLang="en-US" sz="850" baseline="0" dirty="0" smtClean="0"/>
                        <a:t> 입력된 이메일 주소로 인증번호가 포함된 이메일이 발송</a:t>
                      </a:r>
                      <a:endParaRPr lang="en-US" altLang="ko-KR" sz="850" baseline="0" dirty="0" smtClean="0"/>
                    </a:p>
                    <a:p>
                      <a:pPr marL="171450" indent="-171450">
                        <a:buFontTx/>
                        <a:buChar char="-"/>
                      </a:pPr>
                      <a:r>
                        <a:rPr lang="ko-KR" altLang="en-US" sz="850" baseline="0" dirty="0" smtClean="0"/>
                        <a:t>이메일 주소 형식에 어긋나는 이메일 주소가 </a:t>
                      </a:r>
                      <a:r>
                        <a:rPr lang="ko-KR" altLang="en-US" sz="850" baseline="0" dirty="0" err="1" smtClean="0"/>
                        <a:t>입력시</a:t>
                      </a:r>
                      <a:r>
                        <a:rPr lang="ko-KR" altLang="en-US" sz="850" baseline="0" dirty="0" smtClean="0"/>
                        <a:t> 잘된 </a:t>
                      </a:r>
                      <a:r>
                        <a:rPr lang="en-US" altLang="ko-KR" sz="850" baseline="0" dirty="0" smtClean="0"/>
                        <a:t>“</a:t>
                      </a:r>
                      <a:r>
                        <a:rPr lang="ko-KR" altLang="en-US" sz="850" baseline="0" dirty="0" smtClean="0"/>
                        <a:t>잘못된 이메일 주소입니다</a:t>
                      </a:r>
                      <a:r>
                        <a:rPr lang="en-US" altLang="ko-KR" sz="850" baseline="0" dirty="0" smtClean="0"/>
                        <a:t>＂</a:t>
                      </a:r>
                      <a:r>
                        <a:rPr lang="ko-KR" altLang="en-US" sz="850" baseline="0" dirty="0" smtClean="0"/>
                        <a:t>문</a:t>
                      </a:r>
                      <a:r>
                        <a:rPr lang="ko-KR" altLang="en-US" sz="850" baseline="0" dirty="0" smtClean="0"/>
                        <a:t>구 </a:t>
                      </a:r>
                      <a:r>
                        <a:rPr lang="ko-KR" altLang="en-US" sz="850" baseline="0" dirty="0" smtClean="0"/>
                        <a:t>알림</a:t>
                      </a:r>
                      <a:endParaRPr lang="en-US" altLang="ko-KR" sz="850" baseline="0" dirty="0" smtClean="0"/>
                    </a:p>
                    <a:p>
                      <a:pPr marL="171450" indent="-171450">
                        <a:buFontTx/>
                        <a:buChar char="-"/>
                      </a:pPr>
                      <a:r>
                        <a:rPr lang="ko-KR" altLang="en-US" sz="850" baseline="0" dirty="0" smtClean="0"/>
                        <a:t>입력된 이메일 주소와 일치하는 회원 이메일주소가 없을 경우 </a:t>
                      </a:r>
                      <a:r>
                        <a:rPr lang="en-US" altLang="ko-KR" sz="850" baseline="0" dirty="0" smtClean="0"/>
                        <a:t>“</a:t>
                      </a:r>
                      <a:r>
                        <a:rPr lang="ko-KR" altLang="en-US" sz="850" baseline="0" dirty="0" smtClean="0"/>
                        <a:t>회원이 아닙니다</a:t>
                      </a:r>
                      <a:r>
                        <a:rPr lang="en-US" altLang="ko-KR" sz="850" baseline="0" dirty="0" smtClean="0"/>
                        <a:t>＂</a:t>
                      </a:r>
                      <a:r>
                        <a:rPr lang="ko-KR" altLang="en-US" sz="850" baseline="0" dirty="0" smtClean="0"/>
                        <a:t>문구 알림</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인증번호 </a:t>
                      </a:r>
                      <a:r>
                        <a:rPr lang="ko-KR" altLang="en-US" sz="850" dirty="0" err="1" smtClean="0"/>
                        <a:t>입력창</a:t>
                      </a:r>
                      <a:endParaRPr lang="en-US" altLang="ko-KR" sz="850" dirty="0" smtClean="0"/>
                    </a:p>
                    <a:p>
                      <a:pPr marL="171450" indent="-171450">
                        <a:buFontTx/>
                        <a:buChar char="-"/>
                      </a:pPr>
                      <a:r>
                        <a:rPr lang="ko-KR" altLang="en-US" sz="850" baseline="0" dirty="0" smtClean="0"/>
                        <a:t>이메일주소로 전송된 인증번호를 입력하는 </a:t>
                      </a:r>
                      <a:r>
                        <a:rPr lang="ko-KR" altLang="en-US" sz="850" baseline="0" dirty="0" err="1" smtClean="0"/>
                        <a:t>입력창</a:t>
                      </a:r>
                      <a:endParaRPr lang="en-US" altLang="ko-KR" sz="850" baseline="0" dirty="0" smtClean="0"/>
                    </a:p>
                    <a:p>
                      <a:pPr marL="171450" indent="-171450">
                        <a:buFontTx/>
                        <a:buChar char="-"/>
                      </a:pPr>
                      <a:r>
                        <a:rPr lang="en-US" altLang="ko-KR" sz="850" baseline="0" dirty="0" smtClean="0"/>
                        <a:t>“</a:t>
                      </a:r>
                      <a:r>
                        <a:rPr lang="ko-KR" altLang="en-US" sz="850" baseline="0" dirty="0" smtClean="0"/>
                        <a:t>인증번호</a:t>
                      </a:r>
                      <a:r>
                        <a:rPr lang="en-US" altLang="ko-KR" sz="850" baseline="0" dirty="0" smtClean="0"/>
                        <a:t>＂</a:t>
                      </a:r>
                      <a:r>
                        <a:rPr lang="ko-KR" altLang="en-US" sz="850" baseline="0" dirty="0" smtClean="0"/>
                        <a:t>가 디폴트로 </a:t>
                      </a:r>
                      <a:r>
                        <a:rPr lang="ko-KR" altLang="en-US" sz="850" baseline="0" dirty="0" err="1" smtClean="0"/>
                        <a:t>쓰여있음</a:t>
                      </a:r>
                      <a:endParaRPr lang="en-US" altLang="ko-KR" sz="850" baseline="0" dirty="0" smtClean="0"/>
                    </a:p>
                    <a:p>
                      <a:pPr marL="171450" indent="-171450">
                        <a:buFontTx/>
                        <a:buChar char="-"/>
                      </a:pPr>
                      <a:r>
                        <a:rPr lang="ko-KR" altLang="en-US" sz="850" dirty="0" smtClean="0"/>
                        <a:t>인증번호 입력을 위해 </a:t>
                      </a:r>
                      <a:r>
                        <a:rPr lang="ko-KR" altLang="en-US" sz="850" dirty="0" err="1" smtClean="0"/>
                        <a:t>선택시</a:t>
                      </a:r>
                      <a:r>
                        <a:rPr lang="ko-KR" altLang="en-US" sz="850" dirty="0" smtClean="0"/>
                        <a:t> 디폴트</a:t>
                      </a:r>
                      <a:r>
                        <a:rPr lang="ko-KR" altLang="en-US" sz="850" baseline="0" dirty="0" smtClean="0"/>
                        <a:t> 값이 지워지고 커서 활성화</a:t>
                      </a:r>
                      <a:endParaRPr lang="ko-KR" altLang="en-US"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50" dirty="0" smtClean="0"/>
                        <a:t>확인 버튼</a:t>
                      </a:r>
                      <a:endParaRPr lang="en-US" altLang="ko-KR" sz="85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50" dirty="0" smtClean="0"/>
                        <a:t>- </a:t>
                      </a:r>
                      <a:r>
                        <a:rPr lang="ko-KR" altLang="en-US" sz="850" dirty="0" smtClean="0"/>
                        <a:t>이메일 주소 </a:t>
                      </a:r>
                      <a:r>
                        <a:rPr lang="ko-KR" altLang="en-US" sz="850" dirty="0" err="1" smtClean="0"/>
                        <a:t>입력창에</a:t>
                      </a:r>
                      <a:r>
                        <a:rPr lang="ko-KR" altLang="en-US" sz="850" dirty="0" smtClean="0"/>
                        <a:t> 입력된 이메일 주소로 전송된 </a:t>
                      </a:r>
                      <a:r>
                        <a:rPr lang="ko-KR" altLang="en-US" sz="850" dirty="0" err="1" smtClean="0"/>
                        <a:t>인증번호와</a:t>
                      </a:r>
                      <a:r>
                        <a:rPr lang="ko-KR" altLang="en-US" sz="850" dirty="0" smtClean="0"/>
                        <a:t> 인증번호 </a:t>
                      </a:r>
                      <a:r>
                        <a:rPr lang="ko-KR" altLang="en-US" sz="850" dirty="0" err="1" smtClean="0"/>
                        <a:t>입력창에</a:t>
                      </a:r>
                      <a:r>
                        <a:rPr lang="ko-KR" altLang="en-US" sz="850" dirty="0" smtClean="0"/>
                        <a:t> 입력된 값이 일치할 경우 </a:t>
                      </a:r>
                      <a:r>
                        <a:rPr lang="en-US" altLang="ko-KR" sz="900" dirty="0" smtClean="0">
                          <a:solidFill>
                            <a:srgbClr val="FF0000"/>
                          </a:solidFill>
                        </a:rPr>
                        <a:t>003 – 02 – 02 </a:t>
                      </a:r>
                      <a:r>
                        <a:rPr lang="ko-KR" altLang="en-US" sz="900" dirty="0" smtClean="0">
                          <a:solidFill>
                            <a:srgbClr val="FF0000"/>
                          </a:solidFill>
                        </a:rPr>
                        <a:t>비밀번호 재설정</a:t>
                      </a:r>
                      <a:r>
                        <a:rPr lang="en-US" altLang="ko-KR" sz="900" dirty="0" smtClean="0">
                          <a:solidFill>
                            <a:srgbClr val="FF0000"/>
                          </a:solidFill>
                        </a:rPr>
                        <a:t>(</a:t>
                      </a:r>
                      <a:r>
                        <a:rPr lang="ko-KR" altLang="en-US" sz="900" dirty="0" err="1" smtClean="0">
                          <a:solidFill>
                            <a:srgbClr val="FF0000"/>
                          </a:solidFill>
                        </a:rPr>
                        <a:t>이메일인증</a:t>
                      </a:r>
                      <a:r>
                        <a:rPr lang="ko-KR" altLang="en-US" sz="900" dirty="0" smtClean="0">
                          <a:solidFill>
                            <a:srgbClr val="FF0000"/>
                          </a:solidFill>
                        </a:rPr>
                        <a:t> 후</a:t>
                      </a:r>
                      <a:r>
                        <a:rPr lang="en-US" altLang="ko-KR" sz="900" dirty="0" smtClean="0">
                          <a:solidFill>
                            <a:srgbClr val="FF0000"/>
                          </a:solidFill>
                        </a:rPr>
                        <a:t>)</a:t>
                      </a:r>
                      <a:r>
                        <a:rPr lang="ko-KR" altLang="en-US" sz="850" baseline="0" dirty="0" smtClean="0">
                          <a:solidFill>
                            <a:schemeClr val="dk1"/>
                          </a:solidFill>
                        </a:rPr>
                        <a:t> 화면으로 전환</a:t>
                      </a:r>
                      <a:endParaRPr lang="ko-KR" altLang="en-US" sz="800" dirty="0" smtClean="0">
                        <a:solidFill>
                          <a:srgbClr val="FF0000"/>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뒤로가기</a:t>
                      </a:r>
                      <a:r>
                        <a:rPr lang="ko-KR" altLang="en-US" sz="850" dirty="0" smtClean="0"/>
                        <a:t> 버튼</a:t>
                      </a:r>
                      <a:r>
                        <a:rPr lang="en-US" altLang="ko-KR" sz="850" dirty="0" smtClean="0"/>
                        <a:t>2</a:t>
                      </a: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err="1" smtClean="0"/>
                        <a:t>선택시</a:t>
                      </a:r>
                      <a:r>
                        <a:rPr lang="ko-KR" altLang="en-US" sz="850" dirty="0" smtClean="0"/>
                        <a:t> </a:t>
                      </a:r>
                      <a:r>
                        <a:rPr lang="en-US" altLang="ko-KR" sz="900" dirty="0" smtClean="0">
                          <a:solidFill>
                            <a:srgbClr val="FF0000"/>
                          </a:solidFill>
                        </a:rPr>
                        <a:t>003 – 02 - 01 </a:t>
                      </a:r>
                      <a:r>
                        <a:rPr lang="ko-KR" altLang="en-US" sz="900" dirty="0" smtClean="0">
                          <a:solidFill>
                            <a:srgbClr val="FF0000"/>
                          </a:solidFill>
                        </a:rPr>
                        <a:t>비밀번호 재설정</a:t>
                      </a:r>
                      <a:r>
                        <a:rPr lang="en-US" altLang="ko-KR" sz="900" dirty="0" smtClean="0">
                          <a:solidFill>
                            <a:srgbClr val="FF0000"/>
                          </a:solidFill>
                        </a:rPr>
                        <a:t>(</a:t>
                      </a:r>
                      <a:r>
                        <a:rPr lang="ko-KR" altLang="en-US" sz="900" dirty="0" err="1" smtClean="0">
                          <a:solidFill>
                            <a:srgbClr val="FF0000"/>
                          </a:solidFill>
                        </a:rPr>
                        <a:t>이메일인증</a:t>
                      </a:r>
                      <a:r>
                        <a:rPr lang="ko-KR" altLang="en-US" sz="900" dirty="0" smtClean="0">
                          <a:solidFill>
                            <a:srgbClr val="FF0000"/>
                          </a:solidFill>
                        </a:rPr>
                        <a:t> 전</a:t>
                      </a:r>
                      <a:r>
                        <a:rPr lang="en-US" altLang="ko-KR" sz="900" dirty="0" smtClean="0">
                          <a:solidFill>
                            <a:srgbClr val="FF0000"/>
                          </a:solidFill>
                        </a:rPr>
                        <a:t>)</a:t>
                      </a:r>
                      <a:r>
                        <a:rPr lang="ko-KR" altLang="en-US" sz="850" baseline="0" dirty="0" smtClean="0">
                          <a:solidFill>
                            <a:schemeClr val="dk1"/>
                          </a:solidFill>
                        </a:rPr>
                        <a:t> 화면으로 전환</a:t>
                      </a:r>
                      <a:endParaRPr lang="en-US" altLang="ko-KR" sz="850" baseline="0" dirty="0" smtClean="0">
                        <a:solidFill>
                          <a:schemeClr val="dk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인증된 이메일 주소</a:t>
                      </a:r>
                      <a:endParaRPr lang="en-US" altLang="ko-KR" sz="850" dirty="0" smtClean="0"/>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900" dirty="0" smtClean="0">
                          <a:solidFill>
                            <a:srgbClr val="FF0000"/>
                          </a:solidFill>
                        </a:rPr>
                        <a:t>003 – 02 - 01 </a:t>
                      </a:r>
                      <a:r>
                        <a:rPr lang="ko-KR" altLang="en-US" sz="900" dirty="0" smtClean="0">
                          <a:solidFill>
                            <a:srgbClr val="FF0000"/>
                          </a:solidFill>
                        </a:rPr>
                        <a:t>비밀번호 재설정</a:t>
                      </a:r>
                      <a:r>
                        <a:rPr lang="en-US" altLang="ko-KR" sz="900" dirty="0" smtClean="0">
                          <a:solidFill>
                            <a:srgbClr val="FF0000"/>
                          </a:solidFill>
                        </a:rPr>
                        <a:t>(</a:t>
                      </a:r>
                      <a:r>
                        <a:rPr lang="ko-KR" altLang="en-US" sz="900" dirty="0" err="1" smtClean="0">
                          <a:solidFill>
                            <a:srgbClr val="FF0000"/>
                          </a:solidFill>
                        </a:rPr>
                        <a:t>이메일인증</a:t>
                      </a:r>
                      <a:r>
                        <a:rPr lang="ko-KR" altLang="en-US" sz="900" dirty="0" smtClean="0">
                          <a:solidFill>
                            <a:srgbClr val="FF0000"/>
                          </a:solidFill>
                        </a:rPr>
                        <a:t> 전</a:t>
                      </a:r>
                      <a:r>
                        <a:rPr lang="en-US" altLang="ko-KR" sz="900" dirty="0" smtClean="0">
                          <a:solidFill>
                            <a:srgbClr val="FF0000"/>
                          </a:solidFill>
                        </a:rPr>
                        <a:t>)</a:t>
                      </a:r>
                      <a:r>
                        <a:rPr lang="ko-KR" altLang="en-US" sz="850" baseline="0" dirty="0" smtClean="0">
                          <a:solidFill>
                            <a:schemeClr val="dk1"/>
                          </a:solidFill>
                        </a:rPr>
                        <a:t> 화면에서 입력해서 인증에 성공된 이메일 주소가 </a:t>
                      </a:r>
                      <a:r>
                        <a:rPr lang="ko-KR" altLang="en-US" sz="850" baseline="0" dirty="0" err="1" smtClean="0">
                          <a:solidFill>
                            <a:schemeClr val="dk1"/>
                          </a:solidFill>
                        </a:rPr>
                        <a:t>쓰여있음</a:t>
                      </a:r>
                      <a:endParaRPr lang="en-US" altLang="ko-KR" sz="800" baseline="0" dirty="0" smtClean="0">
                        <a:solidFill>
                          <a:srgbClr val="FF0000"/>
                        </a:solidFill>
                      </a:endParaRPr>
                    </a:p>
                    <a:p>
                      <a:pPr marL="171450" marR="0" indent="-171450" algn="l" defTabSz="914400" rtl="0" eaLnBrk="1" fontAlgn="auto" latinLnBrk="1" hangingPunct="1">
                        <a:lnSpc>
                          <a:spcPct val="100000"/>
                        </a:lnSpc>
                        <a:spcBef>
                          <a:spcPts val="0"/>
                        </a:spcBef>
                        <a:spcAft>
                          <a:spcPts val="0"/>
                        </a:spcAft>
                        <a:buClrTx/>
                        <a:buSzTx/>
                        <a:buFontTx/>
                        <a:buChar char="-"/>
                        <a:tabLst/>
                        <a:defRPr/>
                      </a:pPr>
                      <a:r>
                        <a:rPr lang="en-US" altLang="ko-KR" sz="800" baseline="0" dirty="0" smtClean="0">
                          <a:solidFill>
                            <a:schemeClr val="tx1"/>
                          </a:solidFill>
                        </a:rPr>
                        <a:t>read only</a:t>
                      </a:r>
                      <a:endParaRPr lang="en-US" altLang="ko-KR" sz="850" baseline="0" dirty="0" smtClean="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18743374"/>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비밀번호 </a:t>
                      </a:r>
                      <a:r>
                        <a:rPr lang="ko-KR" altLang="en-US" sz="850" dirty="0" err="1" smtClean="0"/>
                        <a:t>입력창</a:t>
                      </a:r>
                      <a:endParaRPr lang="en-US" altLang="ko-KR" sz="850" dirty="0" smtClean="0"/>
                    </a:p>
                    <a:p>
                      <a:pPr marL="171450" indent="-171450">
                        <a:buFontTx/>
                        <a:buChar char="-"/>
                      </a:pPr>
                      <a:r>
                        <a:rPr lang="ko-KR" altLang="en-US" sz="850" dirty="0" smtClean="0"/>
                        <a:t>새로 사용하고 싶은 비밀번호를 입력할 수 있는 </a:t>
                      </a:r>
                      <a:r>
                        <a:rPr lang="ko-KR" altLang="en-US" sz="850" dirty="0" err="1" smtClean="0"/>
                        <a:t>입력창</a:t>
                      </a:r>
                      <a:endParaRPr lang="en-US" altLang="ko-KR" sz="850" dirty="0" smtClean="0"/>
                    </a:p>
                    <a:p>
                      <a:pPr marL="171450" indent="-171450">
                        <a:buFontTx/>
                        <a:buChar char="-"/>
                      </a:pPr>
                      <a:r>
                        <a:rPr lang="en-US" altLang="ko-KR" sz="850" dirty="0" smtClean="0"/>
                        <a:t>“</a:t>
                      </a:r>
                      <a:r>
                        <a:rPr lang="ko-KR" altLang="en-US" sz="850" dirty="0" smtClean="0"/>
                        <a:t>비밀번호</a:t>
                      </a:r>
                      <a:r>
                        <a:rPr lang="en-US" altLang="ko-KR" sz="850" dirty="0" smtClean="0"/>
                        <a:t>＂</a:t>
                      </a:r>
                      <a:r>
                        <a:rPr lang="ko-KR" altLang="en-US" sz="850" dirty="0" smtClean="0"/>
                        <a:t>가 디폴트로 </a:t>
                      </a:r>
                      <a:r>
                        <a:rPr lang="ko-KR" altLang="en-US" sz="850" dirty="0" err="1" smtClean="0"/>
                        <a:t>쓰여있음</a:t>
                      </a:r>
                      <a:endParaRPr lang="en-US" altLang="ko-KR" sz="850" dirty="0" smtClean="0"/>
                    </a:p>
                    <a:p>
                      <a:pPr marL="171450" marR="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smtClean="0"/>
                        <a:t>새로운 비밀번호 입력을 위해 </a:t>
                      </a:r>
                      <a:r>
                        <a:rPr lang="ko-KR" altLang="en-US" sz="850" dirty="0" err="1" smtClean="0"/>
                        <a:t>선택시</a:t>
                      </a:r>
                      <a:r>
                        <a:rPr lang="ko-KR" altLang="en-US" sz="850" dirty="0" smtClean="0"/>
                        <a:t> 디폴트</a:t>
                      </a:r>
                      <a:r>
                        <a:rPr lang="ko-KR" altLang="en-US" sz="850" baseline="0" dirty="0" smtClean="0"/>
                        <a:t> 값이 지워지고 커서 활성화</a:t>
                      </a:r>
                      <a:endParaRPr lang="ko-KR" altLang="en-US"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38183652"/>
                  </a:ext>
                </a:extLst>
              </a:tr>
            </a:tbl>
          </a:graphicData>
        </a:graphic>
      </p:graphicFrame>
      <p:sp>
        <p:nvSpPr>
          <p:cNvPr id="18" name="직사각형 17"/>
          <p:cNvSpPr/>
          <p:nvPr/>
        </p:nvSpPr>
        <p:spPr>
          <a:xfrm>
            <a:off x="296600" y="17728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9" name="직사각형 18"/>
          <p:cNvSpPr/>
          <p:nvPr/>
        </p:nvSpPr>
        <p:spPr>
          <a:xfrm>
            <a:off x="296600" y="22945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2936079" y="193047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1" name="직사각형 20"/>
          <p:cNvSpPr/>
          <p:nvPr/>
        </p:nvSpPr>
        <p:spPr>
          <a:xfrm>
            <a:off x="1627644" y="308326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2" name="직사각형 21"/>
          <p:cNvSpPr/>
          <p:nvPr/>
        </p:nvSpPr>
        <p:spPr>
          <a:xfrm>
            <a:off x="196473" y="95548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3" name="직사각형 22"/>
          <p:cNvSpPr/>
          <p:nvPr/>
        </p:nvSpPr>
        <p:spPr>
          <a:xfrm>
            <a:off x="3158273" y="9933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4" name="직사각형 23"/>
          <p:cNvSpPr/>
          <p:nvPr/>
        </p:nvSpPr>
        <p:spPr>
          <a:xfrm>
            <a:off x="3759231" y="9756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5" name="직사각형 24"/>
          <p:cNvSpPr/>
          <p:nvPr/>
        </p:nvSpPr>
        <p:spPr>
          <a:xfrm>
            <a:off x="6702862" y="9933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6" name="직사각형 25"/>
          <p:cNvSpPr/>
          <p:nvPr/>
        </p:nvSpPr>
        <p:spPr>
          <a:xfrm>
            <a:off x="3863426" y="17728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8</a:t>
            </a:r>
            <a:endParaRPr lang="ko-KR" altLang="en-US" sz="1100" dirty="0"/>
          </a:p>
        </p:txBody>
      </p:sp>
      <p:sp>
        <p:nvSpPr>
          <p:cNvPr id="27" name="직사각형 26"/>
          <p:cNvSpPr/>
          <p:nvPr/>
        </p:nvSpPr>
        <p:spPr>
          <a:xfrm>
            <a:off x="3856119" y="230149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9</a:t>
            </a:r>
            <a:endParaRPr lang="ko-KR" altLang="en-US" sz="1100" dirty="0"/>
          </a:p>
        </p:txBody>
      </p:sp>
      <p:sp>
        <p:nvSpPr>
          <p:cNvPr id="29" name="직사각형 28"/>
          <p:cNvSpPr/>
          <p:nvPr/>
        </p:nvSpPr>
        <p:spPr>
          <a:xfrm>
            <a:off x="3823413" y="2774330"/>
            <a:ext cx="312912" cy="2245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10</a:t>
            </a:r>
            <a:endParaRPr lang="ko-KR" altLang="en-US" sz="900" dirty="0"/>
          </a:p>
        </p:txBody>
      </p:sp>
      <p:sp>
        <p:nvSpPr>
          <p:cNvPr id="30" name="직사각형 29"/>
          <p:cNvSpPr/>
          <p:nvPr/>
        </p:nvSpPr>
        <p:spPr>
          <a:xfrm>
            <a:off x="5015880" y="3707576"/>
            <a:ext cx="312912" cy="2245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11</a:t>
            </a:r>
            <a:endParaRPr lang="ko-KR" altLang="en-US" sz="900" dirty="0"/>
          </a:p>
        </p:txBody>
      </p:sp>
      <p:graphicFrame>
        <p:nvGraphicFramePr>
          <p:cNvPr id="31" name="표 30"/>
          <p:cNvGraphicFramePr>
            <a:graphicFrameLocks noGrp="1"/>
          </p:cNvGraphicFramePr>
          <p:nvPr>
            <p:extLst>
              <p:ext uri="{D42A27DB-BD31-4B8C-83A1-F6EECF244321}">
                <p14:modId xmlns:p14="http://schemas.microsoft.com/office/powerpoint/2010/main" val="854161475"/>
              </p:ext>
            </p:extLst>
          </p:nvPr>
        </p:nvGraphicFramePr>
        <p:xfrm>
          <a:off x="5015880" y="5788753"/>
          <a:ext cx="3384376" cy="96774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1792121426"/>
                    </a:ext>
                  </a:extLst>
                </a:gridCol>
                <a:gridCol w="2981120">
                  <a:extLst>
                    <a:ext uri="{9D8B030D-6E8A-4147-A177-3AD203B41FA5}">
                      <a16:colId xmlns:a16="http://schemas.microsoft.com/office/drawing/2014/main" val="180524953"/>
                    </a:ext>
                  </a:extLst>
                </a:gridCol>
              </a:tblGrid>
              <a:tr h="241592">
                <a:tc>
                  <a:txBody>
                    <a:bodyPr/>
                    <a:lstStyle/>
                    <a:p>
                      <a:pPr algn="ctr" latinLnBrk="1">
                        <a:lnSpc>
                          <a:spcPct val="120000"/>
                        </a:lnSpc>
                      </a:pPr>
                      <a:r>
                        <a:rPr lang="en-US" altLang="ko-KR" sz="850" b="0" dirty="0" smtClean="0">
                          <a:solidFill>
                            <a:schemeClr val="tx1"/>
                          </a:solidFill>
                          <a:latin typeface="+mn-ea"/>
                          <a:ea typeface="+mn-ea"/>
                        </a:rPr>
                        <a:t>10</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0" dirty="0" smtClean="0">
                          <a:solidFill>
                            <a:schemeClr val="tx1"/>
                          </a:solidFill>
                        </a:rPr>
                        <a:t>비밀번호 확인 </a:t>
                      </a:r>
                      <a:r>
                        <a:rPr lang="ko-KR" altLang="en-US" sz="850" b="0" dirty="0" err="1" smtClean="0">
                          <a:solidFill>
                            <a:schemeClr val="tx1"/>
                          </a:solidFill>
                        </a:rPr>
                        <a:t>입력창</a:t>
                      </a:r>
                      <a:endParaRPr lang="en-US" altLang="ko-KR" sz="850" b="0" dirty="0" smtClean="0">
                        <a:solidFill>
                          <a:schemeClr val="tx1"/>
                        </a:solidFill>
                      </a:endParaRPr>
                    </a:p>
                    <a:p>
                      <a:r>
                        <a:rPr lang="en-US" altLang="ko-KR" sz="850" b="0" dirty="0" smtClean="0">
                          <a:solidFill>
                            <a:schemeClr val="tx1"/>
                          </a:solidFill>
                        </a:rPr>
                        <a:t>- </a:t>
                      </a:r>
                      <a:r>
                        <a:rPr lang="ko-KR" altLang="en-US" sz="850" b="0" dirty="0" smtClean="0">
                          <a:solidFill>
                            <a:schemeClr val="tx1"/>
                          </a:solidFill>
                        </a:rPr>
                        <a:t>비밀번호 </a:t>
                      </a:r>
                      <a:r>
                        <a:rPr lang="ko-KR" altLang="en-US" sz="850" b="0" dirty="0" err="1" smtClean="0">
                          <a:solidFill>
                            <a:schemeClr val="tx1"/>
                          </a:solidFill>
                        </a:rPr>
                        <a:t>입력창에</a:t>
                      </a:r>
                      <a:r>
                        <a:rPr lang="ko-KR" altLang="en-US" sz="850" b="0" dirty="0" smtClean="0">
                          <a:solidFill>
                            <a:schemeClr val="tx1"/>
                          </a:solidFill>
                        </a:rPr>
                        <a:t> 입력한 값과 같은 값을 입력하는 </a:t>
                      </a:r>
                      <a:r>
                        <a:rPr lang="ko-KR" altLang="en-US" sz="850" b="0" dirty="0" err="1" smtClean="0">
                          <a:solidFill>
                            <a:schemeClr val="tx1"/>
                          </a:solidFill>
                        </a:rPr>
                        <a:t>입력창</a:t>
                      </a:r>
                      <a:endParaRPr lang="ko-KR" altLang="en-US" sz="850" b="0" dirty="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278428226"/>
                  </a:ext>
                </a:extLst>
              </a:tr>
              <a:tr h="241592">
                <a:tc>
                  <a:txBody>
                    <a:bodyPr/>
                    <a:lstStyle/>
                    <a:p>
                      <a:pPr algn="ctr" latinLnBrk="1">
                        <a:lnSpc>
                          <a:spcPct val="120000"/>
                        </a:lnSpc>
                      </a:pPr>
                      <a:r>
                        <a:rPr lang="en-US" altLang="ko-KR" sz="850" b="0" dirty="0" smtClean="0">
                          <a:latin typeface="+mn-ea"/>
                          <a:ea typeface="+mn-ea"/>
                        </a:rPr>
                        <a:t>11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완료 버튼</a:t>
                      </a:r>
                      <a:endParaRPr lang="en-US" altLang="ko-KR" sz="85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50" dirty="0" smtClean="0"/>
                        <a:t>- </a:t>
                      </a:r>
                      <a:r>
                        <a:rPr lang="ko-KR" altLang="en-US" sz="850" dirty="0" smtClean="0"/>
                        <a:t>비밀번호 </a:t>
                      </a:r>
                      <a:r>
                        <a:rPr lang="ko-KR" altLang="en-US" sz="850" dirty="0" err="1" smtClean="0"/>
                        <a:t>입력창에</a:t>
                      </a:r>
                      <a:r>
                        <a:rPr lang="ko-KR" altLang="en-US" sz="850" dirty="0" smtClean="0"/>
                        <a:t> 입력된 비밀번호로 비밀번호가 업데이트되고 </a:t>
                      </a:r>
                      <a:r>
                        <a:rPr lang="en-US" altLang="ko-KR" sz="900" dirty="0" smtClean="0">
                          <a:solidFill>
                            <a:srgbClr val="FF0000"/>
                          </a:solidFill>
                        </a:rPr>
                        <a:t>003 </a:t>
                      </a:r>
                      <a:r>
                        <a:rPr lang="ko-KR" altLang="en-US" sz="900" dirty="0" smtClean="0">
                          <a:solidFill>
                            <a:srgbClr val="FF0000"/>
                          </a:solidFill>
                        </a:rPr>
                        <a:t>로그인</a:t>
                      </a:r>
                      <a:r>
                        <a:rPr lang="ko-KR" altLang="en-US" sz="850" baseline="0" dirty="0" smtClean="0">
                          <a:solidFill>
                            <a:schemeClr val="dk1"/>
                          </a:solidFill>
                        </a:rPr>
                        <a:t> 화면으로 전환</a:t>
                      </a:r>
                      <a:endParaRPr lang="ko-KR" altLang="en-US" sz="800" dirty="0" smtClean="0">
                        <a:solidFill>
                          <a:srgbClr val="FF0000"/>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28252121"/>
                  </a:ext>
                </a:extLst>
              </a:tr>
            </a:tbl>
          </a:graphicData>
        </a:graphic>
      </p:graphicFrame>
      <p:sp>
        <p:nvSpPr>
          <p:cNvPr id="32" name="직사각형 31"/>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a:t>
            </a:r>
            <a:endParaRPr lang="en-US" altLang="ko-KR" sz="1200" dirty="0" smtClean="0"/>
          </a:p>
          <a:p>
            <a:pPr algn="ctr"/>
            <a:r>
              <a:rPr lang="ko-KR" altLang="en-US" sz="1200" dirty="0" smtClean="0"/>
              <a:t>설계 완료</a:t>
            </a:r>
            <a:endParaRPr lang="ko-KR" altLang="en-US" sz="1200" dirty="0"/>
          </a:p>
        </p:txBody>
      </p:sp>
      <p:sp>
        <p:nvSpPr>
          <p:cNvPr id="34" name="직사각형 33"/>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5" name="직사각형 34"/>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헤더 버튼 </a:t>
            </a:r>
            <a:endParaRPr lang="en-US" altLang="ko-KR" sz="1200" dirty="0" smtClean="0"/>
          </a:p>
          <a:p>
            <a:pPr algn="ctr"/>
            <a:r>
              <a:rPr lang="ko-KR" altLang="en-US" sz="1200" dirty="0" smtClean="0"/>
              <a:t>구현 완료</a:t>
            </a:r>
            <a:endParaRPr lang="ko-KR" altLang="en-US" sz="1200" dirty="0"/>
          </a:p>
        </p:txBody>
      </p:sp>
      <p:sp>
        <p:nvSpPr>
          <p:cNvPr id="36" name="직사각형 35"/>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form </a:t>
            </a:r>
            <a:r>
              <a:rPr lang="ko-KR" altLang="en-US" sz="1200" dirty="0" smtClean="0"/>
              <a:t>태그로 정보 전송 구현 완료</a:t>
            </a:r>
            <a:endParaRPr lang="ko-KR" altLang="en-US" sz="1200" dirty="0"/>
          </a:p>
        </p:txBody>
      </p:sp>
      <p:sp>
        <p:nvSpPr>
          <p:cNvPr id="37" name="직사각형 36"/>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a:t>
            </a:r>
            <a:r>
              <a:rPr lang="ko-KR" altLang="en-US" sz="1200" dirty="0" smtClean="0"/>
              <a:t>수정</a:t>
            </a:r>
            <a:endParaRPr lang="en-US" altLang="ko-KR" sz="1200" dirty="0" smtClean="0"/>
          </a:p>
          <a:p>
            <a:pPr algn="ctr"/>
            <a:r>
              <a:rPr lang="ko-KR" altLang="en-US" sz="1200" dirty="0" smtClean="0"/>
              <a:t>구현 완료</a:t>
            </a:r>
            <a:endParaRPr lang="ko-KR" altLang="en-US" sz="1200" dirty="0"/>
          </a:p>
        </p:txBody>
      </p:sp>
    </p:spTree>
    <p:extLst>
      <p:ext uri="{BB962C8B-B14F-4D97-AF65-F5344CB8AC3E}">
        <p14:creationId xmlns:p14="http://schemas.microsoft.com/office/powerpoint/2010/main" val="313263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제품 상세 페이지</a:t>
            </a:r>
            <a:r>
              <a:rPr lang="en-US" altLang="ko-KR" dirty="0"/>
              <a:t>(008)</a:t>
            </a:r>
            <a:r>
              <a:rPr lang="ko-KR" altLang="en-US" dirty="0"/>
              <a:t> </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34958878"/>
              </p:ext>
            </p:extLst>
          </p:nvPr>
        </p:nvGraphicFramePr>
        <p:xfrm>
          <a:off x="8688288" y="476672"/>
          <a:ext cx="3384376" cy="417705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뒤로가기</a:t>
                      </a:r>
                      <a:endParaRPr lang="en-US" altLang="ko-KR" sz="850" dirty="0"/>
                    </a:p>
                    <a:p>
                      <a:pPr marL="171450" indent="-171450">
                        <a:buFontTx/>
                        <a:buChar char="-"/>
                      </a:pPr>
                      <a:r>
                        <a:rPr lang="ko-KR" altLang="en-US" sz="850" dirty="0" err="1"/>
                        <a:t>클릭시</a:t>
                      </a:r>
                      <a:r>
                        <a:rPr lang="ko-KR" altLang="en-US" sz="850" dirty="0"/>
                        <a:t> 직전 페이지로 전환</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즐겨찾기</a:t>
                      </a:r>
                      <a:endParaRPr lang="en-US" altLang="ko-KR" sz="850" dirty="0"/>
                    </a:p>
                    <a:p>
                      <a:pPr marL="171450" indent="-171450">
                        <a:buFontTx/>
                        <a:buChar char="-"/>
                      </a:pPr>
                      <a:r>
                        <a:rPr lang="ko-KR" altLang="en-US" sz="850" dirty="0" err="1"/>
                        <a:t>즐겨찾기</a:t>
                      </a:r>
                      <a:r>
                        <a:rPr lang="ko-KR" altLang="en-US" sz="850" dirty="0"/>
                        <a:t> </a:t>
                      </a:r>
                      <a:r>
                        <a:rPr lang="ko-KR" altLang="en-US" sz="850" dirty="0" err="1"/>
                        <a:t>비설정</a:t>
                      </a:r>
                      <a:r>
                        <a:rPr lang="en-US" altLang="ko-KR" sz="850" dirty="0"/>
                        <a:t>(</a:t>
                      </a:r>
                      <a:r>
                        <a:rPr lang="ko-KR" altLang="en-US" sz="850" dirty="0" err="1"/>
                        <a:t>빈하트</a:t>
                      </a:r>
                      <a:r>
                        <a:rPr lang="en-US" altLang="ko-KR" sz="850" dirty="0"/>
                        <a:t>)</a:t>
                      </a:r>
                      <a:r>
                        <a:rPr lang="ko-KR" altLang="en-US" sz="850" dirty="0"/>
                        <a:t>이 디폴트</a:t>
                      </a:r>
                      <a:endParaRPr lang="en-US" altLang="ko-KR" sz="850" dirty="0"/>
                    </a:p>
                    <a:p>
                      <a:pPr marL="171450" indent="-171450">
                        <a:buFontTx/>
                        <a:buChar char="-"/>
                      </a:pPr>
                      <a:r>
                        <a:rPr lang="ko-KR" altLang="en-US" sz="850" dirty="0" err="1"/>
                        <a:t>클릭시</a:t>
                      </a:r>
                      <a:r>
                        <a:rPr lang="ko-KR" altLang="en-US" sz="850" dirty="0"/>
                        <a:t> </a:t>
                      </a:r>
                      <a:r>
                        <a:rPr lang="ko-KR" altLang="en-US" sz="850" dirty="0" err="1"/>
                        <a:t>즐기찾기</a:t>
                      </a:r>
                      <a:r>
                        <a:rPr lang="ko-KR" altLang="en-US" sz="850" dirty="0"/>
                        <a:t> 설정</a:t>
                      </a:r>
                      <a:r>
                        <a:rPr lang="en-US" altLang="ko-KR" sz="850" dirty="0"/>
                        <a:t>(</a:t>
                      </a:r>
                      <a:r>
                        <a:rPr lang="ko-KR" altLang="en-US" sz="850" dirty="0" err="1"/>
                        <a:t>색상하트</a:t>
                      </a:r>
                      <a:r>
                        <a:rPr lang="en-US" altLang="ko-KR" sz="850" dirty="0"/>
                        <a:t>)</a:t>
                      </a:r>
                      <a:r>
                        <a:rPr lang="ko-KR" altLang="en-US" sz="850" dirty="0"/>
                        <a:t>으로 변경</a:t>
                      </a:r>
                      <a:r>
                        <a:rPr lang="en-US" altLang="ko-KR" sz="850" dirty="0"/>
                        <a:t>, ‘</a:t>
                      </a:r>
                      <a:r>
                        <a:rPr lang="ko-KR" altLang="en-US" sz="850" dirty="0" err="1"/>
                        <a:t>즐겨찾기에</a:t>
                      </a:r>
                      <a:r>
                        <a:rPr lang="ko-KR" altLang="en-US" sz="850" dirty="0"/>
                        <a:t> 추가되었습니다</a:t>
                      </a:r>
                      <a:r>
                        <a:rPr lang="en-US" altLang="ko-KR" sz="850" dirty="0"/>
                        <a:t>‘ </a:t>
                      </a:r>
                      <a:r>
                        <a:rPr lang="ko-KR" altLang="en-US" sz="850" dirty="0"/>
                        <a:t>알림 </a:t>
                      </a:r>
                      <a:r>
                        <a:rPr lang="ko-KR" altLang="en-US" sz="850" dirty="0" err="1"/>
                        <a:t>메세지</a:t>
                      </a:r>
                      <a:endParaRPr lang="en-US" altLang="ko-KR" sz="850" dirty="0"/>
                    </a:p>
                    <a:p>
                      <a:pPr marL="171450" indent="-171450">
                        <a:buFontTx/>
                        <a:buChar char="-"/>
                      </a:pPr>
                      <a:r>
                        <a:rPr lang="ko-KR" altLang="en-US" sz="850" dirty="0" err="1"/>
                        <a:t>즐겨찾기가</a:t>
                      </a:r>
                      <a:r>
                        <a:rPr lang="ko-KR" altLang="en-US" sz="850" dirty="0"/>
                        <a:t> 설정되어있는 경우 </a:t>
                      </a:r>
                      <a:r>
                        <a:rPr lang="ko-KR" altLang="en-US" sz="850" dirty="0" err="1"/>
                        <a:t>클릭시</a:t>
                      </a:r>
                      <a:r>
                        <a:rPr lang="ko-KR" altLang="en-US" sz="850" dirty="0"/>
                        <a:t> </a:t>
                      </a:r>
                      <a:r>
                        <a:rPr lang="ko-KR" altLang="en-US" sz="850" dirty="0" err="1"/>
                        <a:t>즐겨찾기</a:t>
                      </a:r>
                      <a:r>
                        <a:rPr lang="ko-KR" altLang="en-US" sz="850" dirty="0"/>
                        <a:t> 해제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제품 이미지</a:t>
                      </a:r>
                      <a:endParaRPr lang="en-US" altLang="ko-KR" sz="850" dirty="0"/>
                    </a:p>
                    <a:p>
                      <a:pPr marL="171450" indent="-171450">
                        <a:buFontTx/>
                        <a:buChar char="-"/>
                      </a:pPr>
                      <a:r>
                        <a:rPr lang="ko-KR" altLang="en-US" sz="850" dirty="0"/>
                        <a:t>제품의 대표 이미지</a:t>
                      </a:r>
                      <a:r>
                        <a:rPr lang="ko-KR" altLang="en-US" sz="850" baseline="0" dirty="0"/>
                        <a:t> 한 개</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제품</a:t>
                      </a:r>
                      <a:r>
                        <a:rPr kumimoji="1" lang="ko-KR" altLang="en-US" sz="850" baseline="0" dirty="0">
                          <a:solidFill>
                            <a:schemeClr val="tx1"/>
                          </a:solidFill>
                          <a:latin typeface="+mn-ea"/>
                        </a:rPr>
                        <a:t>명</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제품 상세정보</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인증구분은</a:t>
                      </a:r>
                      <a:r>
                        <a:rPr kumimoji="1" lang="ko-KR" altLang="en-US" sz="850" dirty="0">
                          <a:solidFill>
                            <a:schemeClr val="tx1"/>
                          </a:solidFill>
                          <a:latin typeface="+mn-ea"/>
                        </a:rPr>
                        <a:t> 환경인증로고 이미지와 함께 환경인증명이 함께 기록</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995583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동일한 브랜드 제품</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같은 브랜드의 친환경 제품을 카테고리 상관없이 </a:t>
                      </a:r>
                      <a:r>
                        <a:rPr lang="en-US" altLang="ko-KR" sz="850" b="0" dirty="0">
                          <a:latin typeface="+mn-ea"/>
                          <a:ea typeface="+mn-ea"/>
                        </a:rPr>
                        <a:t>6</a:t>
                      </a:r>
                      <a:r>
                        <a:rPr lang="ko-KR" altLang="en-US" sz="850" b="0" dirty="0">
                          <a:latin typeface="+mn-ea"/>
                          <a:ea typeface="+mn-ea"/>
                        </a:rPr>
                        <a:t>개까지 노출</a:t>
                      </a:r>
                      <a:endParaRPr lang="en-US" altLang="ko-KR" sz="850" b="0" dirty="0">
                        <a:latin typeface="+mn-ea"/>
                        <a:ea typeface="+mn-ea"/>
                      </a:endParaRPr>
                    </a:p>
                    <a:p>
                      <a:pPr marL="171450" indent="-171450" algn="just" latinLnBrk="1">
                        <a:lnSpc>
                          <a:spcPct val="120000"/>
                        </a:lnSpc>
                        <a:buFontTx/>
                        <a:buChar char="-"/>
                      </a:pPr>
                      <a:r>
                        <a:rPr lang="ko-KR" altLang="en-US" sz="850" b="0" dirty="0">
                          <a:latin typeface="+mn-ea"/>
                          <a:ea typeface="+mn-ea"/>
                        </a:rPr>
                        <a:t>두개 이상일 경우 화면을 옆으로 드래그하여 확인 가능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solidFill>
                            <a:schemeClr val="tx1"/>
                          </a:solidFill>
                          <a:latin typeface="+mn-ea"/>
                          <a:ea typeface="+mn-ea"/>
                        </a:rPr>
                        <a:t>동일한 브랜드 제품 </a:t>
                      </a:r>
                      <a:r>
                        <a:rPr lang="ko-KR" altLang="en-US" sz="850" b="0" dirty="0" err="1">
                          <a:solidFill>
                            <a:schemeClr val="tx1"/>
                          </a:solidFill>
                          <a:latin typeface="+mn-ea"/>
                          <a:ea typeface="+mn-ea"/>
                        </a:rPr>
                        <a:t>더보기</a:t>
                      </a:r>
                      <a:endParaRPr lang="en-US" altLang="ko-KR" sz="850" b="0" dirty="0">
                        <a:solidFill>
                          <a:schemeClr val="tx1"/>
                        </a:solidFill>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solidFill>
                            <a:schemeClr val="tx1"/>
                          </a:solidFill>
                          <a:latin typeface="+mn-ea"/>
                          <a:ea typeface="+mn-ea"/>
                        </a:rPr>
                        <a:t>클릭시</a:t>
                      </a:r>
                      <a:r>
                        <a:rPr lang="ko-KR" altLang="en-US" sz="850" b="0" dirty="0">
                          <a:solidFill>
                            <a:schemeClr val="tx1"/>
                          </a:solidFill>
                          <a:latin typeface="+mn-ea"/>
                          <a:ea typeface="+mn-ea"/>
                        </a:rPr>
                        <a:t> </a:t>
                      </a:r>
                      <a:r>
                        <a:rPr lang="en-US" altLang="ko-KR" sz="850" dirty="0">
                          <a:solidFill>
                            <a:srgbClr val="FF0000"/>
                          </a:solidFill>
                        </a:rPr>
                        <a:t>007-02-01 </a:t>
                      </a:r>
                      <a:r>
                        <a:rPr lang="ko-KR" altLang="en-US" sz="850" dirty="0">
                          <a:solidFill>
                            <a:srgbClr val="FF0000"/>
                          </a:solidFill>
                        </a:rPr>
                        <a:t>카테고리</a:t>
                      </a:r>
                      <a:r>
                        <a:rPr lang="en-US" altLang="ko-KR" sz="850" dirty="0">
                          <a:solidFill>
                            <a:srgbClr val="FF0000"/>
                          </a:solidFill>
                        </a:rPr>
                        <a:t>_</a:t>
                      </a:r>
                      <a:r>
                        <a:rPr lang="ko-KR" altLang="en-US" sz="850" dirty="0">
                          <a:solidFill>
                            <a:srgbClr val="FF0000"/>
                          </a:solidFill>
                        </a:rPr>
                        <a:t>브랜드</a:t>
                      </a:r>
                      <a:r>
                        <a:rPr lang="en-US" altLang="ko-KR" sz="850" dirty="0">
                          <a:solidFill>
                            <a:srgbClr val="FF0000"/>
                          </a:solidFill>
                        </a:rPr>
                        <a:t>_</a:t>
                      </a:r>
                      <a:r>
                        <a:rPr lang="ko-KR" altLang="en-US" sz="850" dirty="0">
                          <a:solidFill>
                            <a:srgbClr val="FF0000"/>
                          </a:solidFill>
                        </a:rPr>
                        <a:t>제품리스트 </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en-US" altLang="ko-KR" sz="850" b="0" baseline="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9" name="그림 8"/>
          <p:cNvPicPr>
            <a:picLocks noChangeAspect="1"/>
          </p:cNvPicPr>
          <p:nvPr/>
        </p:nvPicPr>
        <p:blipFill rotWithShape="1">
          <a:blip r:embed="rId2"/>
          <a:srcRect r="49181"/>
          <a:stretch/>
        </p:blipFill>
        <p:spPr>
          <a:xfrm>
            <a:off x="4585608" y="551867"/>
            <a:ext cx="2525760" cy="5923512"/>
          </a:xfrm>
          <a:prstGeom prst="rect">
            <a:avLst/>
          </a:prstGeom>
        </p:spPr>
      </p:pic>
      <p:sp>
        <p:nvSpPr>
          <p:cNvPr id="14" name="직사각형 13"/>
          <p:cNvSpPr/>
          <p:nvPr/>
        </p:nvSpPr>
        <p:spPr>
          <a:xfrm>
            <a:off x="4495289" y="213247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5095144" y="6470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6535304" y="470677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직사각형 25"/>
          <p:cNvSpPr/>
          <p:nvPr/>
        </p:nvSpPr>
        <p:spPr>
          <a:xfrm>
            <a:off x="4689065" y="49005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pic>
        <p:nvPicPr>
          <p:cNvPr id="10" name="그림 9"/>
          <p:cNvPicPr>
            <a:picLocks noChangeAspect="1"/>
          </p:cNvPicPr>
          <p:nvPr/>
        </p:nvPicPr>
        <p:blipFill>
          <a:blip r:embed="rId3"/>
          <a:stretch>
            <a:fillRect/>
          </a:stretch>
        </p:blipFill>
        <p:spPr>
          <a:xfrm>
            <a:off x="310231" y="612613"/>
            <a:ext cx="3429000" cy="6096000"/>
          </a:xfrm>
          <a:prstGeom prst="rect">
            <a:avLst/>
          </a:prstGeom>
        </p:spPr>
      </p:pic>
      <p:sp>
        <p:nvSpPr>
          <p:cNvPr id="27" name="직사각형 26"/>
          <p:cNvSpPr/>
          <p:nvPr/>
        </p:nvSpPr>
        <p:spPr>
          <a:xfrm>
            <a:off x="213343" y="87985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3159655" y="91454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495289" y="24494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229496" y="342519"/>
            <a:ext cx="159530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008 </a:t>
            </a:r>
            <a:r>
              <a:rPr lang="ko-KR" altLang="en-US" sz="1200" dirty="0">
                <a:solidFill>
                  <a:srgbClr val="FF0000"/>
                </a:solidFill>
                <a:latin typeface="Segoe UI" panose="020B0502040204020203" pitchFamily="34" charset="0"/>
              </a:rPr>
              <a:t>제품 상세페이지</a:t>
            </a:r>
            <a:endParaRPr lang="ko-KR" altLang="en-US" sz="1200" dirty="0">
              <a:solidFill>
                <a:srgbClr val="FF0000"/>
              </a:solidFill>
            </a:endParaRPr>
          </a:p>
        </p:txBody>
      </p:sp>
      <p:sp>
        <p:nvSpPr>
          <p:cNvPr id="29" name="직사각형 28"/>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a:t>
            </a:r>
            <a:endParaRPr lang="en-US" altLang="ko-KR" sz="1200" dirty="0" smtClean="0"/>
          </a:p>
          <a:p>
            <a:pPr algn="ctr"/>
            <a:r>
              <a:rPr lang="ko-KR" altLang="en-US" sz="1200" dirty="0" smtClean="0"/>
              <a:t>설계 완료</a:t>
            </a:r>
            <a:endParaRPr lang="ko-KR" altLang="en-US" sz="1200" dirty="0"/>
          </a:p>
        </p:txBody>
      </p:sp>
      <p:sp>
        <p:nvSpPr>
          <p:cNvPr id="31" name="직사각형 30"/>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32" name="직사각형 31"/>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2</a:t>
            </a:r>
            <a:r>
              <a:rPr lang="ko-KR" altLang="en-US" sz="1200" dirty="0" smtClean="0"/>
              <a:t>차</a:t>
            </a:r>
            <a:endParaRPr lang="en-US" altLang="ko-KR" sz="1200" dirty="0" smtClean="0"/>
          </a:p>
          <a:p>
            <a:pPr algn="ctr"/>
            <a:r>
              <a:rPr lang="ko-KR" altLang="en-US" sz="1200" dirty="0" smtClean="0"/>
              <a:t>작업 완료</a:t>
            </a:r>
            <a:endParaRPr lang="ko-KR" altLang="en-US" sz="1200" dirty="0"/>
          </a:p>
        </p:txBody>
      </p:sp>
      <p:sp>
        <p:nvSpPr>
          <p:cNvPr id="33" name="직사각형 32"/>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가상데이터</a:t>
            </a:r>
            <a:r>
              <a:rPr lang="ko-KR" altLang="en-US" sz="1200" dirty="0" smtClean="0"/>
              <a:t> </a:t>
            </a:r>
            <a:endParaRPr lang="en-US" altLang="ko-KR" sz="1200" dirty="0" smtClean="0"/>
          </a:p>
          <a:p>
            <a:pPr algn="ctr"/>
            <a:r>
              <a:rPr lang="ko-KR" altLang="en-US" sz="1200" dirty="0" smtClean="0"/>
              <a:t>받아오기 작동 </a:t>
            </a:r>
            <a:endParaRPr lang="en-US" altLang="ko-KR" sz="1200" dirty="0" smtClean="0"/>
          </a:p>
          <a:p>
            <a:pPr algn="ctr"/>
            <a:r>
              <a:rPr lang="ko-KR" altLang="en-US" sz="1200" dirty="0" smtClean="0"/>
              <a:t>시험 완료</a:t>
            </a:r>
            <a:endParaRPr lang="ko-KR" altLang="en-US" sz="1200" dirty="0"/>
          </a:p>
        </p:txBody>
      </p:sp>
      <p:sp>
        <p:nvSpPr>
          <p:cNvPr id="34" name="직사각형 33"/>
          <p:cNvSpPr/>
          <p:nvPr/>
        </p:nvSpPr>
        <p:spPr>
          <a:xfrm>
            <a:off x="633372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가로 스크롤 구현 필요</a:t>
            </a:r>
            <a:endParaRPr lang="ko-KR" altLang="en-US" sz="1200" dirty="0"/>
          </a:p>
        </p:txBody>
      </p:sp>
      <p:sp>
        <p:nvSpPr>
          <p:cNvPr id="35" name="직사각형 34"/>
          <p:cNvSpPr/>
          <p:nvPr/>
        </p:nvSpPr>
        <p:spPr>
          <a:xfrm>
            <a:off x="7878207" y="-790682"/>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166103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a:t>품목별</a:t>
            </a:r>
            <a:r>
              <a:rPr lang="en-US" altLang="ko-KR" dirty="0"/>
              <a:t>(007)</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48488985"/>
              </p:ext>
            </p:extLst>
          </p:nvPr>
        </p:nvGraphicFramePr>
        <p:xfrm>
          <a:off x="8688288" y="476672"/>
          <a:ext cx="3384376" cy="426697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품목별 카테고리</a:t>
                      </a:r>
                      <a:endParaRPr lang="en-US" altLang="ko-KR" sz="850" b="0" dirty="0">
                        <a:latin typeface="+mn-ea"/>
                        <a:ea typeface="+mn-ea"/>
                      </a:endParaRPr>
                    </a:p>
                    <a:p>
                      <a:pPr algn="just" latinLnBrk="1">
                        <a:lnSpc>
                          <a:spcPct val="120000"/>
                        </a:lnSpc>
                      </a:pPr>
                      <a:r>
                        <a:rPr lang="en-US" altLang="ko-KR" sz="850" b="0" dirty="0">
                          <a:latin typeface="+mn-ea"/>
                          <a:ea typeface="+mn-ea"/>
                        </a:rPr>
                        <a:t>- </a:t>
                      </a:r>
                      <a:r>
                        <a:rPr lang="ko-KR" altLang="en-US" sz="850" b="0" dirty="0" err="1">
                          <a:latin typeface="+mn-ea"/>
                          <a:ea typeface="+mn-ea"/>
                        </a:rPr>
                        <a:t>메뉴바에서</a:t>
                      </a:r>
                      <a:r>
                        <a:rPr lang="ko-KR" altLang="en-US" sz="850" b="0" dirty="0">
                          <a:latin typeface="+mn-ea"/>
                          <a:ea typeface="+mn-ea"/>
                        </a:rPr>
                        <a:t> 카테고리 </a:t>
                      </a:r>
                      <a:r>
                        <a:rPr lang="ko-KR" altLang="en-US" sz="850" b="0" dirty="0" err="1">
                          <a:latin typeface="+mn-ea"/>
                          <a:ea typeface="+mn-ea"/>
                        </a:rPr>
                        <a:t>선택시</a:t>
                      </a:r>
                      <a:r>
                        <a:rPr lang="ko-KR" altLang="en-US" sz="850" b="0" baseline="0" dirty="0">
                          <a:latin typeface="+mn-ea"/>
                          <a:ea typeface="+mn-ea"/>
                        </a:rPr>
                        <a:t> 페이지 형태 카테고리 리스트로 이동되면서 품목 카테고리가 디폴트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a:t>대분류</a:t>
                      </a:r>
                      <a:r>
                        <a:rPr lang="ko-KR" altLang="en-US" sz="850" dirty="0"/>
                        <a:t> 카테고리 리스트</a:t>
                      </a:r>
                      <a:endParaRPr lang="en-US" altLang="ko-KR" sz="850" dirty="0"/>
                    </a:p>
                    <a:p>
                      <a:pPr marL="171450" indent="-171450">
                        <a:buFontTx/>
                        <a:buChar char="-"/>
                      </a:pPr>
                      <a:r>
                        <a:rPr lang="ko-KR" altLang="en-US" sz="850" dirty="0" err="1"/>
                        <a:t>대분류</a:t>
                      </a:r>
                      <a:r>
                        <a:rPr lang="ko-KR" altLang="en-US" sz="850" dirty="0"/>
                        <a:t> 카테고리 리스트 </a:t>
                      </a:r>
                      <a:r>
                        <a:rPr lang="ko-KR" altLang="en-US" sz="850" dirty="0" err="1"/>
                        <a:t>클릭시</a:t>
                      </a:r>
                      <a:r>
                        <a:rPr lang="ko-KR" altLang="en-US" sz="850" dirty="0"/>
                        <a:t> 중분류 카테고리 리스트가 드롭 다운 형태로 노출되며 화살표 방향 바뀜</a:t>
                      </a:r>
                      <a:r>
                        <a:rPr lang="en-US" altLang="ko-KR" sz="850" dirty="0"/>
                        <a:t>(</a:t>
                      </a:r>
                      <a:r>
                        <a:rPr lang="ko-KR" altLang="en-US" sz="850" dirty="0" err="1"/>
                        <a:t>위방향으로</a:t>
                      </a:r>
                      <a:r>
                        <a:rPr lang="en-US" altLang="ko-KR" sz="850" dirty="0"/>
                        <a:t>)</a:t>
                      </a:r>
                    </a:p>
                    <a:p>
                      <a:pPr marL="171450" indent="-171450">
                        <a:buFontTx/>
                        <a:buChar char="-"/>
                      </a:pPr>
                      <a:r>
                        <a:rPr lang="ko-KR" altLang="en-US" sz="850" dirty="0"/>
                        <a:t>중분류 카테고리 리스트가 노출되어 있는 </a:t>
                      </a:r>
                      <a:r>
                        <a:rPr lang="ko-KR" altLang="en-US" sz="850" dirty="0" err="1"/>
                        <a:t>대분류</a:t>
                      </a:r>
                      <a:r>
                        <a:rPr lang="ko-KR" altLang="en-US" sz="850" dirty="0"/>
                        <a:t> 카테고리 리스트를 </a:t>
                      </a:r>
                      <a:r>
                        <a:rPr lang="ko-KR" altLang="en-US" sz="850" dirty="0" err="1"/>
                        <a:t>재클릭시</a:t>
                      </a:r>
                      <a:r>
                        <a:rPr lang="ko-KR" altLang="en-US" sz="850" dirty="0"/>
                        <a:t> 중분류 카테고리 리스트가 닫히고 화살표 방향 바뀜</a:t>
                      </a:r>
                      <a:r>
                        <a:rPr lang="en-US" altLang="ko-KR" sz="850" dirty="0"/>
                        <a:t>(</a:t>
                      </a:r>
                      <a:r>
                        <a:rPr lang="ko-KR" altLang="en-US" sz="850" dirty="0"/>
                        <a:t>아래방향으로</a:t>
                      </a:r>
                      <a:r>
                        <a:rPr lang="en-US" altLang="ko-KR" sz="850" dirty="0"/>
                        <a:t>)</a:t>
                      </a:r>
                    </a:p>
                    <a:p>
                      <a:pPr marL="171450" indent="-171450">
                        <a:buFontTx/>
                        <a:buChar char="-"/>
                      </a:pPr>
                      <a:r>
                        <a:rPr lang="ko-KR" altLang="en-US" sz="850" dirty="0"/>
                        <a:t>중분류 카테고리 리스트가 노출되어 있는 상태에서 다른 </a:t>
                      </a:r>
                      <a:r>
                        <a:rPr lang="ko-KR" altLang="en-US" sz="850" dirty="0" err="1"/>
                        <a:t>대분류</a:t>
                      </a:r>
                      <a:r>
                        <a:rPr lang="ko-KR" altLang="en-US" sz="850" dirty="0"/>
                        <a:t> 카테고리 리스트 </a:t>
                      </a:r>
                      <a:r>
                        <a:rPr lang="ko-KR" altLang="en-US" sz="850" dirty="0" err="1"/>
                        <a:t>선택시</a:t>
                      </a:r>
                      <a:r>
                        <a:rPr lang="ko-KR" altLang="en-US" sz="850" dirty="0"/>
                        <a:t> 노출되어</a:t>
                      </a:r>
                      <a:r>
                        <a:rPr lang="ko-KR" altLang="en-US" sz="850" baseline="0" dirty="0"/>
                        <a:t> 있던 중분류 카테고리 리스트가 닫히고 이번에 선택한 </a:t>
                      </a:r>
                      <a:r>
                        <a:rPr lang="ko-KR" altLang="en-US" sz="850" baseline="0" dirty="0" err="1"/>
                        <a:t>대분류</a:t>
                      </a:r>
                      <a:r>
                        <a:rPr lang="ko-KR" altLang="en-US" sz="850" baseline="0" dirty="0"/>
                        <a:t> 카테고리의 중분류 카테고리 리스트가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카테고리 리스트</a:t>
                      </a:r>
                      <a:endParaRPr lang="en-US" altLang="ko-KR" sz="85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dirty="0"/>
                        <a:t>중분류 카테고리 리스트 </a:t>
                      </a:r>
                      <a:r>
                        <a:rPr lang="ko-KR" altLang="en-US" sz="850" dirty="0" err="1"/>
                        <a:t>클릭시</a:t>
                      </a:r>
                      <a:r>
                        <a:rPr lang="ko-KR" altLang="en-US" sz="850" dirty="0"/>
                        <a:t> 해당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품목별 리스트</a:t>
                      </a:r>
                      <a:r>
                        <a:rPr lang="en-US" altLang="ko-KR" sz="850" dirty="0">
                          <a:solidFill>
                            <a:srgbClr val="FF0000"/>
                          </a:solidFill>
                        </a:rPr>
                        <a:t>(007-01) </a:t>
                      </a:r>
                      <a:r>
                        <a:rPr lang="ko-KR" altLang="en-US" sz="850" dirty="0"/>
                        <a:t>화면으로 이동</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브랜드별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브랜드별</a:t>
                      </a:r>
                      <a:r>
                        <a:rPr lang="en-US" altLang="ko-KR" sz="850" dirty="0">
                          <a:solidFill>
                            <a:srgbClr val="FF0000"/>
                          </a:solidFill>
                        </a:rPr>
                        <a:t>(007-02)</a:t>
                      </a:r>
                      <a:r>
                        <a:rPr kumimoji="0" lang="ko-KR" altLang="en-US" sz="850" dirty="0">
                          <a:solidFill>
                            <a:srgbClr val="FF0000"/>
                          </a:solidFill>
                          <a:latin typeface="+mn-lt"/>
                        </a:rPr>
                        <a:t> </a:t>
                      </a:r>
                      <a:r>
                        <a:rPr kumimoji="0" lang="ko-KR" altLang="en-US" sz="850" dirty="0">
                          <a:solidFill>
                            <a:schemeClr val="dk1"/>
                          </a:solidFill>
                          <a:latin typeface="+mn-lt"/>
                        </a:rPr>
                        <a:t>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인증마크별 카테고리</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인증마크별 리스트</a:t>
                      </a:r>
                      <a:r>
                        <a:rPr lang="en-US" altLang="ko-KR" sz="850" dirty="0">
                          <a:solidFill>
                            <a:srgbClr val="FF0000"/>
                          </a:solidFill>
                        </a:rPr>
                        <a:t>(007-03)</a:t>
                      </a:r>
                      <a:r>
                        <a:rPr lang="ko-KR" altLang="en-US" sz="850" b="0" dirty="0">
                          <a:latin typeface="+mn-ea"/>
                          <a:ea typeface="+mn-ea"/>
                        </a:rPr>
                        <a:t> 화면으로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9" name="그림 18"/>
          <p:cNvPicPr>
            <a:picLocks noChangeAspect="1"/>
          </p:cNvPicPr>
          <p:nvPr/>
        </p:nvPicPr>
        <p:blipFill rotWithShape="1">
          <a:blip r:embed="rId2"/>
          <a:srcRect l="1273" t="22" r="23907" b="528"/>
          <a:stretch/>
        </p:blipFill>
        <p:spPr>
          <a:xfrm>
            <a:off x="122048" y="637032"/>
            <a:ext cx="3456385" cy="6119325"/>
          </a:xfrm>
          <a:prstGeom prst="rect">
            <a:avLst/>
          </a:prstGeom>
        </p:spPr>
      </p:pic>
      <p:pic>
        <p:nvPicPr>
          <p:cNvPr id="20" name="그림 19"/>
          <p:cNvPicPr>
            <a:picLocks noChangeAspect="1"/>
          </p:cNvPicPr>
          <p:nvPr/>
        </p:nvPicPr>
        <p:blipFill rotWithShape="1">
          <a:blip r:embed="rId3"/>
          <a:srcRect l="3796" r="23483" b="9788"/>
          <a:stretch/>
        </p:blipFill>
        <p:spPr>
          <a:xfrm>
            <a:off x="3772209" y="647596"/>
            <a:ext cx="3456384" cy="6118048"/>
          </a:xfrm>
          <a:prstGeom prst="rect">
            <a:avLst/>
          </a:prstGeom>
        </p:spPr>
      </p:pic>
      <p:sp>
        <p:nvSpPr>
          <p:cNvPr id="13" name="직사각형 12"/>
          <p:cNvSpPr/>
          <p:nvPr/>
        </p:nvSpPr>
        <p:spPr>
          <a:xfrm>
            <a:off x="122048" y="12851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190502" y="18611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3843130" y="17891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4" name="직사각형 23"/>
          <p:cNvSpPr/>
          <p:nvPr/>
        </p:nvSpPr>
        <p:spPr>
          <a:xfrm>
            <a:off x="3843130" y="22212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5" name="직사각형 24"/>
          <p:cNvSpPr/>
          <p:nvPr/>
        </p:nvSpPr>
        <p:spPr>
          <a:xfrm>
            <a:off x="5015961"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6" name="직사각형 25"/>
          <p:cNvSpPr/>
          <p:nvPr/>
        </p:nvSpPr>
        <p:spPr>
          <a:xfrm>
            <a:off x="6122277" y="13385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46257" y="384417"/>
            <a:ext cx="177484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endParaRPr lang="ko-KR" altLang="en-US" sz="1200" dirty="0">
              <a:solidFill>
                <a:srgbClr val="FF0000"/>
              </a:solidFill>
            </a:endParaRPr>
          </a:p>
        </p:txBody>
      </p:sp>
      <p:sp>
        <p:nvSpPr>
          <p:cNvPr id="3" name="직사각형 2"/>
          <p:cNvSpPr/>
          <p:nvPr/>
        </p:nvSpPr>
        <p:spPr>
          <a:xfrm>
            <a:off x="3772209" y="384417"/>
            <a:ext cx="3312125" cy="276999"/>
          </a:xfrm>
          <a:prstGeom prst="rect">
            <a:avLst/>
          </a:prstGeom>
        </p:spPr>
        <p:txBody>
          <a:bodyPr wrap="none">
            <a:spAutoFit/>
          </a:bodyPr>
          <a:lstStyle/>
          <a:p>
            <a:r>
              <a:rPr lang="en-US" altLang="ko-KR" sz="1200" dirty="0">
                <a:solidFill>
                  <a:srgbClr val="FF0000"/>
                </a:solidFill>
              </a:rPr>
              <a:t>(</a:t>
            </a:r>
            <a:r>
              <a:rPr lang="ko-KR" altLang="en-US" sz="1200" dirty="0">
                <a:solidFill>
                  <a:srgbClr val="FF0000"/>
                </a:solidFill>
              </a:rPr>
              <a:t>참고</a:t>
            </a:r>
            <a:r>
              <a:rPr lang="en-US" altLang="ko-KR" sz="1200" dirty="0">
                <a:solidFill>
                  <a:srgbClr val="FF0000"/>
                </a:solidFill>
              </a:rPr>
              <a:t>) 007 - 01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품목 리스트 활성화</a:t>
            </a:r>
            <a:endParaRPr lang="ko-KR" altLang="en-US" sz="1000" dirty="0">
              <a:solidFill>
                <a:srgbClr val="FF0000"/>
              </a:solidFill>
            </a:endParaRPr>
          </a:p>
        </p:txBody>
      </p:sp>
      <p:sp>
        <p:nvSpPr>
          <p:cNvPr id="31" name="직사각형 30"/>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3" name="직사각형 32"/>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a:p>
            <a:pPr algn="ctr"/>
            <a:r>
              <a:rPr lang="en-US" altLang="ko-KR" sz="1200" dirty="0" err="1" smtClean="0"/>
              <a:t>js</a:t>
            </a:r>
            <a:r>
              <a:rPr lang="ko-KR" altLang="en-US" sz="1200" dirty="0" smtClean="0"/>
              <a:t>로 탭 구현 필요</a:t>
            </a:r>
            <a:endParaRPr lang="en-US" altLang="ko-KR" sz="1200" dirty="0" smtClean="0"/>
          </a:p>
        </p:txBody>
      </p:sp>
      <p:sp>
        <p:nvSpPr>
          <p:cNvPr id="34" name="직사각형 33"/>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탭 구현 완료</a:t>
            </a:r>
            <a:endParaRPr lang="en-US" altLang="ko-KR" sz="1200" dirty="0" smtClean="0"/>
          </a:p>
          <a:p>
            <a:pPr algn="ctr"/>
            <a:r>
              <a:rPr lang="en-US" altLang="ko-KR" sz="1200" dirty="0" err="1" smtClean="0"/>
              <a:t>js</a:t>
            </a:r>
            <a:r>
              <a:rPr lang="ko-KR" altLang="en-US" sz="1200" dirty="0" smtClean="0"/>
              <a:t>로 </a:t>
            </a:r>
            <a:r>
              <a:rPr lang="ko-KR" altLang="en-US" sz="1200" dirty="0" err="1" smtClean="0"/>
              <a:t>토글바</a:t>
            </a:r>
            <a:r>
              <a:rPr lang="ko-KR" altLang="en-US" sz="1200" dirty="0" smtClean="0"/>
              <a:t> 구현 필요</a:t>
            </a:r>
            <a:endParaRPr lang="ko-KR" altLang="en-US" sz="1200" dirty="0"/>
          </a:p>
        </p:txBody>
      </p:sp>
      <p:sp>
        <p:nvSpPr>
          <p:cNvPr id="35" name="직사각형 34"/>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토글바</a:t>
            </a:r>
            <a:r>
              <a:rPr lang="ko-KR" altLang="en-US" sz="1200" dirty="0" smtClean="0"/>
              <a:t> 구현 완료</a:t>
            </a:r>
            <a:endParaRPr lang="en-US" altLang="ko-KR" sz="1200" dirty="0" smtClean="0"/>
          </a:p>
          <a:p>
            <a:pPr algn="ctr"/>
            <a:r>
              <a:rPr lang="en-US" altLang="ko-KR" sz="1200" dirty="0" smtClean="0"/>
              <a:t>DB </a:t>
            </a:r>
            <a:r>
              <a:rPr lang="ko-KR" altLang="en-US" sz="1200" dirty="0" smtClean="0"/>
              <a:t>연결 필요</a:t>
            </a:r>
            <a:endParaRPr lang="en-US" altLang="ko-KR" sz="1200" dirty="0" smtClean="0"/>
          </a:p>
        </p:txBody>
      </p:sp>
      <p:sp>
        <p:nvSpPr>
          <p:cNvPr id="36" name="직사각형 35"/>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141278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p:cNvPicPr>
            <a:picLocks noChangeAspect="1"/>
          </p:cNvPicPr>
          <p:nvPr/>
        </p:nvPicPr>
        <p:blipFill rotWithShape="1">
          <a:blip r:embed="rId2"/>
          <a:srcRect l="4937" r="2493" b="10203"/>
          <a:stretch/>
        </p:blipFill>
        <p:spPr>
          <a:xfrm>
            <a:off x="584871" y="581174"/>
            <a:ext cx="3456384" cy="60898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a:t>품목별 리스트</a:t>
            </a:r>
            <a:r>
              <a:rPr lang="en-US" altLang="ko-KR" dirty="0"/>
              <a:t>(007-01)</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78199977"/>
              </p:ext>
            </p:extLst>
          </p:nvPr>
        </p:nvGraphicFramePr>
        <p:xfrm>
          <a:off x="8688288" y="476672"/>
          <a:ext cx="3384376" cy="25570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err="1">
                          <a:latin typeface="+mn-ea"/>
                          <a:ea typeface="+mn-ea"/>
                        </a:rPr>
                        <a:t>클릭시</a:t>
                      </a:r>
                      <a:r>
                        <a:rPr lang="ko-KR" altLang="en-US" sz="850" b="0" dirty="0">
                          <a:latin typeface="+mn-ea"/>
                          <a:ea typeface="+mn-ea"/>
                        </a:rPr>
                        <a:t> </a:t>
                      </a:r>
                      <a:r>
                        <a:rPr lang="ko-KR" altLang="en-US" sz="850" dirty="0"/>
                        <a:t>카테고리 </a:t>
                      </a:r>
                      <a:r>
                        <a:rPr lang="en-US" altLang="ko-KR" sz="850" dirty="0"/>
                        <a:t>– </a:t>
                      </a:r>
                      <a:r>
                        <a:rPr lang="ko-KR" altLang="en-US" sz="850" dirty="0"/>
                        <a:t>품목별</a:t>
                      </a:r>
                      <a:r>
                        <a:rPr lang="en-US" altLang="ko-KR" sz="850" dirty="0"/>
                        <a:t>(007)</a:t>
                      </a:r>
                      <a:r>
                        <a:rPr lang="ko-KR" altLang="en-US" sz="850" b="0" dirty="0">
                          <a:latin typeface="+mn-lt"/>
                          <a:ea typeface="+mn-ea"/>
                        </a:rPr>
                        <a:t> 화면으</a:t>
                      </a:r>
                      <a:r>
                        <a:rPr lang="ko-KR" altLang="en-US" sz="850" b="0" dirty="0">
                          <a:latin typeface="+mn-ea"/>
                          <a:ea typeface="+mn-ea"/>
                        </a:rPr>
                        <a:t>로 전환</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중분류 카테고리 리스트</a:t>
                      </a:r>
                      <a:endParaRPr lang="en-US" altLang="ko-KR" sz="850" b="0" dirty="0" smtClean="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en-US" altLang="ko-KR" sz="850" b="0" dirty="0" smtClean="0">
                          <a:latin typeface="+mn-ea"/>
                          <a:ea typeface="+mn-ea"/>
                        </a:rPr>
                        <a:t>- </a:t>
                      </a:r>
                      <a:r>
                        <a:rPr lang="ko-KR" altLang="en-US" sz="850" b="0" dirty="0" smtClean="0">
                          <a:solidFill>
                            <a:schemeClr val="tx1"/>
                          </a:solidFill>
                          <a:latin typeface="+mn-ea"/>
                          <a:ea typeface="+mn-ea"/>
                        </a:rPr>
                        <a:t>제품의 대표이미지</a:t>
                      </a:r>
                      <a:r>
                        <a:rPr lang="en-US" altLang="ko-KR" sz="850" b="0" baseline="0" dirty="0" smtClean="0">
                          <a:solidFill>
                            <a:schemeClr val="tx1"/>
                          </a:solidFill>
                          <a:latin typeface="+mn-ea"/>
                          <a:ea typeface="+mn-ea"/>
                        </a:rPr>
                        <a:t> or </a:t>
                      </a:r>
                      <a:r>
                        <a:rPr lang="ko-KR" altLang="en-US" sz="850" b="0" baseline="0" dirty="0" smtClean="0">
                          <a:solidFill>
                            <a:schemeClr val="tx1"/>
                          </a:solidFill>
                          <a:latin typeface="+mn-ea"/>
                          <a:ea typeface="+mn-ea"/>
                        </a:rPr>
                        <a:t>제품명을 </a:t>
                      </a:r>
                      <a:r>
                        <a:rPr lang="ko-KR" altLang="en-US" sz="850" b="0" baseline="0" dirty="0" err="1" smtClean="0">
                          <a:solidFill>
                            <a:schemeClr val="tx1"/>
                          </a:solidFill>
                          <a:latin typeface="+mn-ea"/>
                          <a:ea typeface="+mn-ea"/>
                        </a:rPr>
                        <a:t>선택시</a:t>
                      </a:r>
                      <a:r>
                        <a:rPr lang="ko-KR" altLang="en-US" sz="850" b="0" baseline="0" dirty="0" smtClean="0">
                          <a:solidFill>
                            <a:schemeClr val="tx1"/>
                          </a:solidFill>
                          <a:latin typeface="+mn-ea"/>
                          <a:ea typeface="+mn-ea"/>
                        </a:rPr>
                        <a:t> 제품의 </a:t>
                      </a:r>
                      <a:r>
                        <a:rPr lang="ko-KR" altLang="en-US" sz="850" dirty="0" smtClean="0">
                          <a:solidFill>
                            <a:schemeClr val="tx1"/>
                          </a:solidFill>
                        </a:rPr>
                        <a:t>제품 </a:t>
                      </a:r>
                      <a:r>
                        <a:rPr lang="ko-KR" altLang="en-US" sz="850" dirty="0" smtClean="0">
                          <a:solidFill>
                            <a:srgbClr val="FF0000"/>
                          </a:solidFill>
                        </a:rPr>
                        <a:t>상세 페이지</a:t>
                      </a:r>
                      <a:r>
                        <a:rPr lang="en-US" altLang="ko-KR" sz="850" dirty="0" smtClean="0">
                          <a:solidFill>
                            <a:srgbClr val="FF0000"/>
                          </a:solidFill>
                        </a:rPr>
                        <a:t>(008)</a:t>
                      </a:r>
                      <a:r>
                        <a:rPr lang="ko-KR" altLang="en-US" sz="850" dirty="0" smtClean="0">
                          <a:solidFill>
                            <a:schemeClr val="tx1"/>
                          </a:solidFill>
                        </a:rPr>
                        <a:t>화면으</a:t>
                      </a:r>
                      <a:r>
                        <a:rPr lang="ko-KR" altLang="en-US" sz="850" b="0" baseline="0" dirty="0" smtClean="0">
                          <a:solidFill>
                            <a:schemeClr val="tx1"/>
                          </a:solidFill>
                          <a:latin typeface="+mn-ea"/>
                          <a:ea typeface="+mn-ea"/>
                        </a:rPr>
                        <a:t>로 이동</a:t>
                      </a:r>
                      <a:endParaRPr lang="ko-KR" altLang="en-US" sz="85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리스트 제목</a:t>
                      </a:r>
                      <a:endParaRPr lang="en-US" altLang="ko-KR" sz="850" dirty="0"/>
                    </a:p>
                    <a:p>
                      <a:pPr marL="171450" indent="-171450">
                        <a:buFontTx/>
                        <a:buChar char="-"/>
                      </a:pPr>
                      <a:r>
                        <a:rPr lang="ko-KR" altLang="en-US" sz="850" dirty="0"/>
                        <a:t>직전에 선택한 중분류 </a:t>
                      </a:r>
                      <a:r>
                        <a:rPr lang="ko-KR" altLang="en-US" sz="850" dirty="0" err="1"/>
                        <a:t>카테고리명</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14" name="직사각형 13"/>
          <p:cNvSpPr/>
          <p:nvPr/>
        </p:nvSpPr>
        <p:spPr>
          <a:xfrm>
            <a:off x="682085" y="13012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538500" y="72519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1645114" y="8641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524890" y="291045"/>
            <a:ext cx="2919389"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007 - 01 - 01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품목</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
        <p:nvSpPr>
          <p:cNvPr id="23" name="직사각형 22"/>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a:t>
            </a:r>
            <a:endParaRPr lang="en-US" altLang="ko-KR" sz="1200" dirty="0" smtClean="0"/>
          </a:p>
          <a:p>
            <a:pPr algn="ctr"/>
            <a:r>
              <a:rPr lang="ko-KR" altLang="en-US" sz="1200" dirty="0" smtClean="0"/>
              <a:t>설계 완료</a:t>
            </a:r>
            <a:endParaRPr lang="ko-KR" altLang="en-US" sz="1200" dirty="0"/>
          </a:p>
        </p:txBody>
      </p:sp>
      <p:sp>
        <p:nvSpPr>
          <p:cNvPr id="25" name="직사각형 24"/>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p:txBody>
      </p:sp>
      <p:sp>
        <p:nvSpPr>
          <p:cNvPr id="26" name="직사각형 25"/>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가상 데이터로 </a:t>
            </a:r>
            <a:endParaRPr lang="en-US" altLang="ko-KR" sz="1200" dirty="0" smtClean="0"/>
          </a:p>
          <a:p>
            <a:pPr algn="ctr"/>
            <a:r>
              <a:rPr lang="ko-KR" altLang="en-US" sz="1200" dirty="0" smtClean="0"/>
              <a:t>데이터 받아오기 성공</a:t>
            </a:r>
            <a:endParaRPr lang="ko-KR" altLang="en-US" sz="1200" dirty="0"/>
          </a:p>
        </p:txBody>
      </p:sp>
      <p:sp>
        <p:nvSpPr>
          <p:cNvPr id="27" name="직사각형 26"/>
          <p:cNvSpPr/>
          <p:nvPr/>
        </p:nvSpPr>
        <p:spPr>
          <a:xfrm>
            <a:off x="479444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402081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err="1"/>
              <a:t>브랜드별</a:t>
            </a:r>
            <a:r>
              <a:rPr lang="en-US" altLang="ko-KR" dirty="0"/>
              <a:t>(007-02)</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633854763"/>
              </p:ext>
            </p:extLst>
          </p:nvPr>
        </p:nvGraphicFramePr>
        <p:xfrm>
          <a:off x="8688288" y="476672"/>
          <a:ext cx="3384376" cy="310771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품목별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품목별</a:t>
                      </a:r>
                      <a:r>
                        <a:rPr lang="en-US" altLang="ko-KR" sz="850" dirty="0">
                          <a:solidFill>
                            <a:srgbClr val="FF0000"/>
                          </a:solidFill>
                        </a:rPr>
                        <a:t>(007</a:t>
                      </a:r>
                      <a:r>
                        <a:rPr lang="en-US" altLang="ko-KR" sz="850" dirty="0"/>
                        <a:t>)</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인증마크별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t>카테고리 </a:t>
                      </a:r>
                      <a:r>
                        <a:rPr lang="en-US" altLang="ko-KR" sz="850" dirty="0"/>
                        <a:t>– </a:t>
                      </a:r>
                      <a:r>
                        <a:rPr lang="ko-KR" altLang="en-US" sz="850" dirty="0"/>
                        <a:t>인증마크별 리스트</a:t>
                      </a:r>
                      <a:r>
                        <a:rPr lang="en-US" altLang="ko-KR" sz="850" dirty="0"/>
                        <a:t>(007-03)</a:t>
                      </a:r>
                      <a:r>
                        <a:rPr kumimoji="0" lang="ko-KR" altLang="en-US" sz="850" dirty="0">
                          <a:solidFill>
                            <a:schemeClr val="dk1"/>
                          </a:solidFill>
                          <a:latin typeface="+mn-lt"/>
                        </a:rPr>
                        <a:t> 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브랜드</a:t>
                      </a:r>
                      <a:r>
                        <a:rPr lang="ko-KR" altLang="en-US" sz="850" baseline="0" dirty="0"/>
                        <a:t> 리스트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a:solidFill>
                            <a:schemeClr val="tx1"/>
                          </a:solidFill>
                        </a:rPr>
                        <a:t>브랜드를 </a:t>
                      </a:r>
                      <a:r>
                        <a:rPr lang="ko-KR" altLang="en-US" sz="850" baseline="0" dirty="0" err="1">
                          <a:solidFill>
                            <a:schemeClr val="tx1"/>
                          </a:solidFill>
                        </a:rPr>
                        <a:t>클릭시</a:t>
                      </a:r>
                      <a:r>
                        <a:rPr lang="ko-KR" altLang="en-US" sz="850" baseline="0" dirty="0">
                          <a:solidFill>
                            <a:schemeClr val="tx1"/>
                          </a:solidFill>
                        </a:rPr>
                        <a:t> </a:t>
                      </a:r>
                      <a:r>
                        <a:rPr lang="en-US" altLang="ko-KR" sz="850" dirty="0">
                          <a:solidFill>
                            <a:srgbClr val="FF0000"/>
                          </a:solidFill>
                        </a:rPr>
                        <a:t>007-02-01 </a:t>
                      </a:r>
                      <a:r>
                        <a:rPr lang="ko-KR" altLang="en-US" sz="850" dirty="0">
                          <a:solidFill>
                            <a:srgbClr val="FF0000"/>
                          </a:solidFill>
                        </a:rPr>
                        <a:t>카테고리</a:t>
                      </a:r>
                      <a:r>
                        <a:rPr lang="en-US" altLang="ko-KR" sz="850" dirty="0">
                          <a:solidFill>
                            <a:srgbClr val="FF0000"/>
                          </a:solidFill>
                        </a:rPr>
                        <a:t>_</a:t>
                      </a:r>
                      <a:r>
                        <a:rPr lang="ko-KR" altLang="en-US" sz="850" dirty="0">
                          <a:solidFill>
                            <a:srgbClr val="FF0000"/>
                          </a:solidFill>
                        </a:rPr>
                        <a:t>브랜드</a:t>
                      </a:r>
                      <a:r>
                        <a:rPr lang="en-US" altLang="ko-KR" sz="850" dirty="0">
                          <a:solidFill>
                            <a:srgbClr val="FF0000"/>
                          </a:solidFill>
                        </a:rPr>
                        <a:t>_</a:t>
                      </a:r>
                      <a:r>
                        <a:rPr lang="ko-KR" altLang="en-US" sz="850" dirty="0">
                          <a:solidFill>
                            <a:srgbClr val="FF0000"/>
                          </a:solidFill>
                        </a:rPr>
                        <a:t>제품리스트</a:t>
                      </a:r>
                      <a:r>
                        <a:rPr lang="ko-KR" altLang="en-US" sz="850" baseline="0" dirty="0">
                          <a:solidFill>
                            <a:srgbClr val="FF0000"/>
                          </a:solidFill>
                        </a:rPr>
                        <a:t> </a:t>
                      </a:r>
                      <a:r>
                        <a:rPr lang="ko-KR" altLang="en-US" sz="850" baseline="0" dirty="0">
                          <a:solidFill>
                            <a:schemeClr val="tx1"/>
                          </a:solidFill>
                        </a:rPr>
                        <a:t>화면으로 이동</a:t>
                      </a:r>
                      <a:endParaRPr lang="en-US" altLang="ko-KR" sz="850" baseline="0" dirty="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endParaRPr lang="en-US" altLang="ko-KR" sz="850" b="0" dirty="0">
                        <a:latin typeface="+mn-ea"/>
                        <a:ea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solidFill>
                            <a:schemeClr val="tx1"/>
                          </a:solidFill>
                          <a:latin typeface="+mn-ea"/>
                          <a:ea typeface="+mn-ea"/>
                        </a:rPr>
                        <a:t>- </a:t>
                      </a:r>
                      <a:r>
                        <a:rPr lang="ko-KR" altLang="en-US" sz="850" b="0" dirty="0" err="1">
                          <a:solidFill>
                            <a:schemeClr val="tx1"/>
                          </a:solidFill>
                          <a:latin typeface="+mn-ea"/>
                          <a:ea typeface="+mn-ea"/>
                        </a:rPr>
                        <a:t>클릭시</a:t>
                      </a:r>
                      <a:r>
                        <a:rPr lang="ko-KR" altLang="en-US" sz="850" b="0" dirty="0">
                          <a:solidFill>
                            <a:schemeClr val="tx1"/>
                          </a:solidFill>
                          <a:latin typeface="+mn-ea"/>
                          <a:ea typeface="+mn-ea"/>
                        </a:rPr>
                        <a:t> </a:t>
                      </a:r>
                      <a:r>
                        <a:rPr lang="en-US" altLang="ko-KR" sz="850" dirty="0">
                          <a:solidFill>
                            <a:srgbClr val="FF0000"/>
                          </a:solidFill>
                          <a:latin typeface="Segoe UI" panose="020B0502040204020203" pitchFamily="34" charset="0"/>
                        </a:rPr>
                        <a:t>007 - 02 </a:t>
                      </a:r>
                      <a:r>
                        <a:rPr lang="ko-KR" altLang="en-US" sz="850" dirty="0">
                          <a:solidFill>
                            <a:srgbClr val="FF0000"/>
                          </a:solidFill>
                          <a:latin typeface="Segoe UI" panose="020B0502040204020203" pitchFamily="34" charset="0"/>
                        </a:rPr>
                        <a:t>카테고리</a:t>
                      </a:r>
                      <a:r>
                        <a:rPr lang="en-US" altLang="ko-KR" sz="850" dirty="0">
                          <a:solidFill>
                            <a:srgbClr val="FF0000"/>
                          </a:solidFill>
                          <a:latin typeface="Segoe UI" panose="020B0502040204020203" pitchFamily="34" charset="0"/>
                        </a:rPr>
                        <a:t>_</a:t>
                      </a:r>
                      <a:r>
                        <a:rPr lang="ko-KR" altLang="en-US" sz="850" dirty="0">
                          <a:solidFill>
                            <a:srgbClr val="FF0000"/>
                          </a:solidFill>
                          <a:latin typeface="Segoe UI" panose="020B0502040204020203" pitchFamily="34" charset="0"/>
                        </a:rPr>
                        <a:t>브랜드</a:t>
                      </a:r>
                      <a:r>
                        <a:rPr lang="ko-KR" altLang="en-US" sz="850" b="0" dirty="0">
                          <a:solidFill>
                            <a:srgbClr val="FF0000"/>
                          </a:solidFill>
                          <a:latin typeface="+mn-lt"/>
                          <a:ea typeface="+mn-ea"/>
                        </a:rPr>
                        <a:t> 화면</a:t>
                      </a:r>
                      <a:r>
                        <a:rPr lang="ko-KR" altLang="en-US" sz="850" b="0" dirty="0">
                          <a:solidFill>
                            <a:schemeClr val="tx1"/>
                          </a:solidFill>
                          <a:latin typeface="+mn-lt"/>
                          <a:ea typeface="+mn-ea"/>
                        </a:rPr>
                        <a:t>으</a:t>
                      </a:r>
                      <a:r>
                        <a:rPr lang="ko-KR" altLang="en-US" sz="850" b="0" dirty="0">
                          <a:solidFill>
                            <a:schemeClr val="tx1"/>
                          </a:solidFill>
                          <a:latin typeface="+mn-ea"/>
                          <a:ea typeface="+mn-ea"/>
                        </a:rPr>
                        <a:t>로 전환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브랜드별</a:t>
                      </a:r>
                      <a:r>
                        <a:rPr lang="ko-KR" altLang="en-US" sz="850" b="0" dirty="0">
                          <a:latin typeface="+mn-ea"/>
                          <a:ea typeface="+mn-ea"/>
                        </a:rPr>
                        <a:t> 제품 리스트</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solidFill>
                            <a:schemeClr val="tx1"/>
                          </a:solidFill>
                          <a:latin typeface="+mn-ea"/>
                          <a:ea typeface="+mn-ea"/>
                        </a:rPr>
                        <a:t>제품의 대표이미지</a:t>
                      </a:r>
                      <a:r>
                        <a:rPr lang="en-US" altLang="ko-KR" sz="850" b="0" baseline="0" dirty="0">
                          <a:solidFill>
                            <a:schemeClr val="tx1"/>
                          </a:solidFill>
                          <a:latin typeface="+mn-ea"/>
                          <a:ea typeface="+mn-ea"/>
                        </a:rPr>
                        <a:t> or </a:t>
                      </a:r>
                      <a:r>
                        <a:rPr lang="ko-KR" altLang="en-US" sz="850" b="0" baseline="0" dirty="0">
                          <a:solidFill>
                            <a:schemeClr val="tx1"/>
                          </a:solidFill>
                          <a:latin typeface="+mn-ea"/>
                          <a:ea typeface="+mn-ea"/>
                        </a:rPr>
                        <a:t>제품명을 </a:t>
                      </a:r>
                      <a:r>
                        <a:rPr lang="ko-KR" altLang="en-US" sz="850" b="0" baseline="0" dirty="0" err="1">
                          <a:solidFill>
                            <a:schemeClr val="tx1"/>
                          </a:solidFill>
                          <a:latin typeface="+mn-ea"/>
                          <a:ea typeface="+mn-ea"/>
                        </a:rPr>
                        <a:t>선택시</a:t>
                      </a:r>
                      <a:r>
                        <a:rPr lang="ko-KR" altLang="en-US" sz="850" b="0" baseline="0" dirty="0">
                          <a:solidFill>
                            <a:schemeClr val="tx1"/>
                          </a:solidFill>
                          <a:latin typeface="+mn-ea"/>
                          <a:ea typeface="+mn-ea"/>
                        </a:rPr>
                        <a:t> 제품의 </a:t>
                      </a:r>
                      <a:r>
                        <a:rPr lang="ko-KR" altLang="en-US" sz="850" dirty="0">
                          <a:solidFill>
                            <a:srgbClr val="FF0000"/>
                          </a:solidFill>
                        </a:rPr>
                        <a:t>제품 상세 페이지</a:t>
                      </a:r>
                      <a:r>
                        <a:rPr lang="en-US" altLang="ko-KR" sz="850" dirty="0">
                          <a:solidFill>
                            <a:srgbClr val="FF0000"/>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p:cNvPicPr>
            <a:picLocks noChangeAspect="1"/>
          </p:cNvPicPr>
          <p:nvPr/>
        </p:nvPicPr>
        <p:blipFill rotWithShape="1">
          <a:blip r:embed="rId2"/>
          <a:srcRect l="1639" r="2363" b="527"/>
          <a:stretch/>
        </p:blipFill>
        <p:spPr>
          <a:xfrm>
            <a:off x="263352" y="631957"/>
            <a:ext cx="3456384" cy="6120680"/>
          </a:xfrm>
          <a:prstGeom prst="rect">
            <a:avLst/>
          </a:prstGeom>
        </p:spPr>
      </p:pic>
      <p:pic>
        <p:nvPicPr>
          <p:cNvPr id="6" name="그림 5"/>
          <p:cNvPicPr>
            <a:picLocks noChangeAspect="1"/>
          </p:cNvPicPr>
          <p:nvPr/>
        </p:nvPicPr>
        <p:blipFill rotWithShape="1">
          <a:blip r:embed="rId3"/>
          <a:srcRect l="5909" r="1521" b="9749"/>
          <a:stretch/>
        </p:blipFill>
        <p:spPr>
          <a:xfrm>
            <a:off x="3863752" y="635934"/>
            <a:ext cx="3456384" cy="6120680"/>
          </a:xfrm>
          <a:prstGeom prst="rect">
            <a:avLst/>
          </a:prstGeom>
        </p:spPr>
      </p:pic>
      <p:sp>
        <p:nvSpPr>
          <p:cNvPr id="15" name="직사각형 14"/>
          <p:cNvSpPr/>
          <p:nvPr/>
        </p:nvSpPr>
        <p:spPr>
          <a:xfrm>
            <a:off x="4457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3" name="직사각형 12"/>
          <p:cNvSpPr/>
          <p:nvPr/>
        </p:nvSpPr>
        <p:spPr>
          <a:xfrm>
            <a:off x="2600952" y="133855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8864" y="181773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797342" y="88162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3820348" y="143544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5038128" y="978515"/>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 name="직사각형 1"/>
          <p:cNvSpPr/>
          <p:nvPr/>
        </p:nvSpPr>
        <p:spPr>
          <a:xfrm>
            <a:off x="3877110" y="358935"/>
            <a:ext cx="2937022" cy="276999"/>
          </a:xfrm>
          <a:prstGeom prst="rect">
            <a:avLst/>
          </a:prstGeom>
        </p:spPr>
        <p:txBody>
          <a:bodyPr wrap="none">
            <a:spAutoFit/>
          </a:bodyPr>
          <a:lstStyle/>
          <a:p>
            <a:r>
              <a:rPr lang="en-US" altLang="ko-KR" sz="1200" dirty="0">
                <a:solidFill>
                  <a:srgbClr val="FF0000"/>
                </a:solidFill>
              </a:rPr>
              <a:t>007-02-01 </a:t>
            </a:r>
            <a:r>
              <a:rPr lang="ko-KR" altLang="en-US" sz="1200" dirty="0">
                <a:solidFill>
                  <a:srgbClr val="FF0000"/>
                </a:solidFill>
              </a:rPr>
              <a:t>카테고리</a:t>
            </a:r>
            <a:r>
              <a:rPr lang="en-US" altLang="ko-KR" sz="1200" dirty="0">
                <a:solidFill>
                  <a:srgbClr val="FF0000"/>
                </a:solidFill>
              </a:rPr>
              <a:t>_</a:t>
            </a:r>
            <a:r>
              <a:rPr lang="ko-KR" altLang="en-US" sz="1200" dirty="0">
                <a:solidFill>
                  <a:srgbClr val="FF0000"/>
                </a:solidFill>
              </a:rPr>
              <a:t>브랜드</a:t>
            </a:r>
            <a:r>
              <a:rPr lang="en-US" altLang="ko-KR" sz="1200" dirty="0">
                <a:solidFill>
                  <a:srgbClr val="FF0000"/>
                </a:solidFill>
              </a:rPr>
              <a:t>_</a:t>
            </a:r>
            <a:r>
              <a:rPr lang="ko-KR" altLang="en-US" sz="1200" dirty="0" err="1">
                <a:solidFill>
                  <a:srgbClr val="FF0000"/>
                </a:solidFill>
              </a:rPr>
              <a:t>제품리스트</a:t>
            </a:r>
            <a:endParaRPr lang="ko-KR" altLang="en-US" sz="1000" dirty="0">
              <a:solidFill>
                <a:srgbClr val="FF0000"/>
              </a:solidFill>
            </a:endParaRPr>
          </a:p>
        </p:txBody>
      </p:sp>
      <p:sp>
        <p:nvSpPr>
          <p:cNvPr id="9" name="직사각형 8"/>
          <p:cNvSpPr/>
          <p:nvPr/>
        </p:nvSpPr>
        <p:spPr>
          <a:xfrm>
            <a:off x="235090" y="351746"/>
            <a:ext cx="1928733"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007 - 02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브랜드</a:t>
            </a:r>
            <a:endParaRPr lang="ko-KR" altLang="en-US" sz="1200" dirty="0">
              <a:solidFill>
                <a:srgbClr val="FF0000"/>
              </a:solidFill>
            </a:endParaRPr>
          </a:p>
        </p:txBody>
      </p:sp>
      <p:sp>
        <p:nvSpPr>
          <p:cNvPr id="28" name="직사각형 27"/>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7" name="직사각형 36"/>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a:p>
            <a:pPr algn="ctr"/>
            <a:r>
              <a:rPr lang="en-US" altLang="ko-KR" sz="1200" dirty="0" err="1" smtClean="0"/>
              <a:t>js</a:t>
            </a:r>
            <a:r>
              <a:rPr lang="ko-KR" altLang="en-US" sz="1200" dirty="0" smtClean="0"/>
              <a:t>로 탭 구현 필요</a:t>
            </a:r>
            <a:endParaRPr lang="en-US" altLang="ko-KR" sz="1200" dirty="0" smtClean="0"/>
          </a:p>
        </p:txBody>
      </p:sp>
      <p:sp>
        <p:nvSpPr>
          <p:cNvPr id="38" name="직사각형 37"/>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탭 구현 완료</a:t>
            </a:r>
            <a:endParaRPr lang="en-US" altLang="ko-KR" sz="1200" dirty="0" smtClean="0"/>
          </a:p>
          <a:p>
            <a:pPr algn="ctr"/>
            <a:r>
              <a:rPr lang="en-US" altLang="ko-KR" sz="1200" dirty="0" err="1" smtClean="0"/>
              <a:t>js</a:t>
            </a:r>
            <a:r>
              <a:rPr lang="ko-KR" altLang="en-US" sz="1200" dirty="0" smtClean="0"/>
              <a:t>로 </a:t>
            </a:r>
            <a:r>
              <a:rPr lang="ko-KR" altLang="en-US" sz="1200" dirty="0" err="1" smtClean="0"/>
              <a:t>토글바</a:t>
            </a:r>
            <a:r>
              <a:rPr lang="ko-KR" altLang="en-US" sz="1200" dirty="0" smtClean="0"/>
              <a:t> 구현 필요</a:t>
            </a:r>
            <a:endParaRPr lang="ko-KR" altLang="en-US" sz="1200" dirty="0"/>
          </a:p>
        </p:txBody>
      </p:sp>
      <p:sp>
        <p:nvSpPr>
          <p:cNvPr id="39" name="직사각형 38"/>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토글바</a:t>
            </a:r>
            <a:r>
              <a:rPr lang="ko-KR" altLang="en-US" sz="1200" dirty="0" smtClean="0"/>
              <a:t> 구현 완료</a:t>
            </a:r>
            <a:endParaRPr lang="en-US" altLang="ko-KR" sz="1200" dirty="0" smtClean="0"/>
          </a:p>
          <a:p>
            <a:pPr algn="ctr"/>
            <a:r>
              <a:rPr lang="en-US" altLang="ko-KR" sz="1200" dirty="0" smtClean="0"/>
              <a:t>DB </a:t>
            </a:r>
            <a:r>
              <a:rPr lang="ko-KR" altLang="en-US" sz="1200" dirty="0" smtClean="0"/>
              <a:t>연결 필요</a:t>
            </a:r>
            <a:endParaRPr lang="en-US" altLang="ko-KR" sz="1200" dirty="0" smtClean="0"/>
          </a:p>
        </p:txBody>
      </p:sp>
      <p:sp>
        <p:nvSpPr>
          <p:cNvPr id="40" name="직사각형 39"/>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82689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카테고리 </a:t>
            </a:r>
            <a:r>
              <a:rPr lang="en-US" altLang="ko-KR" dirty="0"/>
              <a:t>– </a:t>
            </a:r>
            <a:r>
              <a:rPr lang="ko-KR" altLang="en-US" dirty="0" err="1"/>
              <a:t>인증마크별</a:t>
            </a:r>
            <a:r>
              <a:rPr lang="ko-KR" altLang="en-US" dirty="0"/>
              <a:t> 리스트</a:t>
            </a:r>
            <a:r>
              <a:rPr lang="en-US" altLang="ko-KR" dirty="0"/>
              <a:t>(007-03)</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50395"/>
              </p:ext>
            </p:extLst>
          </p:nvPr>
        </p:nvGraphicFramePr>
        <p:xfrm>
          <a:off x="8688288" y="476672"/>
          <a:ext cx="3384376" cy="289975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품목별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품목별</a:t>
                      </a:r>
                      <a:r>
                        <a:rPr lang="en-US" altLang="ko-KR" sz="850" dirty="0">
                          <a:solidFill>
                            <a:srgbClr val="FF0000"/>
                          </a:solidFill>
                        </a:rPr>
                        <a:t>(007)</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브랜드별</a:t>
                      </a:r>
                      <a:r>
                        <a:rPr kumimoji="1" lang="ko-KR" altLang="en-US" sz="850" dirty="0">
                          <a:solidFill>
                            <a:schemeClr val="tx1"/>
                          </a:solidFill>
                          <a:latin typeface="+mn-ea"/>
                        </a:rPr>
                        <a:t> 카테고리</a:t>
                      </a:r>
                      <a:endParaRPr kumimoji="1" lang="en-US" altLang="ko-KR" sz="850" dirty="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a:t>
                      </a:r>
                      <a:r>
                        <a:rPr lang="ko-KR" altLang="en-US" sz="850" dirty="0">
                          <a:solidFill>
                            <a:srgbClr val="FF0000"/>
                          </a:solidFill>
                        </a:rPr>
                        <a:t>카테고리 </a:t>
                      </a:r>
                      <a:r>
                        <a:rPr lang="en-US" altLang="ko-KR" sz="850" dirty="0">
                          <a:solidFill>
                            <a:srgbClr val="FF0000"/>
                          </a:solidFill>
                        </a:rPr>
                        <a:t>– </a:t>
                      </a:r>
                      <a:r>
                        <a:rPr lang="ko-KR" altLang="en-US" sz="850" dirty="0">
                          <a:solidFill>
                            <a:srgbClr val="FF0000"/>
                          </a:solidFill>
                        </a:rPr>
                        <a:t>브랜드별</a:t>
                      </a:r>
                      <a:r>
                        <a:rPr lang="en-US" altLang="ko-KR" sz="850" dirty="0">
                          <a:solidFill>
                            <a:srgbClr val="FF0000"/>
                          </a:solidFill>
                        </a:rPr>
                        <a:t>(007-02)</a:t>
                      </a:r>
                      <a:r>
                        <a:rPr kumimoji="0" lang="ko-KR" altLang="en-US" sz="850" dirty="0">
                          <a:solidFill>
                            <a:srgbClr val="FF0000"/>
                          </a:solidFill>
                          <a:latin typeface="+mn-lt"/>
                        </a:rPr>
                        <a:t> </a:t>
                      </a:r>
                      <a:r>
                        <a:rPr kumimoji="0" lang="ko-KR" altLang="en-US" sz="850" dirty="0">
                          <a:solidFill>
                            <a:schemeClr val="dk1"/>
                          </a:solidFill>
                          <a:latin typeface="+mn-lt"/>
                        </a:rPr>
                        <a:t>화면으</a:t>
                      </a:r>
                      <a:r>
                        <a:rPr kumimoji="1" lang="ko-KR" altLang="en-US" sz="850" dirty="0">
                          <a:solidFill>
                            <a:schemeClr val="tx1"/>
                          </a:solidFill>
                          <a:latin typeface="+mn-ea"/>
                        </a:rPr>
                        <a:t>로 전환</a:t>
                      </a:r>
                      <a:endParaRPr kumimoji="1" lang="en-US" altLang="ko-KR"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a:t>중분류 리스트 제목</a:t>
                      </a:r>
                      <a:endParaRPr lang="en-US" altLang="ko-KR" sz="850" dirty="0"/>
                    </a:p>
                    <a:p>
                      <a:pPr marL="171450" indent="-171450">
                        <a:buFontTx/>
                        <a:buChar char="-"/>
                      </a:pPr>
                      <a:r>
                        <a:rPr lang="ko-KR" altLang="en-US" sz="850" dirty="0"/>
                        <a:t>직전에 선택한 중분류 </a:t>
                      </a:r>
                      <a:r>
                        <a:rPr lang="ko-KR" altLang="en-US" sz="850" dirty="0" err="1"/>
                        <a:t>카테고리명</a:t>
                      </a:r>
                      <a:endParaRPr lang="en-US" altLang="ko-KR"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a:t>인증마크 리스트</a:t>
                      </a:r>
                      <a:endParaRPr lang="en-US" altLang="ko-KR" sz="850" baseline="0" dirty="0"/>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850" baseline="0" dirty="0">
                          <a:solidFill>
                            <a:schemeClr val="tx1"/>
                          </a:solidFill>
                        </a:rPr>
                        <a:t>인증마크를 </a:t>
                      </a:r>
                      <a:r>
                        <a:rPr lang="ko-KR" altLang="en-US" sz="850" baseline="0" dirty="0" err="1">
                          <a:solidFill>
                            <a:schemeClr val="tx1"/>
                          </a:solidFill>
                        </a:rPr>
                        <a:t>클릭시</a:t>
                      </a:r>
                      <a:r>
                        <a:rPr lang="ko-KR" altLang="en-US" sz="850" baseline="0" dirty="0">
                          <a:solidFill>
                            <a:schemeClr val="tx1"/>
                          </a:solidFill>
                        </a:rPr>
                        <a:t> </a:t>
                      </a:r>
                      <a:r>
                        <a:rPr lang="en-US" altLang="ko-KR" sz="850" dirty="0">
                          <a:solidFill>
                            <a:srgbClr val="FF0000"/>
                          </a:solidFill>
                          <a:latin typeface="Segoe UI" panose="020B0502040204020203" pitchFamily="34" charset="0"/>
                        </a:rPr>
                        <a:t>007 - 03 </a:t>
                      </a:r>
                      <a:r>
                        <a:rPr lang="ko-KR" altLang="en-US" sz="850" dirty="0">
                          <a:solidFill>
                            <a:srgbClr val="FF0000"/>
                          </a:solidFill>
                          <a:latin typeface="Segoe UI" panose="020B0502040204020203" pitchFamily="34" charset="0"/>
                        </a:rPr>
                        <a:t>카테고리</a:t>
                      </a:r>
                      <a:r>
                        <a:rPr lang="en-US" altLang="ko-KR" sz="850" dirty="0">
                          <a:solidFill>
                            <a:srgbClr val="FF0000"/>
                          </a:solidFill>
                          <a:latin typeface="Segoe UI" panose="020B0502040204020203" pitchFamily="34" charset="0"/>
                        </a:rPr>
                        <a:t>_</a:t>
                      </a:r>
                      <a:r>
                        <a:rPr lang="ko-KR" altLang="en-US" sz="850" dirty="0">
                          <a:solidFill>
                            <a:srgbClr val="FF0000"/>
                          </a:solidFill>
                          <a:latin typeface="Segoe UI" panose="020B0502040204020203" pitchFamily="34" charset="0"/>
                        </a:rPr>
                        <a:t>인증마크</a:t>
                      </a:r>
                      <a:r>
                        <a:rPr lang="ko-KR" altLang="en-US" sz="850" baseline="0" dirty="0">
                          <a:solidFill>
                            <a:schemeClr val="tx1"/>
                          </a:solidFill>
                          <a:latin typeface="Segoe UI" panose="020B0502040204020203" pitchFamily="34" charset="0"/>
                        </a:rPr>
                        <a:t>화면으</a:t>
                      </a:r>
                      <a:r>
                        <a:rPr lang="ko-KR" altLang="en-US" sz="850" baseline="0" dirty="0">
                          <a:solidFill>
                            <a:schemeClr val="tx1"/>
                          </a:solidFill>
                        </a:rPr>
                        <a:t>로 이동</a:t>
                      </a:r>
                      <a:endParaRPr lang="en-US" altLang="ko-KR" sz="850" baseline="0" dirty="0">
                        <a:solidFill>
                          <a:schemeClr val="tx1"/>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인증마크별</a:t>
                      </a:r>
                      <a:r>
                        <a:rPr lang="ko-KR" altLang="en-US" sz="850" b="0" dirty="0">
                          <a:latin typeface="+mn-ea"/>
                          <a:ea typeface="+mn-ea"/>
                        </a:rPr>
                        <a:t> 제품 리스트</a:t>
                      </a:r>
                      <a:endParaRPr lang="en-US" altLang="ko-KR" sz="850" b="0" dirty="0">
                        <a:latin typeface="+mn-ea"/>
                        <a:ea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dirty="0">
                          <a:solidFill>
                            <a:schemeClr val="tx1"/>
                          </a:solidFill>
                          <a:latin typeface="+mn-ea"/>
                          <a:ea typeface="+mn-ea"/>
                        </a:rPr>
                        <a:t>제품의 </a:t>
                      </a:r>
                      <a:r>
                        <a:rPr lang="ko-KR" altLang="en-US" sz="850" b="0" dirty="0" err="1">
                          <a:solidFill>
                            <a:schemeClr val="tx1"/>
                          </a:solidFill>
                          <a:latin typeface="+mn-ea"/>
                          <a:ea typeface="+mn-ea"/>
                        </a:rPr>
                        <a:t>대표이미지</a:t>
                      </a:r>
                      <a:r>
                        <a:rPr lang="en-US" altLang="ko-KR" sz="850" b="0" baseline="0" dirty="0">
                          <a:solidFill>
                            <a:schemeClr val="tx1"/>
                          </a:solidFill>
                          <a:latin typeface="+mn-ea"/>
                          <a:ea typeface="+mn-ea"/>
                        </a:rPr>
                        <a:t> or </a:t>
                      </a:r>
                      <a:r>
                        <a:rPr lang="ko-KR" altLang="en-US" sz="850" b="0" baseline="0" dirty="0">
                          <a:solidFill>
                            <a:schemeClr val="tx1"/>
                          </a:solidFill>
                          <a:latin typeface="+mn-ea"/>
                          <a:ea typeface="+mn-ea"/>
                        </a:rPr>
                        <a:t>제품명을 </a:t>
                      </a:r>
                      <a:r>
                        <a:rPr lang="ko-KR" altLang="en-US" sz="850" b="0" baseline="0" dirty="0" err="1">
                          <a:solidFill>
                            <a:schemeClr val="tx1"/>
                          </a:solidFill>
                          <a:latin typeface="+mn-ea"/>
                          <a:ea typeface="+mn-ea"/>
                        </a:rPr>
                        <a:t>선택시</a:t>
                      </a:r>
                      <a:r>
                        <a:rPr lang="ko-KR" altLang="en-US" sz="850" b="0" baseline="0" dirty="0">
                          <a:solidFill>
                            <a:schemeClr val="tx1"/>
                          </a:solidFill>
                          <a:latin typeface="+mn-ea"/>
                          <a:ea typeface="+mn-ea"/>
                        </a:rPr>
                        <a:t> 제품의 </a:t>
                      </a:r>
                      <a:r>
                        <a:rPr lang="ko-KR" altLang="en-US" sz="850" dirty="0">
                          <a:solidFill>
                            <a:srgbClr val="FF0000"/>
                          </a:solidFill>
                        </a:rPr>
                        <a:t>제품 상세 페이지</a:t>
                      </a:r>
                      <a:r>
                        <a:rPr lang="en-US" altLang="ko-KR" sz="850" dirty="0">
                          <a:solidFill>
                            <a:srgbClr val="FF0000"/>
                          </a:solidFill>
                        </a:rPr>
                        <a:t>(008)</a:t>
                      </a:r>
                      <a:r>
                        <a:rPr lang="ko-KR" altLang="en-US" sz="850" dirty="0">
                          <a:solidFill>
                            <a:schemeClr val="tx1"/>
                          </a:solidFill>
                        </a:rPr>
                        <a:t>화면으</a:t>
                      </a:r>
                      <a:r>
                        <a:rPr lang="ko-KR" altLang="en-US" sz="850" b="0" baseline="0" dirty="0">
                          <a:solidFill>
                            <a:schemeClr val="tx1"/>
                          </a:solidFill>
                          <a:latin typeface="+mn-ea"/>
                          <a:ea typeface="+mn-ea"/>
                        </a:rPr>
                        <a:t>로 이동</a:t>
                      </a:r>
                      <a:endParaRPr lang="ko-KR" altLang="en-US" sz="850" b="0" dirty="0">
                        <a:solidFill>
                          <a:schemeClr val="tx1"/>
                        </a:solidFill>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p:cNvPicPr>
            <a:picLocks noChangeAspect="1"/>
          </p:cNvPicPr>
          <p:nvPr/>
        </p:nvPicPr>
        <p:blipFill rotWithShape="1">
          <a:blip r:embed="rId2"/>
          <a:srcRect l="1638" r="2362" b="932"/>
          <a:stretch/>
        </p:blipFill>
        <p:spPr>
          <a:xfrm>
            <a:off x="187982" y="646884"/>
            <a:ext cx="3456385" cy="6095800"/>
          </a:xfrm>
          <a:prstGeom prst="rect">
            <a:avLst/>
          </a:prstGeom>
        </p:spPr>
      </p:pic>
      <p:pic>
        <p:nvPicPr>
          <p:cNvPr id="6" name="그림 5"/>
          <p:cNvPicPr>
            <a:picLocks noChangeAspect="1"/>
          </p:cNvPicPr>
          <p:nvPr/>
        </p:nvPicPr>
        <p:blipFill rotWithShape="1">
          <a:blip r:embed="rId3"/>
          <a:srcRect l="5785" r="1644" b="10548"/>
          <a:stretch/>
        </p:blipFill>
        <p:spPr>
          <a:xfrm>
            <a:off x="3777032" y="646884"/>
            <a:ext cx="3456384" cy="6066442"/>
          </a:xfrm>
          <a:prstGeom prst="rect">
            <a:avLst/>
          </a:prstGeom>
        </p:spPr>
      </p:pic>
      <p:sp>
        <p:nvSpPr>
          <p:cNvPr id="14" name="직사각형 13"/>
          <p:cNvSpPr/>
          <p:nvPr/>
        </p:nvSpPr>
        <p:spPr>
          <a:xfrm>
            <a:off x="148748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36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22" name="직사각형 21"/>
          <p:cNvSpPr/>
          <p:nvPr/>
        </p:nvSpPr>
        <p:spPr>
          <a:xfrm>
            <a:off x="504256" y="19392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7" name="직사각형 16"/>
          <p:cNvSpPr/>
          <p:nvPr/>
        </p:nvSpPr>
        <p:spPr>
          <a:xfrm>
            <a:off x="3680144" y="9087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5002351"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9" name="직사각형 18"/>
          <p:cNvSpPr/>
          <p:nvPr/>
        </p:nvSpPr>
        <p:spPr>
          <a:xfrm>
            <a:off x="3796875" y="14176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 name="직사각형 1"/>
          <p:cNvSpPr/>
          <p:nvPr/>
        </p:nvSpPr>
        <p:spPr>
          <a:xfrm>
            <a:off x="158146" y="395635"/>
            <a:ext cx="2082621"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007 - 03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인증마크</a:t>
            </a:r>
            <a:endParaRPr lang="ko-KR" altLang="en-US" sz="1200" dirty="0">
              <a:solidFill>
                <a:srgbClr val="FF0000"/>
              </a:solidFill>
            </a:endParaRPr>
          </a:p>
        </p:txBody>
      </p:sp>
      <p:sp>
        <p:nvSpPr>
          <p:cNvPr id="9" name="직사각형 8"/>
          <p:cNvSpPr/>
          <p:nvPr/>
        </p:nvSpPr>
        <p:spPr>
          <a:xfrm>
            <a:off x="3770227" y="395634"/>
            <a:ext cx="3227165" cy="276999"/>
          </a:xfrm>
          <a:prstGeom prst="rect">
            <a:avLst/>
          </a:prstGeom>
        </p:spPr>
        <p:txBody>
          <a:bodyPr wrap="none">
            <a:spAutoFit/>
          </a:bodyPr>
          <a:lstStyle/>
          <a:p>
            <a:r>
              <a:rPr lang="en-US" altLang="ko-KR" sz="1200" dirty="0">
                <a:solidFill>
                  <a:srgbClr val="FF0000"/>
                </a:solidFill>
                <a:latin typeface="Segoe UI" panose="020B0502040204020203" pitchFamily="34" charset="0"/>
              </a:rPr>
              <a:t>007 - 03 - 01 </a:t>
            </a:r>
            <a:r>
              <a:rPr lang="ko-KR" altLang="en-US" sz="1200" dirty="0">
                <a:solidFill>
                  <a:srgbClr val="FF0000"/>
                </a:solidFill>
                <a:latin typeface="Segoe UI" panose="020B0502040204020203" pitchFamily="34" charset="0"/>
              </a:rPr>
              <a:t>카테고리</a:t>
            </a:r>
            <a:r>
              <a:rPr lang="en-US" altLang="ko-KR" sz="1200" dirty="0">
                <a:solidFill>
                  <a:srgbClr val="FF0000"/>
                </a:solidFill>
                <a:latin typeface="Segoe UI" panose="020B0502040204020203" pitchFamily="34" charset="0"/>
              </a:rPr>
              <a:t>_</a:t>
            </a:r>
            <a:r>
              <a:rPr lang="ko-KR" altLang="en-US" sz="1200" dirty="0">
                <a:solidFill>
                  <a:srgbClr val="FF0000"/>
                </a:solidFill>
                <a:latin typeface="Segoe UI" panose="020B0502040204020203" pitchFamily="34" charset="0"/>
              </a:rPr>
              <a:t>인증마크</a:t>
            </a:r>
            <a:r>
              <a:rPr lang="en-US" altLang="ko-KR" sz="1200" dirty="0">
                <a:solidFill>
                  <a:srgbClr val="FF0000"/>
                </a:solidFill>
                <a:latin typeface="Segoe UI" panose="020B0502040204020203" pitchFamily="34" charset="0"/>
              </a:rPr>
              <a:t>_</a:t>
            </a:r>
            <a:r>
              <a:rPr lang="ko-KR" altLang="en-US" sz="1200" dirty="0" err="1">
                <a:solidFill>
                  <a:srgbClr val="FF0000"/>
                </a:solidFill>
                <a:latin typeface="Segoe UI" panose="020B0502040204020203" pitchFamily="34" charset="0"/>
              </a:rPr>
              <a:t>제품리스트</a:t>
            </a:r>
            <a:endParaRPr lang="ko-KR" altLang="en-US" sz="1200" dirty="0">
              <a:solidFill>
                <a:srgbClr val="FF0000"/>
              </a:solidFill>
            </a:endParaRPr>
          </a:p>
        </p:txBody>
      </p:sp>
      <p:sp>
        <p:nvSpPr>
          <p:cNvPr id="28" name="직사각형 27"/>
          <p:cNvSpPr/>
          <p:nvPr/>
        </p:nvSpPr>
        <p:spPr>
          <a:xfrm>
            <a:off x="0" y="-891480"/>
            <a:ext cx="12192000" cy="89148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73589" y="-805780"/>
            <a:ext cx="1415480" cy="72008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화면상세</a:t>
            </a:r>
            <a:r>
              <a:rPr lang="ko-KR" altLang="en-US" sz="1200" dirty="0" smtClean="0"/>
              <a:t> 설계 </a:t>
            </a:r>
            <a:endParaRPr lang="en-US" altLang="ko-KR" sz="1200" dirty="0" smtClean="0"/>
          </a:p>
          <a:p>
            <a:pPr algn="ctr"/>
            <a:r>
              <a:rPr lang="ko-KR" altLang="en-US" sz="1200" dirty="0" smtClean="0"/>
              <a:t>완료</a:t>
            </a:r>
            <a:endParaRPr lang="ko-KR" altLang="en-US" sz="1200" dirty="0"/>
          </a:p>
        </p:txBody>
      </p:sp>
      <p:sp>
        <p:nvSpPr>
          <p:cNvPr id="37" name="직사각형 36"/>
          <p:cNvSpPr/>
          <p:nvPr/>
        </p:nvSpPr>
        <p:spPr>
          <a:xfrm>
            <a:off x="1714375"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html 1</a:t>
            </a:r>
            <a:r>
              <a:rPr lang="ko-KR" altLang="en-US" sz="1200" dirty="0" smtClean="0"/>
              <a:t>차 </a:t>
            </a:r>
            <a:endParaRPr lang="en-US" altLang="ko-KR" sz="1200" dirty="0" smtClean="0"/>
          </a:p>
          <a:p>
            <a:pPr algn="ctr"/>
            <a:r>
              <a:rPr lang="ko-KR" altLang="en-US" sz="1200" dirty="0" smtClean="0"/>
              <a:t>작업완료</a:t>
            </a:r>
            <a:endParaRPr lang="en-US" altLang="ko-KR" sz="1200" dirty="0" smtClean="0"/>
          </a:p>
          <a:p>
            <a:pPr algn="ctr"/>
            <a:r>
              <a:rPr lang="en-US" altLang="ko-KR" sz="1200" dirty="0" err="1" smtClean="0"/>
              <a:t>js</a:t>
            </a:r>
            <a:r>
              <a:rPr lang="ko-KR" altLang="en-US" sz="1200" dirty="0" smtClean="0"/>
              <a:t>로 탭 구현 필요</a:t>
            </a:r>
            <a:endParaRPr lang="en-US" altLang="ko-KR" sz="1200" dirty="0" smtClean="0"/>
          </a:p>
        </p:txBody>
      </p:sp>
      <p:sp>
        <p:nvSpPr>
          <p:cNvPr id="38" name="직사각형 37"/>
          <p:cNvSpPr/>
          <p:nvPr/>
        </p:nvSpPr>
        <p:spPr>
          <a:xfrm>
            <a:off x="325516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탭 구현 완료</a:t>
            </a:r>
            <a:endParaRPr lang="en-US" altLang="ko-KR" sz="1200" dirty="0" smtClean="0"/>
          </a:p>
          <a:p>
            <a:pPr algn="ctr"/>
            <a:r>
              <a:rPr lang="en-US" altLang="ko-KR" sz="1200" dirty="0" err="1" smtClean="0"/>
              <a:t>js</a:t>
            </a:r>
            <a:r>
              <a:rPr lang="ko-KR" altLang="en-US" sz="1200" dirty="0" smtClean="0"/>
              <a:t>로 </a:t>
            </a:r>
            <a:r>
              <a:rPr lang="ko-KR" altLang="en-US" sz="1200" dirty="0" err="1" smtClean="0"/>
              <a:t>토글바</a:t>
            </a:r>
            <a:r>
              <a:rPr lang="ko-KR" altLang="en-US" sz="1200" dirty="0" smtClean="0"/>
              <a:t> 구현 필요</a:t>
            </a:r>
            <a:endParaRPr lang="ko-KR" altLang="en-US" sz="1200" dirty="0"/>
          </a:p>
        </p:txBody>
      </p:sp>
      <p:sp>
        <p:nvSpPr>
          <p:cNvPr id="39" name="직사각형 38"/>
          <p:cNvSpPr/>
          <p:nvPr/>
        </p:nvSpPr>
        <p:spPr>
          <a:xfrm>
            <a:off x="4794441" y="-805780"/>
            <a:ext cx="1415480" cy="7200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토글바</a:t>
            </a:r>
            <a:r>
              <a:rPr lang="ko-KR" altLang="en-US" sz="1200" dirty="0" smtClean="0"/>
              <a:t> 구현 완료</a:t>
            </a:r>
            <a:endParaRPr lang="en-US" altLang="ko-KR" sz="1200" dirty="0" smtClean="0"/>
          </a:p>
          <a:p>
            <a:pPr algn="ctr"/>
            <a:r>
              <a:rPr lang="en-US" altLang="ko-KR" sz="1200" dirty="0" smtClean="0"/>
              <a:t>DB </a:t>
            </a:r>
            <a:r>
              <a:rPr lang="ko-KR" altLang="en-US" sz="1200" dirty="0" smtClean="0"/>
              <a:t>연결 필요</a:t>
            </a:r>
            <a:endParaRPr lang="en-US" altLang="ko-KR" sz="1200" dirty="0" smtClean="0"/>
          </a:p>
        </p:txBody>
      </p:sp>
      <p:sp>
        <p:nvSpPr>
          <p:cNvPr id="40" name="직사각형 39"/>
          <p:cNvSpPr/>
          <p:nvPr/>
        </p:nvSpPr>
        <p:spPr>
          <a:xfrm>
            <a:off x="6333721" y="-805780"/>
            <a:ext cx="1415480" cy="7200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DB </a:t>
            </a:r>
            <a:r>
              <a:rPr lang="ko-KR" altLang="en-US" sz="1200" dirty="0" smtClean="0"/>
              <a:t>연결 성공</a:t>
            </a:r>
            <a:endParaRPr lang="ko-KR" altLang="en-US" sz="1200" dirty="0"/>
          </a:p>
        </p:txBody>
      </p:sp>
    </p:spTree>
    <p:extLst>
      <p:ext uri="{BB962C8B-B14F-4D97-AF65-F5344CB8AC3E}">
        <p14:creationId xmlns:p14="http://schemas.microsoft.com/office/powerpoint/2010/main" val="20466562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4076</TotalTime>
  <Words>3383</Words>
  <Application>Microsoft Office PowerPoint</Application>
  <PresentationFormat>와이드스크린</PresentationFormat>
  <Paragraphs>989</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SF Pro Text Medium</vt:lpstr>
      <vt:lpstr>SF Pro Text Regular</vt:lpstr>
      <vt:lpstr>맑은 고딕</vt:lpstr>
      <vt:lpstr>Arial</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Administrator</cp:lastModifiedBy>
  <cp:revision>182</cp:revision>
  <cp:lastPrinted>2019-05-29T05:54:36Z</cp:lastPrinted>
  <dcterms:created xsi:type="dcterms:W3CDTF">2019-03-11T07:43:12Z</dcterms:created>
  <dcterms:modified xsi:type="dcterms:W3CDTF">2021-09-09T13:47:36Z</dcterms:modified>
</cp:coreProperties>
</file>