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85" r:id="rId2"/>
    <p:sldId id="286" r:id="rId3"/>
    <p:sldId id="287" r:id="rId4"/>
    <p:sldId id="281" r:id="rId5"/>
    <p:sldId id="282" r:id="rId6"/>
    <p:sldId id="283" r:id="rId7"/>
    <p:sldId id="284" r:id="rId8"/>
    <p:sldId id="274" r:id="rId9"/>
    <p:sldId id="280" r:id="rId10"/>
    <p:sldId id="279" r:id="rId11"/>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History." id="{FF903505-45CE-4FDE-900C-B7F30543DFE6}">
          <p14:sldIdLst>
            <p14:sldId id="285"/>
            <p14:sldId id="286"/>
            <p14:sldId id="287"/>
            <p14:sldId id="281"/>
            <p14:sldId id="282"/>
            <p14:sldId id="283"/>
            <p14:sldId id="284"/>
            <p14:sldId id="274"/>
            <p14:sldId id="280"/>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54" d="100"/>
          <a:sy n="54" d="100"/>
        </p:scale>
        <p:origin x="58" y="7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2021-08-17</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스플래시</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71581195"/>
              </p:ext>
            </p:extLst>
          </p:nvPr>
        </p:nvGraphicFramePr>
        <p:xfrm>
          <a:off x="8688288" y="476672"/>
          <a:ext cx="3384376" cy="300654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스플래시</a:t>
                      </a:r>
                      <a:endParaRPr lang="en-US" altLang="ko-KR" sz="850" dirty="0" smtClean="0"/>
                    </a:p>
                    <a:p>
                      <a:pPr marL="171450" indent="-171450">
                        <a:buFontTx/>
                        <a:buChar char="-"/>
                      </a:pPr>
                      <a:r>
                        <a:rPr lang="ko-KR" altLang="en-US" sz="850" dirty="0" smtClean="0"/>
                        <a:t>앱 </a:t>
                      </a:r>
                      <a:r>
                        <a:rPr lang="ko-KR" altLang="en-US" sz="850" dirty="0" err="1" smtClean="0"/>
                        <a:t>로딩시</a:t>
                      </a:r>
                      <a:r>
                        <a:rPr lang="ko-KR" altLang="en-US" sz="850" dirty="0" smtClean="0"/>
                        <a:t> 가꿈 로고 화면 제공</a:t>
                      </a:r>
                      <a:endParaRPr lang="en-US" altLang="ko-KR" sz="850" dirty="0" smtClean="0"/>
                    </a:p>
                    <a:p>
                      <a:pPr marL="171450" indent="-171450">
                        <a:buFontTx/>
                        <a:buChar char="-"/>
                      </a:pPr>
                      <a:r>
                        <a:rPr lang="ko-KR" altLang="en-US" sz="850" dirty="0" err="1" smtClean="0"/>
                        <a:t>로딩완료시</a:t>
                      </a:r>
                      <a:r>
                        <a:rPr lang="ko-KR" altLang="en-US" sz="850" dirty="0" smtClean="0"/>
                        <a:t> 로그인 페이지로 전환</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pic>
        <p:nvPicPr>
          <p:cNvPr id="6" name="그림 5"/>
          <p:cNvPicPr>
            <a:picLocks noChangeAspect="1"/>
          </p:cNvPicPr>
          <p:nvPr/>
        </p:nvPicPr>
        <p:blipFill>
          <a:blip r:embed="rId2"/>
          <a:stretch>
            <a:fillRect/>
          </a:stretch>
        </p:blipFill>
        <p:spPr>
          <a:xfrm>
            <a:off x="407368" y="494728"/>
            <a:ext cx="3429000" cy="6096000"/>
          </a:xfrm>
          <a:prstGeom prst="rect">
            <a:avLst/>
          </a:prstGeom>
        </p:spPr>
      </p:pic>
      <p:sp>
        <p:nvSpPr>
          <p:cNvPr id="15" name="직사각형 14"/>
          <p:cNvSpPr/>
          <p:nvPr/>
        </p:nvSpPr>
        <p:spPr>
          <a:xfrm>
            <a:off x="451176" y="62068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Tree>
    <p:extLst>
      <p:ext uri="{BB962C8B-B14F-4D97-AF65-F5344CB8AC3E}">
        <p14:creationId xmlns:p14="http://schemas.microsoft.com/office/powerpoint/2010/main" val="377033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검색 </a:t>
            </a:r>
            <a:r>
              <a:rPr lang="en-US" altLang="ko-KR" dirty="0" smtClean="0"/>
              <a:t>- </a:t>
            </a:r>
            <a:r>
              <a:rPr lang="ko-KR" altLang="en-US" dirty="0" err="1" smtClean="0"/>
              <a:t>검색완료</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22390854"/>
              </p:ext>
            </p:extLst>
          </p:nvPr>
        </p:nvGraphicFramePr>
        <p:xfrm>
          <a:off x="8688288" y="476672"/>
          <a:ext cx="3384376" cy="4638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검색창</a:t>
                      </a:r>
                      <a:endParaRPr lang="en-US" altLang="ko-KR" sz="850" b="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현재 검색한 키워드가 </a:t>
                      </a:r>
                      <a:r>
                        <a:rPr lang="ko-KR" altLang="en-US" sz="850" b="0" baseline="0" dirty="0" err="1" smtClean="0">
                          <a:latin typeface="+mn-ea"/>
                          <a:ea typeface="+mn-ea"/>
                        </a:rPr>
                        <a:t>쓰여있음</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err="1" smtClean="0">
                          <a:latin typeface="+mn-ea"/>
                          <a:ea typeface="+mn-ea"/>
                        </a:rPr>
                        <a:t>클릭시</a:t>
                      </a:r>
                      <a:r>
                        <a:rPr lang="ko-KR" altLang="en-US" sz="850" b="0" baseline="0" dirty="0" smtClean="0">
                          <a:latin typeface="+mn-ea"/>
                          <a:ea typeface="+mn-ea"/>
                        </a:rPr>
                        <a:t> 현재 검색한 키워드를 수정 할 수 있음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QR/</a:t>
                      </a:r>
                      <a:r>
                        <a:rPr kumimoji="1" lang="ko-KR" altLang="en-US" sz="850" dirty="0" smtClean="0">
                          <a:solidFill>
                            <a:schemeClr val="tx1"/>
                          </a:solidFill>
                          <a:latin typeface="+mn-ea"/>
                        </a:rPr>
                        <a:t>바코드</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카메라 활성화 및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바코드를 스캔할 수 있는 카메라화면으로 전환</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스캔한 제품의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바코드가 친환경 제품 리스트에 있을 경우 해당 제품의 상세 페이지로 이동</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스캔한 제품의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바코드가 제품 리스트에 없는 경우 해당 제품은 친환경 제품이 아님을 알리는 내용</a:t>
                      </a:r>
                      <a:r>
                        <a:rPr kumimoji="1" lang="en-US" altLang="ko-KR" sz="850" dirty="0" smtClean="0">
                          <a:solidFill>
                            <a:schemeClr val="tx1"/>
                          </a:solidFill>
                          <a:latin typeface="+mn-ea"/>
                        </a:rPr>
                        <a:t>(</a:t>
                      </a:r>
                      <a:r>
                        <a:rPr kumimoji="1" lang="ko-KR" altLang="en-US" sz="850" dirty="0" smtClean="0">
                          <a:solidFill>
                            <a:schemeClr val="tx1"/>
                          </a:solidFill>
                          <a:latin typeface="+mn-ea"/>
                        </a:rPr>
                        <a:t>검색</a:t>
                      </a:r>
                      <a:r>
                        <a:rPr kumimoji="1" lang="en-US" altLang="ko-KR" sz="850" dirty="0" smtClean="0">
                          <a:solidFill>
                            <a:schemeClr val="tx1"/>
                          </a:solidFill>
                          <a:latin typeface="+mn-ea"/>
                        </a:rPr>
                        <a:t>- </a:t>
                      </a:r>
                      <a:r>
                        <a:rPr kumimoji="1" lang="ko-KR" altLang="en-US" sz="850" dirty="0" smtClean="0">
                          <a:solidFill>
                            <a:schemeClr val="tx1"/>
                          </a:solidFill>
                          <a:latin typeface="+mn-ea"/>
                        </a:rPr>
                        <a:t>검색완료페이지 중 검색결과 없음</a:t>
                      </a:r>
                      <a:r>
                        <a:rPr kumimoji="1" lang="en-US" altLang="ko-KR" sz="850" dirty="0" smtClean="0">
                          <a:solidFill>
                            <a:schemeClr val="tx1"/>
                          </a:solidFill>
                          <a:latin typeface="+mn-ea"/>
                        </a:rPr>
                        <a:t>)</a:t>
                      </a:r>
                      <a:r>
                        <a:rPr kumimoji="1" lang="ko-KR" altLang="en-US" sz="850" dirty="0" smtClean="0">
                          <a:solidFill>
                            <a:schemeClr val="tx1"/>
                          </a:solidFill>
                          <a:latin typeface="+mn-ea"/>
                        </a:rPr>
                        <a:t> 노출</a:t>
                      </a:r>
                    </a:p>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검색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제품의 대표이미지</a:t>
                      </a:r>
                      <a:r>
                        <a:rPr lang="en-US" altLang="ko-KR" sz="850" b="0" baseline="0" dirty="0" smtClean="0">
                          <a:latin typeface="+mn-ea"/>
                          <a:ea typeface="+mn-ea"/>
                        </a:rPr>
                        <a:t> or </a:t>
                      </a:r>
                      <a:r>
                        <a:rPr lang="ko-KR" altLang="en-US" sz="850" b="0" baseline="0" dirty="0" smtClean="0">
                          <a:latin typeface="+mn-ea"/>
                          <a:ea typeface="+mn-ea"/>
                        </a:rPr>
                        <a:t>제품명을 </a:t>
                      </a:r>
                      <a:r>
                        <a:rPr lang="ko-KR" altLang="en-US" sz="850" b="0" baseline="0" dirty="0" err="1" smtClean="0">
                          <a:latin typeface="+mn-ea"/>
                          <a:ea typeface="+mn-ea"/>
                        </a:rPr>
                        <a:t>선택시</a:t>
                      </a:r>
                      <a:r>
                        <a:rPr lang="ko-KR" altLang="en-US" sz="850" b="0" baseline="0" dirty="0" smtClean="0">
                          <a:latin typeface="+mn-ea"/>
                          <a:ea typeface="+mn-ea"/>
                        </a:rPr>
                        <a:t> 제품의 상세페이지로 이동</a:t>
                      </a:r>
                      <a:endParaRPr lang="ko-KR" altLang="en-US"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11" name="그림 10"/>
          <p:cNvPicPr>
            <a:picLocks noChangeAspect="1"/>
          </p:cNvPicPr>
          <p:nvPr/>
        </p:nvPicPr>
        <p:blipFill rotWithShape="1">
          <a:blip r:embed="rId2"/>
          <a:srcRect l="2000" r="2002" b="527"/>
          <a:stretch/>
        </p:blipFill>
        <p:spPr>
          <a:xfrm>
            <a:off x="263352" y="548680"/>
            <a:ext cx="3456384" cy="6120680"/>
          </a:xfrm>
          <a:prstGeom prst="rect">
            <a:avLst/>
          </a:prstGeom>
        </p:spPr>
      </p:pic>
      <p:pic>
        <p:nvPicPr>
          <p:cNvPr id="12" name="그림 11"/>
          <p:cNvPicPr>
            <a:picLocks noChangeAspect="1"/>
          </p:cNvPicPr>
          <p:nvPr/>
        </p:nvPicPr>
        <p:blipFill rotWithShape="1">
          <a:blip r:embed="rId3"/>
          <a:srcRect l="2000" r="2002" b="709"/>
          <a:stretch/>
        </p:blipFill>
        <p:spPr>
          <a:xfrm>
            <a:off x="3863752" y="559868"/>
            <a:ext cx="3456384" cy="6109492"/>
          </a:xfrm>
          <a:prstGeom prst="rect">
            <a:avLst/>
          </a:prstGeom>
        </p:spPr>
      </p:pic>
      <p:sp>
        <p:nvSpPr>
          <p:cNvPr id="13" name="직사각형 12"/>
          <p:cNvSpPr/>
          <p:nvPr/>
        </p:nvSpPr>
        <p:spPr>
          <a:xfrm>
            <a:off x="407368" y="8367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4" name="직사각형 13"/>
          <p:cNvSpPr/>
          <p:nvPr/>
        </p:nvSpPr>
        <p:spPr>
          <a:xfrm>
            <a:off x="3190800" y="84116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3960640" y="83226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6" name="직사각형 15"/>
          <p:cNvSpPr/>
          <p:nvPr/>
        </p:nvSpPr>
        <p:spPr>
          <a:xfrm>
            <a:off x="6744072" y="8367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8" name="직사각형 17"/>
          <p:cNvSpPr/>
          <p:nvPr/>
        </p:nvSpPr>
        <p:spPr>
          <a:xfrm>
            <a:off x="405900" y="1490976"/>
            <a:ext cx="1225604" cy="4756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344285" y="141277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Tree>
    <p:extLst>
      <p:ext uri="{BB962C8B-B14F-4D97-AF65-F5344CB8AC3E}">
        <p14:creationId xmlns:p14="http://schemas.microsoft.com/office/powerpoint/2010/main" val="253878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로그인</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75883789"/>
              </p:ext>
            </p:extLst>
          </p:nvPr>
        </p:nvGraphicFramePr>
        <p:xfrm>
          <a:off x="8673661" y="331773"/>
          <a:ext cx="3384376" cy="653468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구글 로그인</a:t>
                      </a:r>
                      <a:endParaRPr lang="en-US" altLang="ko-KR" sz="850" dirty="0" smtClean="0"/>
                    </a:p>
                    <a:p>
                      <a:pPr marL="171450" indent="-171450">
                        <a:buFontTx/>
                        <a:buChar char="-"/>
                      </a:pPr>
                      <a:r>
                        <a:rPr lang="ko-KR" altLang="en-US" sz="850" dirty="0" err="1" smtClean="0"/>
                        <a:t>클릭시</a:t>
                      </a:r>
                      <a:r>
                        <a:rPr lang="ko-KR" altLang="en-US" sz="850" dirty="0" smtClean="0"/>
                        <a:t> 구글의 로그인</a:t>
                      </a:r>
                      <a:r>
                        <a:rPr lang="ko-KR" altLang="en-US" sz="850" baseline="0" dirty="0" smtClean="0"/>
                        <a:t> 페이지로 전환</a:t>
                      </a:r>
                      <a:endParaRPr lang="en-US" altLang="ko-KR" sz="850" baseline="0" dirty="0" smtClean="0"/>
                    </a:p>
                    <a:p>
                      <a:pPr marL="171450" indent="-171450">
                        <a:buFontTx/>
                        <a:buChar char="-"/>
                      </a:pPr>
                      <a:r>
                        <a:rPr lang="ko-KR" altLang="en-US" sz="850" baseline="0" dirty="0" smtClean="0"/>
                        <a:t>구글 로그인 </a:t>
                      </a:r>
                      <a:r>
                        <a:rPr lang="ko-KR" altLang="en-US" sz="850" baseline="0" dirty="0" err="1" smtClean="0"/>
                        <a:t>성공시</a:t>
                      </a:r>
                      <a:r>
                        <a:rPr lang="ko-KR" altLang="en-US" sz="850" baseline="0" dirty="0" smtClean="0"/>
                        <a:t> 회원가입 페이지로 전환</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나가기</a:t>
                      </a:r>
                      <a:endParaRPr lang="en-US" altLang="ko-KR" sz="850" dirty="0" smtClean="0"/>
                    </a:p>
                    <a:p>
                      <a:pPr marL="171450" indent="-171450">
                        <a:buFontTx/>
                        <a:buChar char="-"/>
                      </a:pPr>
                      <a:r>
                        <a:rPr lang="ko-KR" altLang="en-US" sz="850" dirty="0" err="1" smtClean="0"/>
                        <a:t>클릭시</a:t>
                      </a:r>
                      <a:r>
                        <a:rPr lang="ko-KR" altLang="en-US" sz="850" dirty="0" smtClean="0"/>
                        <a:t> 구글 </a:t>
                      </a:r>
                      <a:r>
                        <a:rPr lang="ko-KR" altLang="en-US" sz="850" dirty="0" err="1" smtClean="0"/>
                        <a:t>로그인이</a:t>
                      </a:r>
                      <a:r>
                        <a:rPr lang="ko-KR" altLang="en-US" sz="850" dirty="0" smtClean="0"/>
                        <a:t> 해제되고 로그인 페이지로 전환</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이메일</a:t>
                      </a:r>
                      <a:endParaRPr lang="en-US" altLang="ko-KR" sz="850" dirty="0" smtClean="0"/>
                    </a:p>
                    <a:p>
                      <a:pPr marL="171450" indent="-171450">
                        <a:buFontTx/>
                        <a:buChar char="-"/>
                      </a:pPr>
                      <a:r>
                        <a:rPr lang="ko-KR" altLang="en-US" sz="850" dirty="0" err="1" smtClean="0"/>
                        <a:t>로그인된</a:t>
                      </a:r>
                      <a:r>
                        <a:rPr lang="ko-KR" altLang="en-US" sz="850" dirty="0" smtClean="0"/>
                        <a:t> 구글 이메일주소가 자동 기록</a:t>
                      </a:r>
                      <a:endParaRPr lang="en-US" altLang="ko-KR" sz="850" dirty="0" smtClean="0"/>
                    </a:p>
                    <a:p>
                      <a:pPr marL="171450" indent="-171450">
                        <a:buFontTx/>
                        <a:buChar char="-"/>
                      </a:pPr>
                      <a:r>
                        <a:rPr lang="en-US" altLang="ko-KR" sz="850" dirty="0" smtClean="0"/>
                        <a:t>Read</a:t>
                      </a:r>
                      <a:r>
                        <a:rPr lang="en-US" altLang="ko-KR" sz="850" baseline="0" dirty="0" smtClean="0"/>
                        <a:t> only</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닉네임</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로그인된</a:t>
                      </a:r>
                      <a:r>
                        <a:rPr kumimoji="1" lang="ko-KR" altLang="en-US" sz="850" dirty="0" smtClean="0">
                          <a:solidFill>
                            <a:schemeClr val="tx1"/>
                          </a:solidFill>
                          <a:latin typeface="+mn-ea"/>
                        </a:rPr>
                        <a:t> 구글 이메일주소가 디폴트</a:t>
                      </a:r>
                      <a:r>
                        <a:rPr kumimoji="1" lang="en-US" altLang="ko-KR" sz="850" dirty="0" smtClean="0">
                          <a:solidFill>
                            <a:schemeClr val="tx1"/>
                          </a:solidFill>
                          <a:latin typeface="+mn-ea"/>
                        </a:rPr>
                        <a:t>(</a:t>
                      </a:r>
                      <a:r>
                        <a:rPr kumimoji="1" lang="ko-KR" altLang="en-US" sz="850" dirty="0" smtClean="0">
                          <a:solidFill>
                            <a:schemeClr val="tx1"/>
                          </a:solidFill>
                          <a:latin typeface="+mn-ea"/>
                        </a:rPr>
                        <a:t>회색 글씨</a:t>
                      </a:r>
                      <a:r>
                        <a:rPr kumimoji="1" lang="en-US" altLang="ko-KR" sz="850" dirty="0" smtClean="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적혀있던 구글 이메일주소가 사라지고 새로 기입하도록 커서 생김</a:t>
                      </a:r>
                      <a:r>
                        <a:rPr kumimoji="1" lang="en-US" altLang="ko-KR" sz="850" dirty="0" smtClean="0">
                          <a:solidFill>
                            <a:schemeClr val="tx1"/>
                          </a:solidFill>
                          <a:latin typeface="+mn-ea"/>
                        </a:rPr>
                        <a:t>, </a:t>
                      </a:r>
                      <a:r>
                        <a:rPr kumimoji="1" lang="ko-KR" altLang="en-US" sz="850" dirty="0" smtClean="0">
                          <a:solidFill>
                            <a:schemeClr val="tx1"/>
                          </a:solidFill>
                          <a:latin typeface="+mn-ea"/>
                        </a:rPr>
                        <a:t>키보드 노출</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새로 기입 중 아무것도 기입하지 않고 다른 곳 </a:t>
                      </a: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디폴트인 </a:t>
                      </a:r>
                      <a:r>
                        <a:rPr kumimoji="1" lang="ko-KR" altLang="en-US" sz="850" dirty="0" err="1" smtClean="0">
                          <a:solidFill>
                            <a:schemeClr val="tx1"/>
                          </a:solidFill>
                          <a:latin typeface="+mn-ea"/>
                        </a:rPr>
                        <a:t>로그인된</a:t>
                      </a:r>
                      <a:r>
                        <a:rPr kumimoji="1" lang="ko-KR" altLang="en-US" sz="850" dirty="0" smtClean="0">
                          <a:solidFill>
                            <a:schemeClr val="tx1"/>
                          </a:solidFill>
                          <a:latin typeface="+mn-ea"/>
                        </a:rPr>
                        <a:t> 구글 이메일주소가 다시 등장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생년월일</a:t>
                      </a:r>
                      <a:endParaRPr lang="en-US" altLang="ko-KR" sz="850" b="0" dirty="0" smtClean="0">
                        <a:latin typeface="+mn-ea"/>
                        <a:ea typeface="+mn-ea"/>
                      </a:endParaRPr>
                    </a:p>
                    <a:p>
                      <a:pPr marL="171450" indent="-171450" algn="just" latinLnBrk="1">
                        <a:lnSpc>
                          <a:spcPct val="120000"/>
                        </a:lnSpc>
                        <a:buFontTx/>
                        <a:buChar char="-"/>
                      </a:pPr>
                      <a:r>
                        <a:rPr lang="en-US" altLang="ko-KR" sz="850" b="0" baseline="0" dirty="0" smtClean="0">
                          <a:latin typeface="+mn-ea"/>
                          <a:ea typeface="+mn-ea"/>
                        </a:rPr>
                        <a:t>‘</a:t>
                      </a:r>
                      <a:r>
                        <a:rPr lang="ko-KR" altLang="en-US" sz="850" b="0" baseline="0" dirty="0" smtClean="0">
                          <a:latin typeface="+mn-ea"/>
                          <a:ea typeface="+mn-ea"/>
                        </a:rPr>
                        <a:t>생년월일</a:t>
                      </a:r>
                      <a:r>
                        <a:rPr lang="en-US" altLang="ko-KR" sz="850" b="0" baseline="0" dirty="0" smtClean="0">
                          <a:latin typeface="+mn-ea"/>
                          <a:ea typeface="+mn-ea"/>
                        </a:rPr>
                        <a:t>(8</a:t>
                      </a:r>
                      <a:r>
                        <a:rPr lang="ko-KR" altLang="en-US" sz="850" b="0" baseline="0" dirty="0" smtClean="0">
                          <a:latin typeface="+mn-ea"/>
                          <a:ea typeface="+mn-ea"/>
                        </a:rPr>
                        <a:t>자리</a:t>
                      </a:r>
                      <a:r>
                        <a:rPr lang="en-US" altLang="ko-KR" sz="850" b="0" baseline="0" dirty="0" smtClean="0">
                          <a:latin typeface="+mn-ea"/>
                          <a:ea typeface="+mn-ea"/>
                        </a:rPr>
                        <a:t>)’</a:t>
                      </a:r>
                      <a:r>
                        <a:rPr lang="ko-KR" altLang="en-US" sz="850" b="0" baseline="0" dirty="0" smtClean="0">
                          <a:latin typeface="+mn-ea"/>
                          <a:ea typeface="+mn-ea"/>
                        </a:rPr>
                        <a:t>가 디폴트</a:t>
                      </a:r>
                      <a:r>
                        <a:rPr lang="en-US" altLang="ko-KR" sz="850" b="0" baseline="0" dirty="0" smtClean="0">
                          <a:latin typeface="+mn-ea"/>
                          <a:ea typeface="+mn-ea"/>
                        </a:rPr>
                        <a:t>(</a:t>
                      </a:r>
                      <a:r>
                        <a:rPr lang="ko-KR" altLang="en-US" sz="850" b="0" baseline="0" dirty="0" err="1" smtClean="0">
                          <a:latin typeface="+mn-ea"/>
                          <a:ea typeface="+mn-ea"/>
                        </a:rPr>
                        <a:t>회색글씨</a:t>
                      </a:r>
                      <a:r>
                        <a:rPr lang="en-US" altLang="ko-KR" sz="850" b="0" baseline="0" dirty="0" smtClean="0">
                          <a:latin typeface="+mn-ea"/>
                          <a:ea typeface="+mn-ea"/>
                        </a:rPr>
                        <a:t>)</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적혀있던 문구가 사라지고 새로 기입하도록 커서 생김</a:t>
                      </a:r>
                      <a:r>
                        <a:rPr kumimoji="1" lang="en-US" altLang="ko-KR" sz="850" dirty="0" smtClean="0">
                          <a:solidFill>
                            <a:schemeClr val="tx1"/>
                          </a:solidFill>
                          <a:latin typeface="+mn-ea"/>
                        </a:rPr>
                        <a:t>, </a:t>
                      </a:r>
                      <a:r>
                        <a:rPr kumimoji="1" lang="ko-KR" altLang="en-US" sz="850" dirty="0" smtClean="0">
                          <a:solidFill>
                            <a:schemeClr val="tx1"/>
                          </a:solidFill>
                          <a:latin typeface="+mn-ea"/>
                        </a:rPr>
                        <a:t>키보드 노출</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새로 기입 중 아무것도 기입하지 않고 다른 곳 </a:t>
                      </a: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디폴트 문구가 다시 등장</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숫자 </a:t>
                      </a:r>
                      <a:r>
                        <a:rPr kumimoji="1" lang="en-US" altLang="ko-KR" sz="850" dirty="0" smtClean="0">
                          <a:solidFill>
                            <a:schemeClr val="tx1"/>
                          </a:solidFill>
                          <a:latin typeface="+mn-ea"/>
                        </a:rPr>
                        <a:t>8</a:t>
                      </a:r>
                      <a:r>
                        <a:rPr kumimoji="1" lang="ko-KR" altLang="en-US" sz="850" dirty="0" smtClean="0">
                          <a:solidFill>
                            <a:schemeClr val="tx1"/>
                          </a:solidFill>
                          <a:latin typeface="+mn-ea"/>
                        </a:rPr>
                        <a:t>자리가 입력되어야지만</a:t>
                      </a:r>
                      <a:r>
                        <a:rPr kumimoji="1" lang="ko-KR" altLang="en-US" sz="850" baseline="0" dirty="0" smtClean="0">
                          <a:solidFill>
                            <a:schemeClr val="tx1"/>
                          </a:solidFill>
                          <a:latin typeface="+mn-ea"/>
                        </a:rPr>
                        <a:t> 정상적 입력</a:t>
                      </a:r>
                      <a:endParaRPr kumimoji="1" lang="ko-KR" altLang="en-US"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성별</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여성탭이</a:t>
                      </a:r>
                      <a:r>
                        <a:rPr lang="ko-KR" altLang="en-US" sz="850" b="0" dirty="0" smtClean="0">
                          <a:latin typeface="+mn-ea"/>
                          <a:ea typeface="+mn-ea"/>
                        </a:rPr>
                        <a:t> 디폴트</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선택시</a:t>
                      </a:r>
                      <a:r>
                        <a:rPr lang="ko-KR" altLang="en-US" sz="850" b="0" dirty="0" smtClean="0">
                          <a:latin typeface="+mn-ea"/>
                          <a:ea typeface="+mn-ea"/>
                        </a:rPr>
                        <a:t> 배경은 흰색</a:t>
                      </a:r>
                      <a:r>
                        <a:rPr lang="en-US" altLang="ko-KR" sz="850" b="0" dirty="0" smtClean="0">
                          <a:latin typeface="+mn-ea"/>
                          <a:ea typeface="+mn-ea"/>
                        </a:rPr>
                        <a:t>,</a:t>
                      </a:r>
                      <a:r>
                        <a:rPr lang="ko-KR" altLang="en-US" sz="850" b="0" dirty="0" smtClean="0">
                          <a:latin typeface="+mn-ea"/>
                          <a:ea typeface="+mn-ea"/>
                        </a:rPr>
                        <a:t> 글씨는 </a:t>
                      </a:r>
                      <a:r>
                        <a:rPr lang="ko-KR" altLang="en-US" sz="850" b="0" dirty="0" err="1" smtClean="0">
                          <a:latin typeface="+mn-ea"/>
                          <a:ea typeface="+mn-ea"/>
                        </a:rPr>
                        <a:t>대표색상</a:t>
                      </a:r>
                      <a:r>
                        <a:rPr lang="en-US" altLang="ko-KR" sz="850" b="0" dirty="0" smtClean="0">
                          <a:latin typeface="+mn-ea"/>
                          <a:ea typeface="+mn-ea"/>
                        </a:rPr>
                        <a:t>(</a:t>
                      </a:r>
                      <a:r>
                        <a:rPr lang="ko-KR" altLang="en-US" sz="850" b="0" dirty="0" smtClean="0">
                          <a:latin typeface="+mn-ea"/>
                          <a:ea typeface="+mn-ea"/>
                        </a:rPr>
                        <a:t>녹색</a:t>
                      </a:r>
                      <a:r>
                        <a:rPr lang="en-US" altLang="ko-KR" sz="850" b="0" dirty="0" smtClean="0">
                          <a:latin typeface="+mn-ea"/>
                          <a:ea typeface="+mn-ea"/>
                        </a:rPr>
                        <a:t>)</a:t>
                      </a:r>
                      <a:r>
                        <a:rPr lang="ko-KR" altLang="en-US" sz="850" b="0" dirty="0" smtClean="0">
                          <a:latin typeface="+mn-ea"/>
                          <a:ea typeface="+mn-ea"/>
                        </a:rPr>
                        <a:t>으로 전환</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비선택시</a:t>
                      </a:r>
                      <a:r>
                        <a:rPr lang="ko-KR" altLang="en-US" sz="850" b="0" dirty="0" smtClean="0">
                          <a:latin typeface="+mn-ea"/>
                          <a:ea typeface="+mn-ea"/>
                        </a:rPr>
                        <a:t> 배경은 회색</a:t>
                      </a:r>
                      <a:r>
                        <a:rPr lang="en-US" altLang="ko-KR" sz="850" b="0" dirty="0" smtClean="0">
                          <a:latin typeface="+mn-ea"/>
                          <a:ea typeface="+mn-ea"/>
                        </a:rPr>
                        <a:t>, </a:t>
                      </a:r>
                      <a:r>
                        <a:rPr lang="ko-KR" altLang="en-US" sz="850" b="0" dirty="0" smtClean="0">
                          <a:latin typeface="+mn-ea"/>
                          <a:ea typeface="+mn-ea"/>
                        </a:rPr>
                        <a:t>글씨는 진한회색으로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약관동의</a:t>
                      </a:r>
                      <a:endParaRPr lang="en-US" altLang="ko-KR" sz="850" b="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약관 동의 옆 작은 체크박스를 클릭함으로 약관 동의 가능</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체크박스가 비어있는 것이 디폴트</a:t>
                      </a:r>
                      <a:endParaRPr lang="en-US" altLang="ko-KR" sz="850" b="0" baseline="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문구를 </a:t>
                      </a:r>
                      <a:r>
                        <a:rPr lang="ko-KR" altLang="en-US" sz="850" b="0" dirty="0" err="1" smtClean="0">
                          <a:latin typeface="+mn-ea"/>
                          <a:ea typeface="+mn-ea"/>
                        </a:rPr>
                        <a:t>클릭시</a:t>
                      </a:r>
                      <a:r>
                        <a:rPr lang="ko-KR" altLang="en-US" sz="850" b="0" dirty="0" smtClean="0">
                          <a:latin typeface="+mn-ea"/>
                          <a:ea typeface="+mn-ea"/>
                        </a:rPr>
                        <a:t> 해당 이용약관 페이지로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회원가입 완료</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클릭시</a:t>
                      </a:r>
                      <a:r>
                        <a:rPr lang="ko-KR" altLang="en-US" sz="850" b="0" dirty="0" smtClean="0">
                          <a:latin typeface="+mn-ea"/>
                          <a:ea typeface="+mn-ea"/>
                        </a:rPr>
                        <a:t> 닉네임</a:t>
                      </a:r>
                      <a:r>
                        <a:rPr lang="en-US" altLang="ko-KR" sz="850" b="0" dirty="0" smtClean="0">
                          <a:latin typeface="+mn-ea"/>
                          <a:ea typeface="+mn-ea"/>
                        </a:rPr>
                        <a:t>, </a:t>
                      </a:r>
                      <a:r>
                        <a:rPr lang="ko-KR" altLang="en-US" sz="850" b="0" dirty="0" smtClean="0">
                          <a:latin typeface="+mn-ea"/>
                          <a:ea typeface="+mn-ea"/>
                        </a:rPr>
                        <a:t>생년월일</a:t>
                      </a:r>
                      <a:r>
                        <a:rPr lang="en-US" altLang="ko-KR" sz="850" b="0" dirty="0" smtClean="0">
                          <a:latin typeface="+mn-ea"/>
                          <a:ea typeface="+mn-ea"/>
                        </a:rPr>
                        <a:t>, </a:t>
                      </a:r>
                      <a:r>
                        <a:rPr lang="ko-KR" altLang="en-US" sz="850" b="0" dirty="0" smtClean="0">
                          <a:latin typeface="+mn-ea"/>
                          <a:ea typeface="+mn-ea"/>
                        </a:rPr>
                        <a:t>성별</a:t>
                      </a:r>
                      <a:r>
                        <a:rPr lang="en-US" altLang="ko-KR" sz="850" b="0" dirty="0" smtClean="0">
                          <a:latin typeface="+mn-ea"/>
                          <a:ea typeface="+mn-ea"/>
                        </a:rPr>
                        <a:t>,</a:t>
                      </a:r>
                      <a:r>
                        <a:rPr lang="en-US" altLang="ko-KR" sz="850" b="0" baseline="0" dirty="0" smtClean="0">
                          <a:latin typeface="+mn-ea"/>
                          <a:ea typeface="+mn-ea"/>
                        </a:rPr>
                        <a:t> </a:t>
                      </a:r>
                      <a:r>
                        <a:rPr lang="ko-KR" altLang="en-US" sz="850" b="0" baseline="0" dirty="0" smtClean="0">
                          <a:latin typeface="+mn-ea"/>
                          <a:ea typeface="+mn-ea"/>
                        </a:rPr>
                        <a:t>약관동의체크</a:t>
                      </a:r>
                      <a:r>
                        <a:rPr lang="en-US" altLang="ko-KR" sz="850" b="0" baseline="0" dirty="0" smtClean="0">
                          <a:latin typeface="+mn-ea"/>
                          <a:ea typeface="+mn-ea"/>
                        </a:rPr>
                        <a:t>(</a:t>
                      </a:r>
                      <a:r>
                        <a:rPr lang="ko-KR" altLang="en-US" sz="850" b="0" baseline="0" dirty="0" smtClean="0">
                          <a:latin typeface="+mn-ea"/>
                          <a:ea typeface="+mn-ea"/>
                        </a:rPr>
                        <a:t>모두</a:t>
                      </a:r>
                      <a:r>
                        <a:rPr lang="en-US" altLang="ko-KR" sz="850" b="0" baseline="0" dirty="0" smtClean="0">
                          <a:latin typeface="+mn-ea"/>
                          <a:ea typeface="+mn-ea"/>
                        </a:rPr>
                        <a:t>)</a:t>
                      </a:r>
                      <a:r>
                        <a:rPr lang="ko-KR" altLang="en-US" sz="850" b="0" baseline="0" dirty="0" smtClean="0">
                          <a:latin typeface="+mn-ea"/>
                          <a:ea typeface="+mn-ea"/>
                        </a:rPr>
                        <a:t>가 모두 정상적으로 입력되어야만 메인페이지로 전환</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생년월일 비정상적 </a:t>
                      </a:r>
                      <a:r>
                        <a:rPr lang="ko-KR" altLang="en-US" sz="850" b="0" baseline="0" dirty="0" err="1" smtClean="0">
                          <a:latin typeface="+mn-ea"/>
                          <a:ea typeface="+mn-ea"/>
                        </a:rPr>
                        <a:t>입력시</a:t>
                      </a:r>
                      <a:r>
                        <a:rPr lang="ko-KR" altLang="en-US" sz="850" b="0" baseline="0" dirty="0" smtClean="0">
                          <a:latin typeface="+mn-ea"/>
                          <a:ea typeface="+mn-ea"/>
                        </a:rPr>
                        <a:t> </a:t>
                      </a:r>
                      <a:r>
                        <a:rPr lang="en-US" altLang="ko-KR" sz="850" b="0" baseline="0" dirty="0" smtClean="0">
                          <a:latin typeface="+mn-ea"/>
                          <a:ea typeface="+mn-ea"/>
                        </a:rPr>
                        <a:t>‘</a:t>
                      </a:r>
                      <a:r>
                        <a:rPr lang="ko-KR" altLang="en-US" sz="850" b="0" baseline="0" dirty="0" smtClean="0">
                          <a:latin typeface="+mn-ea"/>
                          <a:ea typeface="+mn-ea"/>
                        </a:rPr>
                        <a:t>생년월일은 숫자 </a:t>
                      </a:r>
                      <a:r>
                        <a:rPr lang="en-US" altLang="ko-KR" sz="850" b="0" baseline="0" dirty="0" smtClean="0">
                          <a:latin typeface="+mn-ea"/>
                          <a:ea typeface="+mn-ea"/>
                        </a:rPr>
                        <a:t>8</a:t>
                      </a:r>
                      <a:r>
                        <a:rPr lang="ko-KR" altLang="en-US" sz="850" b="0" baseline="0" dirty="0" err="1" smtClean="0">
                          <a:latin typeface="+mn-ea"/>
                          <a:ea typeface="+mn-ea"/>
                        </a:rPr>
                        <a:t>자리을</a:t>
                      </a:r>
                      <a:r>
                        <a:rPr lang="ko-KR" altLang="en-US" sz="850" b="0" baseline="0" dirty="0" smtClean="0">
                          <a:latin typeface="+mn-ea"/>
                          <a:ea typeface="+mn-ea"/>
                        </a:rPr>
                        <a:t> </a:t>
                      </a:r>
                      <a:r>
                        <a:rPr lang="ko-KR" altLang="en-US" sz="850" b="0" baseline="0" dirty="0" err="1" smtClean="0">
                          <a:latin typeface="+mn-ea"/>
                          <a:ea typeface="+mn-ea"/>
                        </a:rPr>
                        <a:t>입력해야합니다</a:t>
                      </a:r>
                      <a:r>
                        <a:rPr lang="en-US" altLang="ko-KR" sz="850" b="0" baseline="0" dirty="0" smtClean="0">
                          <a:latin typeface="+mn-ea"/>
                          <a:ea typeface="+mn-ea"/>
                        </a:rPr>
                        <a:t>‘ </a:t>
                      </a:r>
                      <a:r>
                        <a:rPr lang="ko-KR" altLang="en-US" sz="850" b="0" baseline="0" dirty="0" smtClean="0">
                          <a:latin typeface="+mn-ea"/>
                          <a:ea typeface="+mn-ea"/>
                        </a:rPr>
                        <a:t>알림 메시지</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약관 동의 체크박스가 한 개라도 체크되지않은 경우 </a:t>
                      </a:r>
                      <a:r>
                        <a:rPr lang="en-US" altLang="ko-KR" sz="850" b="0" baseline="0" dirty="0" smtClean="0">
                          <a:latin typeface="+mn-ea"/>
                          <a:ea typeface="+mn-ea"/>
                        </a:rPr>
                        <a:t>‘</a:t>
                      </a:r>
                      <a:r>
                        <a:rPr lang="ko-KR" altLang="en-US" sz="850" b="0" baseline="0" dirty="0" err="1" smtClean="0">
                          <a:latin typeface="+mn-ea"/>
                          <a:ea typeface="+mn-ea"/>
                        </a:rPr>
                        <a:t>필수약관의</a:t>
                      </a:r>
                      <a:r>
                        <a:rPr lang="ko-KR" altLang="en-US" sz="850" b="0" baseline="0" dirty="0" smtClean="0">
                          <a:latin typeface="+mn-ea"/>
                          <a:ea typeface="+mn-ea"/>
                        </a:rPr>
                        <a:t> 동의가 필요합니다</a:t>
                      </a:r>
                      <a:r>
                        <a:rPr lang="en-US" altLang="ko-KR" sz="850" b="0" baseline="0" dirty="0" smtClean="0">
                          <a:latin typeface="+mn-ea"/>
                          <a:ea typeface="+mn-ea"/>
                        </a:rPr>
                        <a:t>＇</a:t>
                      </a:r>
                      <a:r>
                        <a:rPr lang="ko-KR" altLang="en-US" sz="850" b="0" baseline="0" dirty="0" smtClean="0">
                          <a:latin typeface="+mn-ea"/>
                          <a:ea typeface="+mn-ea"/>
                        </a:rPr>
                        <a:t>알림 </a:t>
                      </a:r>
                      <a:r>
                        <a:rPr lang="ko-KR" altLang="en-US" sz="850" b="0" baseline="0" dirty="0" err="1" smtClean="0">
                          <a:latin typeface="+mn-ea"/>
                          <a:ea typeface="+mn-ea"/>
                        </a:rPr>
                        <a:t>메세지</a:t>
                      </a:r>
                      <a:endParaRPr lang="en-US" altLang="ko-KR" sz="850" b="0" baseline="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4507306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2" name="그림 1"/>
          <p:cNvPicPr>
            <a:picLocks noChangeAspect="1"/>
          </p:cNvPicPr>
          <p:nvPr/>
        </p:nvPicPr>
        <p:blipFill>
          <a:blip r:embed="rId2"/>
          <a:stretch>
            <a:fillRect/>
          </a:stretch>
        </p:blipFill>
        <p:spPr>
          <a:xfrm>
            <a:off x="4097475" y="590183"/>
            <a:ext cx="3429000" cy="6096000"/>
          </a:xfrm>
          <a:prstGeom prst="rect">
            <a:avLst/>
          </a:prstGeom>
        </p:spPr>
      </p:pic>
      <p:pic>
        <p:nvPicPr>
          <p:cNvPr id="3" name="그림 2"/>
          <p:cNvPicPr>
            <a:picLocks noChangeAspect="1"/>
          </p:cNvPicPr>
          <p:nvPr/>
        </p:nvPicPr>
        <p:blipFill>
          <a:blip r:embed="rId3"/>
          <a:stretch>
            <a:fillRect/>
          </a:stretch>
        </p:blipFill>
        <p:spPr>
          <a:xfrm>
            <a:off x="367636" y="620688"/>
            <a:ext cx="3429000" cy="6096000"/>
          </a:xfrm>
          <a:prstGeom prst="rect">
            <a:avLst/>
          </a:prstGeom>
        </p:spPr>
      </p:pic>
      <p:sp>
        <p:nvSpPr>
          <p:cNvPr id="14" name="직사각형 13"/>
          <p:cNvSpPr/>
          <p:nvPr/>
        </p:nvSpPr>
        <p:spPr>
          <a:xfrm>
            <a:off x="4067900" y="85231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470821" y="54452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22" name="직사각형 21"/>
          <p:cNvSpPr/>
          <p:nvPr/>
        </p:nvSpPr>
        <p:spPr>
          <a:xfrm>
            <a:off x="4164788" y="165231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17" name="직사각형 16"/>
          <p:cNvSpPr/>
          <p:nvPr/>
        </p:nvSpPr>
        <p:spPr>
          <a:xfrm>
            <a:off x="4164788" y="265493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8" name="직사각형 17"/>
          <p:cNvSpPr/>
          <p:nvPr/>
        </p:nvSpPr>
        <p:spPr>
          <a:xfrm>
            <a:off x="4164788" y="34444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19" name="직사각형 18"/>
          <p:cNvSpPr/>
          <p:nvPr/>
        </p:nvSpPr>
        <p:spPr>
          <a:xfrm>
            <a:off x="4164788" y="417893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sp>
        <p:nvSpPr>
          <p:cNvPr id="20" name="직사각형 19"/>
          <p:cNvSpPr/>
          <p:nvPr/>
        </p:nvSpPr>
        <p:spPr>
          <a:xfrm>
            <a:off x="4164788" y="4913453"/>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1" name="직사각형 20"/>
          <p:cNvSpPr/>
          <p:nvPr/>
        </p:nvSpPr>
        <p:spPr>
          <a:xfrm>
            <a:off x="4084190" y="616530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8</a:t>
            </a:r>
            <a:endParaRPr lang="ko-KR" altLang="en-US" sz="1100" dirty="0"/>
          </a:p>
        </p:txBody>
      </p:sp>
      <p:sp>
        <p:nvSpPr>
          <p:cNvPr id="23" name="TextBox 22"/>
          <p:cNvSpPr txBox="1"/>
          <p:nvPr/>
        </p:nvSpPr>
        <p:spPr>
          <a:xfrm>
            <a:off x="300127" y="476672"/>
            <a:ext cx="2160240" cy="276999"/>
          </a:xfrm>
          <a:prstGeom prst="rect">
            <a:avLst/>
          </a:prstGeom>
          <a:noFill/>
        </p:spPr>
        <p:txBody>
          <a:bodyPr wrap="square" rtlCol="0">
            <a:spAutoFit/>
          </a:bodyPr>
          <a:lstStyle/>
          <a:p>
            <a:r>
              <a:rPr lang="ko-KR" altLang="en-US" sz="1200" dirty="0" smtClean="0">
                <a:solidFill>
                  <a:srgbClr val="FF0000"/>
                </a:solidFill>
              </a:rPr>
              <a:t>로그인</a:t>
            </a:r>
            <a:endParaRPr lang="ko-KR" altLang="en-US" sz="1200" dirty="0">
              <a:solidFill>
                <a:srgbClr val="FF0000"/>
              </a:solidFill>
            </a:endParaRPr>
          </a:p>
        </p:txBody>
      </p:sp>
      <p:sp>
        <p:nvSpPr>
          <p:cNvPr id="24" name="TextBox 23"/>
          <p:cNvSpPr txBox="1"/>
          <p:nvPr/>
        </p:nvSpPr>
        <p:spPr>
          <a:xfrm>
            <a:off x="4044744" y="459192"/>
            <a:ext cx="2160240" cy="276999"/>
          </a:xfrm>
          <a:prstGeom prst="rect">
            <a:avLst/>
          </a:prstGeom>
          <a:noFill/>
        </p:spPr>
        <p:txBody>
          <a:bodyPr wrap="square" rtlCol="0">
            <a:spAutoFit/>
          </a:bodyPr>
          <a:lstStyle/>
          <a:p>
            <a:r>
              <a:rPr lang="ko-KR" altLang="en-US" sz="1200" dirty="0" smtClean="0">
                <a:solidFill>
                  <a:srgbClr val="FF0000"/>
                </a:solidFill>
              </a:rPr>
              <a:t>회원가입</a:t>
            </a:r>
            <a:endParaRPr lang="ko-KR" altLang="en-US" sz="1200" dirty="0">
              <a:solidFill>
                <a:srgbClr val="FF0000"/>
              </a:solidFill>
            </a:endParaRPr>
          </a:p>
        </p:txBody>
      </p:sp>
    </p:spTree>
    <p:extLst>
      <p:ext uri="{BB962C8B-B14F-4D97-AF65-F5344CB8AC3E}">
        <p14:creationId xmlns:p14="http://schemas.microsoft.com/office/powerpoint/2010/main" val="310587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제품 상세 페이지 </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045995373"/>
              </p:ext>
            </p:extLst>
          </p:nvPr>
        </p:nvGraphicFramePr>
        <p:xfrm>
          <a:off x="8688288" y="476672"/>
          <a:ext cx="3384376" cy="480791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뒤로가기</a:t>
                      </a:r>
                      <a:endParaRPr lang="en-US" altLang="ko-KR" sz="850" dirty="0" smtClean="0"/>
                    </a:p>
                    <a:p>
                      <a:pPr marL="171450" indent="-171450">
                        <a:buFontTx/>
                        <a:buChar char="-"/>
                      </a:pPr>
                      <a:r>
                        <a:rPr lang="ko-KR" altLang="en-US" sz="850" dirty="0" err="1" smtClean="0"/>
                        <a:t>클릭시</a:t>
                      </a:r>
                      <a:r>
                        <a:rPr lang="ko-KR" altLang="en-US" sz="850" dirty="0" smtClean="0"/>
                        <a:t> 직전 페이지로 전환</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즐겨찾기</a:t>
                      </a:r>
                      <a:endParaRPr lang="en-US" altLang="ko-KR" sz="850" dirty="0" smtClean="0"/>
                    </a:p>
                    <a:p>
                      <a:pPr marL="171450" indent="-171450">
                        <a:buFontTx/>
                        <a:buChar char="-"/>
                      </a:pPr>
                      <a:r>
                        <a:rPr lang="ko-KR" altLang="en-US" sz="850" dirty="0" err="1" smtClean="0"/>
                        <a:t>즐겨찾기</a:t>
                      </a:r>
                      <a:r>
                        <a:rPr lang="ko-KR" altLang="en-US" sz="850" dirty="0" smtClean="0"/>
                        <a:t> </a:t>
                      </a:r>
                      <a:r>
                        <a:rPr lang="ko-KR" altLang="en-US" sz="850" dirty="0" err="1" smtClean="0"/>
                        <a:t>비설정</a:t>
                      </a:r>
                      <a:r>
                        <a:rPr lang="en-US" altLang="ko-KR" sz="850" dirty="0" smtClean="0"/>
                        <a:t>(</a:t>
                      </a:r>
                      <a:r>
                        <a:rPr lang="ko-KR" altLang="en-US" sz="850" dirty="0" err="1" smtClean="0"/>
                        <a:t>빈하트</a:t>
                      </a:r>
                      <a:r>
                        <a:rPr lang="en-US" altLang="ko-KR" sz="850" dirty="0" smtClean="0"/>
                        <a:t>)</a:t>
                      </a:r>
                      <a:r>
                        <a:rPr lang="ko-KR" altLang="en-US" sz="850" dirty="0" smtClean="0"/>
                        <a:t>이 디폴트</a:t>
                      </a:r>
                      <a:endParaRPr lang="en-US" altLang="ko-KR" sz="850" dirty="0" smtClean="0"/>
                    </a:p>
                    <a:p>
                      <a:pPr marL="171450" indent="-171450">
                        <a:buFontTx/>
                        <a:buChar char="-"/>
                      </a:pPr>
                      <a:r>
                        <a:rPr lang="ko-KR" altLang="en-US" sz="850" dirty="0" err="1" smtClean="0"/>
                        <a:t>클릭시</a:t>
                      </a:r>
                      <a:r>
                        <a:rPr lang="ko-KR" altLang="en-US" sz="850" dirty="0" smtClean="0"/>
                        <a:t> </a:t>
                      </a:r>
                      <a:r>
                        <a:rPr lang="ko-KR" altLang="en-US" sz="850" dirty="0" err="1" smtClean="0"/>
                        <a:t>즐기찾기</a:t>
                      </a:r>
                      <a:r>
                        <a:rPr lang="ko-KR" altLang="en-US" sz="850" dirty="0" smtClean="0"/>
                        <a:t> 설정</a:t>
                      </a:r>
                      <a:r>
                        <a:rPr lang="en-US" altLang="ko-KR" sz="850" dirty="0" smtClean="0"/>
                        <a:t>(</a:t>
                      </a:r>
                      <a:r>
                        <a:rPr lang="ko-KR" altLang="en-US" sz="850" dirty="0" err="1" smtClean="0"/>
                        <a:t>색상하트</a:t>
                      </a:r>
                      <a:r>
                        <a:rPr lang="en-US" altLang="ko-KR" sz="850" dirty="0" smtClean="0"/>
                        <a:t>)</a:t>
                      </a:r>
                      <a:r>
                        <a:rPr lang="ko-KR" altLang="en-US" sz="850" dirty="0" smtClean="0"/>
                        <a:t>으로 변경</a:t>
                      </a:r>
                      <a:r>
                        <a:rPr lang="en-US" altLang="ko-KR" sz="850" dirty="0" smtClean="0"/>
                        <a:t>, ‘</a:t>
                      </a:r>
                      <a:r>
                        <a:rPr lang="ko-KR" altLang="en-US" sz="850" dirty="0" err="1" smtClean="0"/>
                        <a:t>즐겨찾기에</a:t>
                      </a:r>
                      <a:r>
                        <a:rPr lang="ko-KR" altLang="en-US" sz="850" dirty="0" smtClean="0"/>
                        <a:t> 추가되었습니다</a:t>
                      </a:r>
                      <a:r>
                        <a:rPr lang="en-US" altLang="ko-KR" sz="850" dirty="0" smtClean="0"/>
                        <a:t>‘ </a:t>
                      </a:r>
                      <a:r>
                        <a:rPr lang="ko-KR" altLang="en-US" sz="850" dirty="0" smtClean="0"/>
                        <a:t>알림 </a:t>
                      </a:r>
                      <a:r>
                        <a:rPr lang="ko-KR" altLang="en-US" sz="850" dirty="0" err="1" smtClean="0"/>
                        <a:t>메세지</a:t>
                      </a:r>
                      <a:endParaRPr lang="en-US" altLang="ko-KR" sz="850" dirty="0" smtClean="0"/>
                    </a:p>
                    <a:p>
                      <a:pPr marL="171450" indent="-171450">
                        <a:buFontTx/>
                        <a:buChar char="-"/>
                      </a:pPr>
                      <a:r>
                        <a:rPr lang="ko-KR" altLang="en-US" sz="850" dirty="0" err="1" smtClean="0"/>
                        <a:t>즐겨찾기가</a:t>
                      </a:r>
                      <a:r>
                        <a:rPr lang="ko-KR" altLang="en-US" sz="850" dirty="0" smtClean="0"/>
                        <a:t> 설정되어있는 경우 </a:t>
                      </a:r>
                      <a:r>
                        <a:rPr lang="ko-KR" altLang="en-US" sz="850" dirty="0" err="1" smtClean="0"/>
                        <a:t>클릭시</a:t>
                      </a:r>
                      <a:r>
                        <a:rPr lang="ko-KR" altLang="en-US" sz="850" dirty="0" smtClean="0"/>
                        <a:t> </a:t>
                      </a:r>
                      <a:r>
                        <a:rPr lang="ko-KR" altLang="en-US" sz="850" dirty="0" err="1" smtClean="0"/>
                        <a:t>즐겨찾기</a:t>
                      </a:r>
                      <a:r>
                        <a:rPr lang="ko-KR" altLang="en-US" sz="850" dirty="0" smtClean="0"/>
                        <a:t> 해제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제품 이미지</a:t>
                      </a:r>
                      <a:endParaRPr lang="en-US" altLang="ko-KR" sz="850" dirty="0" smtClean="0"/>
                    </a:p>
                    <a:p>
                      <a:pPr marL="171450" indent="-171450">
                        <a:buFontTx/>
                        <a:buChar char="-"/>
                      </a:pPr>
                      <a:r>
                        <a:rPr lang="ko-KR" altLang="en-US" sz="850" dirty="0" smtClean="0"/>
                        <a:t>제품의 대표 이미지</a:t>
                      </a:r>
                      <a:r>
                        <a:rPr lang="ko-KR" altLang="en-US" sz="850" baseline="0" dirty="0" smtClean="0"/>
                        <a:t> 한 개</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제품</a:t>
                      </a:r>
                      <a:r>
                        <a:rPr kumimoji="1" lang="ko-KR" altLang="en-US" sz="850" baseline="0" dirty="0" smtClean="0">
                          <a:solidFill>
                            <a:schemeClr val="tx1"/>
                          </a:solidFill>
                          <a:latin typeface="+mn-ea"/>
                        </a:rPr>
                        <a:t>명</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smtClean="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제품 상세정보</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인증구분은</a:t>
                      </a:r>
                      <a:r>
                        <a:rPr kumimoji="1" lang="ko-KR" altLang="en-US" sz="850" dirty="0" smtClean="0">
                          <a:solidFill>
                            <a:schemeClr val="tx1"/>
                          </a:solidFill>
                          <a:latin typeface="+mn-ea"/>
                        </a:rPr>
                        <a:t> 환경인증로고 이미지와 함께 환경인증명이 함께 기록</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99955837"/>
                  </a:ext>
                </a:extLst>
              </a:tr>
              <a:tr h="241592">
                <a:tc>
                  <a:txBody>
                    <a:bodyPr/>
                    <a:lstStyle/>
                    <a:p>
                      <a:pPr algn="ctr" latinLnBrk="1">
                        <a:lnSpc>
                          <a:spcPct val="120000"/>
                        </a:lnSpc>
                      </a:pPr>
                      <a:r>
                        <a:rPr lang="en-US" altLang="ko-KR" sz="850" b="0" dirty="0" smtClean="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동일한 브랜드 제품</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같은 브랜드의 친환경 제품을 카테고리 상관없이 </a:t>
                      </a:r>
                      <a:r>
                        <a:rPr lang="en-US" altLang="ko-KR" sz="850" b="0" dirty="0" smtClean="0">
                          <a:latin typeface="+mn-ea"/>
                          <a:ea typeface="+mn-ea"/>
                        </a:rPr>
                        <a:t>6</a:t>
                      </a:r>
                      <a:r>
                        <a:rPr lang="ko-KR" altLang="en-US" sz="850" b="0" dirty="0" smtClean="0">
                          <a:latin typeface="+mn-ea"/>
                          <a:ea typeface="+mn-ea"/>
                        </a:rPr>
                        <a:t>개까지 노출</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두개 이상일 경우 화면을 옆으로 드래그하여 확인 가능</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동일한 브랜드 제품 </a:t>
                      </a:r>
                      <a:r>
                        <a:rPr lang="ko-KR" altLang="en-US" sz="850" b="0" dirty="0" err="1" smtClean="0">
                          <a:latin typeface="+mn-ea"/>
                          <a:ea typeface="+mn-ea"/>
                        </a:rPr>
                        <a:t>더보기</a:t>
                      </a:r>
                      <a:endParaRPr lang="en-US" altLang="ko-KR" sz="850" b="0" dirty="0" smtClean="0">
                        <a:latin typeface="+mn-ea"/>
                        <a:ea typeface="+mn-ea"/>
                      </a:endParaRPr>
                    </a:p>
                    <a:p>
                      <a:pPr algn="just" latinLnBrk="1">
                        <a:lnSpc>
                          <a:spcPct val="120000"/>
                        </a:lnSpc>
                      </a:pPr>
                      <a:r>
                        <a:rPr lang="en-US" altLang="ko-KR" sz="850" b="0" dirty="0" smtClean="0">
                          <a:latin typeface="+mn-ea"/>
                          <a:ea typeface="+mn-ea"/>
                        </a:rPr>
                        <a:t>- </a:t>
                      </a:r>
                      <a:r>
                        <a:rPr lang="ko-KR" altLang="en-US" sz="850" b="0" dirty="0" err="1" smtClean="0">
                          <a:latin typeface="+mn-ea"/>
                          <a:ea typeface="+mn-ea"/>
                        </a:rPr>
                        <a:t>클릭시</a:t>
                      </a:r>
                      <a:r>
                        <a:rPr lang="ko-KR" altLang="en-US" sz="850" b="0" dirty="0" smtClean="0">
                          <a:latin typeface="+mn-ea"/>
                          <a:ea typeface="+mn-ea"/>
                        </a:rPr>
                        <a:t> </a:t>
                      </a:r>
                      <a:r>
                        <a:rPr lang="en-US" altLang="ko-KR" sz="850" b="0" dirty="0" smtClean="0">
                          <a:latin typeface="+mn-ea"/>
                          <a:ea typeface="+mn-ea"/>
                        </a:rPr>
                        <a:t>(</a:t>
                      </a:r>
                      <a:r>
                        <a:rPr lang="ko-KR" altLang="en-US" sz="850" b="0" dirty="0" smtClean="0">
                          <a:latin typeface="+mn-ea"/>
                          <a:ea typeface="+mn-ea"/>
                        </a:rPr>
                        <a:t>카테고리</a:t>
                      </a:r>
                      <a:r>
                        <a:rPr lang="en-US" altLang="ko-KR" sz="850" b="0" baseline="0" dirty="0" smtClean="0">
                          <a:latin typeface="+mn-ea"/>
                          <a:ea typeface="+mn-ea"/>
                        </a:rPr>
                        <a:t> – </a:t>
                      </a:r>
                      <a:r>
                        <a:rPr lang="ko-KR" altLang="en-US" sz="850" b="0" baseline="0" dirty="0" err="1" smtClean="0">
                          <a:latin typeface="+mn-ea"/>
                          <a:ea typeface="+mn-ea"/>
                        </a:rPr>
                        <a:t>브랜드별</a:t>
                      </a:r>
                      <a:r>
                        <a:rPr lang="ko-KR" altLang="en-US" sz="850" b="0" baseline="0" dirty="0" smtClean="0">
                          <a:latin typeface="+mn-ea"/>
                          <a:ea typeface="+mn-ea"/>
                        </a:rPr>
                        <a:t> </a:t>
                      </a:r>
                      <a:r>
                        <a:rPr lang="en-US" altLang="ko-KR" sz="850" b="0" baseline="0" dirty="0" smtClean="0">
                          <a:latin typeface="+mn-ea"/>
                          <a:ea typeface="+mn-ea"/>
                        </a:rPr>
                        <a:t>2</a:t>
                      </a:r>
                      <a:r>
                        <a:rPr lang="ko-KR" altLang="en-US" sz="850" b="0" baseline="0" dirty="0" smtClean="0">
                          <a:latin typeface="+mn-ea"/>
                          <a:ea typeface="+mn-ea"/>
                        </a:rPr>
                        <a:t>페이지</a:t>
                      </a:r>
                      <a:r>
                        <a:rPr lang="en-US" altLang="ko-KR" sz="850" b="0" baseline="0" dirty="0" smtClean="0">
                          <a:latin typeface="+mn-ea"/>
                          <a:ea typeface="+mn-ea"/>
                        </a:rPr>
                        <a:t>)</a:t>
                      </a:r>
                      <a:r>
                        <a:rPr lang="ko-KR" altLang="en-US" sz="850" b="0" baseline="0" dirty="0" smtClean="0">
                          <a:latin typeface="+mn-ea"/>
                          <a:ea typeface="+mn-ea"/>
                        </a:rPr>
                        <a:t>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9" name="그림 8"/>
          <p:cNvPicPr>
            <a:picLocks noChangeAspect="1"/>
          </p:cNvPicPr>
          <p:nvPr/>
        </p:nvPicPr>
        <p:blipFill rotWithShape="1">
          <a:blip r:embed="rId2"/>
          <a:srcRect r="49181"/>
          <a:stretch/>
        </p:blipFill>
        <p:spPr>
          <a:xfrm>
            <a:off x="4585608" y="551867"/>
            <a:ext cx="2525760" cy="5923512"/>
          </a:xfrm>
          <a:prstGeom prst="rect">
            <a:avLst/>
          </a:prstGeom>
        </p:spPr>
      </p:pic>
      <p:sp>
        <p:nvSpPr>
          <p:cNvPr id="14" name="직사각형 13"/>
          <p:cNvSpPr/>
          <p:nvPr/>
        </p:nvSpPr>
        <p:spPr>
          <a:xfrm>
            <a:off x="4495289" y="213247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5" name="직사각형 14"/>
          <p:cNvSpPr/>
          <p:nvPr/>
        </p:nvSpPr>
        <p:spPr>
          <a:xfrm>
            <a:off x="5095144" y="6470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2" name="직사각형 21"/>
          <p:cNvSpPr/>
          <p:nvPr/>
        </p:nvSpPr>
        <p:spPr>
          <a:xfrm>
            <a:off x="6535304" y="470677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7</a:t>
            </a:r>
            <a:endParaRPr lang="ko-KR" altLang="en-US" sz="1100" dirty="0"/>
          </a:p>
        </p:txBody>
      </p:sp>
      <p:sp>
        <p:nvSpPr>
          <p:cNvPr id="26" name="직사각형 25"/>
          <p:cNvSpPr/>
          <p:nvPr/>
        </p:nvSpPr>
        <p:spPr>
          <a:xfrm>
            <a:off x="4689065" y="490055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6</a:t>
            </a:r>
            <a:endParaRPr lang="ko-KR" altLang="en-US" sz="1100" dirty="0"/>
          </a:p>
        </p:txBody>
      </p:sp>
      <p:pic>
        <p:nvPicPr>
          <p:cNvPr id="10" name="그림 9"/>
          <p:cNvPicPr>
            <a:picLocks noChangeAspect="1"/>
          </p:cNvPicPr>
          <p:nvPr/>
        </p:nvPicPr>
        <p:blipFill>
          <a:blip r:embed="rId3"/>
          <a:stretch>
            <a:fillRect/>
          </a:stretch>
        </p:blipFill>
        <p:spPr>
          <a:xfrm>
            <a:off x="326384" y="476672"/>
            <a:ext cx="3429000" cy="6096000"/>
          </a:xfrm>
          <a:prstGeom prst="rect">
            <a:avLst/>
          </a:prstGeom>
        </p:spPr>
      </p:pic>
      <p:sp>
        <p:nvSpPr>
          <p:cNvPr id="27" name="직사각형 26"/>
          <p:cNvSpPr/>
          <p:nvPr/>
        </p:nvSpPr>
        <p:spPr>
          <a:xfrm>
            <a:off x="229496" y="74391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1</a:t>
            </a:r>
            <a:endParaRPr lang="ko-KR" altLang="en-US" sz="1100" dirty="0"/>
          </a:p>
        </p:txBody>
      </p:sp>
      <p:sp>
        <p:nvSpPr>
          <p:cNvPr id="16" name="직사각형 15"/>
          <p:cNvSpPr/>
          <p:nvPr/>
        </p:nvSpPr>
        <p:spPr>
          <a:xfrm>
            <a:off x="3175808" y="778601"/>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4495289" y="244945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Tree>
    <p:extLst>
      <p:ext uri="{BB962C8B-B14F-4D97-AF65-F5344CB8AC3E}">
        <p14:creationId xmlns:p14="http://schemas.microsoft.com/office/powerpoint/2010/main" val="166103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카테고리 </a:t>
            </a:r>
            <a:r>
              <a:rPr lang="en-US" altLang="ko-KR" dirty="0" smtClean="0"/>
              <a:t>- </a:t>
            </a:r>
            <a:r>
              <a:rPr lang="ko-KR" altLang="en-US" dirty="0" smtClean="0"/>
              <a:t>품목별</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076834204"/>
              </p:ext>
            </p:extLst>
          </p:nvPr>
        </p:nvGraphicFramePr>
        <p:xfrm>
          <a:off x="8688288" y="476672"/>
          <a:ext cx="3384376" cy="474238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품목별 카테고리</a:t>
                      </a:r>
                      <a:endParaRPr lang="en-US" altLang="ko-KR" sz="850" b="0" dirty="0" smtClean="0">
                        <a:latin typeface="+mn-ea"/>
                        <a:ea typeface="+mn-ea"/>
                      </a:endParaRPr>
                    </a:p>
                    <a:p>
                      <a:pPr algn="just" latinLnBrk="1">
                        <a:lnSpc>
                          <a:spcPct val="120000"/>
                        </a:lnSpc>
                      </a:pPr>
                      <a:r>
                        <a:rPr lang="en-US" altLang="ko-KR" sz="850" b="0" dirty="0" smtClean="0">
                          <a:latin typeface="+mn-ea"/>
                          <a:ea typeface="+mn-ea"/>
                        </a:rPr>
                        <a:t>- </a:t>
                      </a:r>
                      <a:r>
                        <a:rPr lang="ko-KR" altLang="en-US" sz="850" b="0" dirty="0" err="1" smtClean="0">
                          <a:latin typeface="+mn-ea"/>
                          <a:ea typeface="+mn-ea"/>
                        </a:rPr>
                        <a:t>메뉴바에서</a:t>
                      </a:r>
                      <a:r>
                        <a:rPr lang="ko-KR" altLang="en-US" sz="850" b="0" dirty="0" smtClean="0">
                          <a:latin typeface="+mn-ea"/>
                          <a:ea typeface="+mn-ea"/>
                        </a:rPr>
                        <a:t> 카테고리 </a:t>
                      </a:r>
                      <a:r>
                        <a:rPr lang="ko-KR" altLang="en-US" sz="850" b="0" dirty="0" err="1" smtClean="0">
                          <a:latin typeface="+mn-ea"/>
                          <a:ea typeface="+mn-ea"/>
                        </a:rPr>
                        <a:t>선택시</a:t>
                      </a:r>
                      <a:r>
                        <a:rPr lang="ko-KR" altLang="en-US" sz="850" b="0" baseline="0" dirty="0" smtClean="0">
                          <a:latin typeface="+mn-ea"/>
                          <a:ea typeface="+mn-ea"/>
                        </a:rPr>
                        <a:t> 페이지 형태 카테고리 리스트로 이동되면서 품목 카테고리가 디폴트</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대분류</a:t>
                      </a:r>
                      <a:r>
                        <a:rPr lang="ko-KR" altLang="en-US" sz="850" dirty="0" smtClean="0"/>
                        <a:t> 카테고리 리스트</a:t>
                      </a:r>
                      <a:endParaRPr lang="en-US" altLang="ko-KR" sz="850" dirty="0" smtClean="0"/>
                    </a:p>
                    <a:p>
                      <a:pPr marL="171450" indent="-171450">
                        <a:buFontTx/>
                        <a:buChar char="-"/>
                      </a:pPr>
                      <a:r>
                        <a:rPr lang="ko-KR" altLang="en-US" sz="850" dirty="0" err="1" smtClean="0"/>
                        <a:t>대분류</a:t>
                      </a:r>
                      <a:r>
                        <a:rPr lang="ko-KR" altLang="en-US" sz="850" dirty="0" smtClean="0"/>
                        <a:t> 카테고리 리스트 </a:t>
                      </a:r>
                      <a:r>
                        <a:rPr lang="ko-KR" altLang="en-US" sz="850" dirty="0" err="1" smtClean="0"/>
                        <a:t>클릭시</a:t>
                      </a:r>
                      <a:r>
                        <a:rPr lang="ko-KR" altLang="en-US" sz="850" dirty="0" smtClean="0"/>
                        <a:t> 중분류 카테고리 리스트가 드롭 다운 형태로 노출되며 화살표 방향 바뀜</a:t>
                      </a:r>
                      <a:r>
                        <a:rPr lang="en-US" altLang="ko-KR" sz="850" dirty="0" smtClean="0"/>
                        <a:t>(</a:t>
                      </a:r>
                      <a:r>
                        <a:rPr lang="ko-KR" altLang="en-US" sz="850" dirty="0" err="1" smtClean="0"/>
                        <a:t>위방향으로</a:t>
                      </a:r>
                      <a:r>
                        <a:rPr lang="en-US" altLang="ko-KR" sz="850" dirty="0" smtClean="0"/>
                        <a:t>)</a:t>
                      </a:r>
                    </a:p>
                    <a:p>
                      <a:pPr marL="171450" indent="-171450">
                        <a:buFontTx/>
                        <a:buChar char="-"/>
                      </a:pPr>
                      <a:r>
                        <a:rPr lang="ko-KR" altLang="en-US" sz="850" dirty="0" smtClean="0"/>
                        <a:t>중분류 카테고리 리스트가 노출되어 있는 </a:t>
                      </a:r>
                      <a:r>
                        <a:rPr lang="ko-KR" altLang="en-US" sz="850" dirty="0" err="1" smtClean="0"/>
                        <a:t>대분류</a:t>
                      </a:r>
                      <a:r>
                        <a:rPr lang="ko-KR" altLang="en-US" sz="850" dirty="0" smtClean="0"/>
                        <a:t> 카테고리 리스트를 </a:t>
                      </a:r>
                      <a:r>
                        <a:rPr lang="ko-KR" altLang="en-US" sz="850" dirty="0" err="1" smtClean="0"/>
                        <a:t>재클릭시</a:t>
                      </a:r>
                      <a:r>
                        <a:rPr lang="ko-KR" altLang="en-US" sz="850" dirty="0" smtClean="0"/>
                        <a:t> 중분류 카테고리 리스트가 닫히고 화살표 방향 바뀜</a:t>
                      </a:r>
                      <a:r>
                        <a:rPr lang="en-US" altLang="ko-KR" sz="850" dirty="0" smtClean="0"/>
                        <a:t>(</a:t>
                      </a:r>
                      <a:r>
                        <a:rPr lang="ko-KR" altLang="en-US" sz="850" dirty="0" smtClean="0"/>
                        <a:t>아래방향으로</a:t>
                      </a:r>
                      <a:r>
                        <a:rPr lang="en-US" altLang="ko-KR" sz="850" dirty="0" smtClean="0"/>
                        <a:t>)</a:t>
                      </a:r>
                    </a:p>
                    <a:p>
                      <a:pPr marL="171450" indent="-171450">
                        <a:buFontTx/>
                        <a:buChar char="-"/>
                      </a:pPr>
                      <a:r>
                        <a:rPr lang="ko-KR" altLang="en-US" sz="850" dirty="0" smtClean="0"/>
                        <a:t>중분류 카테고리 리스트가 노출되어 있는 상태에서 다른 </a:t>
                      </a:r>
                      <a:r>
                        <a:rPr lang="ko-KR" altLang="en-US" sz="850" dirty="0" err="1" smtClean="0"/>
                        <a:t>대분류</a:t>
                      </a:r>
                      <a:r>
                        <a:rPr lang="ko-KR" altLang="en-US" sz="850" dirty="0" smtClean="0"/>
                        <a:t> 카테고리 리스트 </a:t>
                      </a:r>
                      <a:r>
                        <a:rPr lang="ko-KR" altLang="en-US" sz="850" dirty="0" err="1" smtClean="0"/>
                        <a:t>선택시</a:t>
                      </a:r>
                      <a:r>
                        <a:rPr lang="ko-KR" altLang="en-US" sz="850" dirty="0" smtClean="0"/>
                        <a:t> 노출되어</a:t>
                      </a:r>
                      <a:r>
                        <a:rPr lang="ko-KR" altLang="en-US" sz="850" baseline="0" dirty="0" smtClean="0"/>
                        <a:t> 있던 중분류 카테고리 리스트가 닫히고 이번에 선택한 </a:t>
                      </a:r>
                      <a:r>
                        <a:rPr lang="ko-KR" altLang="en-US" sz="850" baseline="0" dirty="0" err="1" smtClean="0"/>
                        <a:t>대분류</a:t>
                      </a:r>
                      <a:r>
                        <a:rPr lang="ko-KR" altLang="en-US" sz="850" baseline="0" dirty="0" smtClean="0"/>
                        <a:t> 카테고리의 중분류 카테고리 리스트가 노출</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중분류 카테고리 리스트</a:t>
                      </a:r>
                      <a:endParaRPr lang="en-US" altLang="ko-KR" sz="850" dirty="0" smtClean="0"/>
                    </a:p>
                    <a:p>
                      <a:pPr marL="171450" indent="-171450">
                        <a:buFontTx/>
                        <a:buChar char="-"/>
                      </a:pPr>
                      <a:r>
                        <a:rPr lang="ko-KR" altLang="en-US" sz="850" dirty="0" smtClean="0"/>
                        <a:t>중분류 카테고리 리스트 </a:t>
                      </a:r>
                      <a:r>
                        <a:rPr lang="ko-KR" altLang="en-US" sz="850" dirty="0" err="1" smtClean="0"/>
                        <a:t>클릭시</a:t>
                      </a:r>
                      <a:r>
                        <a:rPr lang="ko-KR" altLang="en-US" sz="850" dirty="0" smtClean="0"/>
                        <a:t> 해당 </a:t>
                      </a:r>
                      <a:r>
                        <a:rPr lang="en-US" altLang="ko-KR" sz="850" dirty="0" smtClean="0"/>
                        <a:t>(</a:t>
                      </a:r>
                      <a:r>
                        <a:rPr lang="ko-KR" altLang="en-US" sz="850" dirty="0" smtClean="0"/>
                        <a:t>카테고리 </a:t>
                      </a:r>
                      <a:r>
                        <a:rPr lang="en-US" altLang="ko-KR" sz="850" dirty="0" smtClean="0"/>
                        <a:t>- </a:t>
                      </a:r>
                      <a:r>
                        <a:rPr lang="ko-KR" altLang="en-US" sz="850" dirty="0" smtClean="0"/>
                        <a:t>품목 리스트페이지</a:t>
                      </a:r>
                      <a:r>
                        <a:rPr lang="en-US" altLang="ko-KR" sz="850" dirty="0" smtClean="0"/>
                        <a:t>)</a:t>
                      </a:r>
                      <a:r>
                        <a:rPr lang="ko-KR" altLang="en-US" sz="850" dirty="0" smtClean="0"/>
                        <a:t>로 이동</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브랜드별</a:t>
                      </a:r>
                      <a:r>
                        <a:rPr kumimoji="1" lang="ko-KR" altLang="en-US" sz="850" dirty="0" smtClean="0">
                          <a:solidFill>
                            <a:schemeClr val="tx1"/>
                          </a:solidFill>
                          <a:latin typeface="+mn-ea"/>
                        </a:rPr>
                        <a:t> 카테고리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en-US" altLang="ko-KR" sz="850" dirty="0" smtClean="0">
                          <a:solidFill>
                            <a:schemeClr val="tx1"/>
                          </a:solidFill>
                          <a:latin typeface="+mn-ea"/>
                        </a:rPr>
                        <a:t>(</a:t>
                      </a:r>
                      <a:r>
                        <a:rPr kumimoji="1" lang="ko-KR" altLang="en-US" sz="850" dirty="0" smtClean="0">
                          <a:solidFill>
                            <a:schemeClr val="tx1"/>
                          </a:solidFill>
                          <a:latin typeface="+mn-ea"/>
                        </a:rPr>
                        <a:t>카테고리 </a:t>
                      </a:r>
                      <a:r>
                        <a:rPr kumimoji="1" lang="en-US" altLang="ko-KR" sz="850" dirty="0" smtClean="0">
                          <a:solidFill>
                            <a:schemeClr val="tx1"/>
                          </a:solidFill>
                          <a:latin typeface="+mn-ea"/>
                        </a:rPr>
                        <a:t>– </a:t>
                      </a:r>
                      <a:r>
                        <a:rPr kumimoji="1" lang="ko-KR" altLang="en-US" sz="850" dirty="0" smtClean="0">
                          <a:solidFill>
                            <a:schemeClr val="tx1"/>
                          </a:solidFill>
                          <a:latin typeface="+mn-ea"/>
                        </a:rPr>
                        <a:t>브랜드별페이지</a:t>
                      </a:r>
                      <a:r>
                        <a:rPr kumimoji="1" lang="en-US" altLang="ko-KR" sz="850" dirty="0" smtClean="0">
                          <a:solidFill>
                            <a:schemeClr val="tx1"/>
                          </a:solidFill>
                          <a:latin typeface="+mn-ea"/>
                        </a:rPr>
                        <a:t>)</a:t>
                      </a:r>
                      <a:r>
                        <a:rPr kumimoji="1" lang="ko-KR" altLang="en-US" sz="850" dirty="0" smtClean="0">
                          <a:solidFill>
                            <a:schemeClr val="tx1"/>
                          </a:solidFill>
                          <a:latin typeface="+mn-ea"/>
                        </a:rPr>
                        <a:t>로 전환</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19" name="그림 18"/>
          <p:cNvPicPr>
            <a:picLocks noChangeAspect="1"/>
          </p:cNvPicPr>
          <p:nvPr/>
        </p:nvPicPr>
        <p:blipFill rotWithShape="1">
          <a:blip r:embed="rId2"/>
          <a:srcRect l="1273" t="22" r="23907" b="528"/>
          <a:stretch/>
        </p:blipFill>
        <p:spPr>
          <a:xfrm>
            <a:off x="92910" y="476672"/>
            <a:ext cx="3456385" cy="6119325"/>
          </a:xfrm>
          <a:prstGeom prst="rect">
            <a:avLst/>
          </a:prstGeom>
        </p:spPr>
      </p:pic>
      <p:pic>
        <p:nvPicPr>
          <p:cNvPr id="20" name="그림 19"/>
          <p:cNvPicPr>
            <a:picLocks noChangeAspect="1"/>
          </p:cNvPicPr>
          <p:nvPr/>
        </p:nvPicPr>
        <p:blipFill rotWithShape="1">
          <a:blip r:embed="rId3"/>
          <a:srcRect l="3796" r="23483" b="9788"/>
          <a:stretch/>
        </p:blipFill>
        <p:spPr>
          <a:xfrm>
            <a:off x="3743071" y="487236"/>
            <a:ext cx="3456384" cy="6118048"/>
          </a:xfrm>
          <a:prstGeom prst="rect">
            <a:avLst/>
          </a:prstGeom>
        </p:spPr>
      </p:pic>
      <p:sp>
        <p:nvSpPr>
          <p:cNvPr id="13" name="직사각형 12"/>
          <p:cNvSpPr/>
          <p:nvPr/>
        </p:nvSpPr>
        <p:spPr>
          <a:xfrm>
            <a:off x="92910" y="112474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22" name="직사각형 21"/>
          <p:cNvSpPr/>
          <p:nvPr/>
        </p:nvSpPr>
        <p:spPr>
          <a:xfrm>
            <a:off x="161364" y="170080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3" name="직사각형 22"/>
          <p:cNvSpPr/>
          <p:nvPr/>
        </p:nvSpPr>
        <p:spPr>
          <a:xfrm>
            <a:off x="3813992" y="162880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24" name="직사각형 23"/>
          <p:cNvSpPr/>
          <p:nvPr/>
        </p:nvSpPr>
        <p:spPr>
          <a:xfrm>
            <a:off x="3813992" y="206084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25" name="직사각형 24"/>
          <p:cNvSpPr/>
          <p:nvPr/>
        </p:nvSpPr>
        <p:spPr>
          <a:xfrm>
            <a:off x="4986823" y="11781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26" name="직사각형 25"/>
          <p:cNvSpPr/>
          <p:nvPr/>
        </p:nvSpPr>
        <p:spPr>
          <a:xfrm>
            <a:off x="6093139" y="117814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5</a:t>
            </a:r>
            <a:endParaRPr lang="ko-KR" altLang="en-US" sz="1100" dirty="0"/>
          </a:p>
        </p:txBody>
      </p:sp>
    </p:spTree>
    <p:extLst>
      <p:ext uri="{BB962C8B-B14F-4D97-AF65-F5344CB8AC3E}">
        <p14:creationId xmlns:p14="http://schemas.microsoft.com/office/powerpoint/2010/main" val="141278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그림 20"/>
          <p:cNvPicPr>
            <a:picLocks noChangeAspect="1"/>
          </p:cNvPicPr>
          <p:nvPr/>
        </p:nvPicPr>
        <p:blipFill rotWithShape="1">
          <a:blip r:embed="rId2"/>
          <a:srcRect l="4937" r="2493" b="10203"/>
          <a:stretch/>
        </p:blipFill>
        <p:spPr>
          <a:xfrm>
            <a:off x="571261" y="476672"/>
            <a:ext cx="3456384" cy="608988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카테고리 </a:t>
            </a:r>
            <a:r>
              <a:rPr lang="en-US" altLang="ko-KR" dirty="0" smtClean="0"/>
              <a:t>– </a:t>
            </a:r>
            <a:r>
              <a:rPr lang="ko-KR" altLang="en-US" dirty="0" smtClean="0"/>
              <a:t>품목별 리스트</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9642584"/>
              </p:ext>
            </p:extLst>
          </p:nvPr>
        </p:nvGraphicFramePr>
        <p:xfrm>
          <a:off x="8688288" y="476672"/>
          <a:ext cx="3384376" cy="33433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뒤로가기</a:t>
                      </a:r>
                      <a:endParaRPr lang="en-US" altLang="ko-KR" sz="850" b="0" dirty="0" smtClean="0">
                        <a:latin typeface="+mn-ea"/>
                        <a:ea typeface="+mn-ea"/>
                      </a:endParaRPr>
                    </a:p>
                    <a:p>
                      <a:pPr algn="just" latinLnBrk="1">
                        <a:lnSpc>
                          <a:spcPct val="120000"/>
                        </a:lnSpc>
                      </a:pPr>
                      <a:r>
                        <a:rPr lang="en-US" altLang="ko-KR" sz="850" b="0" dirty="0" smtClean="0">
                          <a:latin typeface="+mn-ea"/>
                          <a:ea typeface="+mn-ea"/>
                        </a:rPr>
                        <a:t>- </a:t>
                      </a:r>
                      <a:r>
                        <a:rPr lang="ko-KR" altLang="en-US" sz="850" b="0" dirty="0" err="1" smtClean="0">
                          <a:latin typeface="+mn-ea"/>
                          <a:ea typeface="+mn-ea"/>
                        </a:rPr>
                        <a:t>클릭시</a:t>
                      </a:r>
                      <a:r>
                        <a:rPr lang="ko-KR" altLang="en-US" sz="850" b="0" dirty="0" smtClean="0">
                          <a:latin typeface="+mn-ea"/>
                          <a:ea typeface="+mn-ea"/>
                        </a:rPr>
                        <a:t> </a:t>
                      </a:r>
                      <a:r>
                        <a:rPr lang="en-US" altLang="ko-KR" sz="850" b="0" dirty="0" smtClean="0">
                          <a:latin typeface="+mn-ea"/>
                          <a:ea typeface="+mn-ea"/>
                        </a:rPr>
                        <a:t>(</a:t>
                      </a:r>
                      <a:r>
                        <a:rPr lang="ko-KR" altLang="en-US" sz="850" b="0" dirty="0" smtClean="0">
                          <a:latin typeface="+mn-ea"/>
                          <a:ea typeface="+mn-ea"/>
                        </a:rPr>
                        <a:t>카테고리 </a:t>
                      </a:r>
                      <a:r>
                        <a:rPr lang="en-US" altLang="ko-KR" sz="850" b="0" dirty="0" smtClean="0">
                          <a:latin typeface="+mn-ea"/>
                          <a:ea typeface="+mn-ea"/>
                        </a:rPr>
                        <a:t>– </a:t>
                      </a:r>
                      <a:r>
                        <a:rPr lang="ko-KR" altLang="en-US" sz="850" b="0" dirty="0" smtClean="0">
                          <a:latin typeface="+mn-ea"/>
                          <a:ea typeface="+mn-ea"/>
                        </a:rPr>
                        <a:t>품목별 페이지</a:t>
                      </a:r>
                      <a:r>
                        <a:rPr lang="en-US" altLang="ko-KR" sz="850" b="0" dirty="0" smtClean="0">
                          <a:latin typeface="+mn-ea"/>
                          <a:ea typeface="+mn-ea"/>
                        </a:rPr>
                        <a:t>)</a:t>
                      </a:r>
                      <a:r>
                        <a:rPr lang="ko-KR" altLang="en-US" sz="850" b="0" dirty="0" smtClean="0">
                          <a:latin typeface="+mn-ea"/>
                          <a:ea typeface="+mn-ea"/>
                        </a:rPr>
                        <a:t>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소분류 카테고리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제품의 대표이미지</a:t>
                      </a:r>
                      <a:r>
                        <a:rPr lang="en-US" altLang="ko-KR" sz="850" b="0" baseline="0" dirty="0" smtClean="0">
                          <a:latin typeface="+mn-ea"/>
                          <a:ea typeface="+mn-ea"/>
                        </a:rPr>
                        <a:t> or </a:t>
                      </a:r>
                      <a:r>
                        <a:rPr lang="ko-KR" altLang="en-US" sz="850" b="0" baseline="0" dirty="0" smtClean="0">
                          <a:latin typeface="+mn-ea"/>
                          <a:ea typeface="+mn-ea"/>
                        </a:rPr>
                        <a:t>제품명을 </a:t>
                      </a:r>
                      <a:r>
                        <a:rPr lang="ko-KR" altLang="en-US" sz="850" b="0" baseline="0" dirty="0" err="1" smtClean="0">
                          <a:latin typeface="+mn-ea"/>
                          <a:ea typeface="+mn-ea"/>
                        </a:rPr>
                        <a:t>선택시</a:t>
                      </a:r>
                      <a:r>
                        <a:rPr lang="ko-KR" altLang="en-US" sz="850" b="0" baseline="0" dirty="0" smtClean="0">
                          <a:latin typeface="+mn-ea"/>
                          <a:ea typeface="+mn-ea"/>
                        </a:rPr>
                        <a:t> 제품의 상세페이지로 이동</a:t>
                      </a:r>
                      <a:endParaRPr lang="ko-KR" altLang="en-US"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중분류 리스트 제목</a:t>
                      </a:r>
                      <a:endParaRPr lang="en-US" altLang="ko-KR" sz="850" dirty="0" smtClean="0"/>
                    </a:p>
                    <a:p>
                      <a:pPr marL="171450" indent="-171450">
                        <a:buFontTx/>
                        <a:buChar char="-"/>
                      </a:pPr>
                      <a:r>
                        <a:rPr lang="ko-KR" altLang="en-US" sz="850" dirty="0" smtClean="0"/>
                        <a:t>직전에 선택한 중분류 </a:t>
                      </a:r>
                      <a:r>
                        <a:rPr lang="ko-KR" altLang="en-US" sz="850" dirty="0" err="1" smtClean="0"/>
                        <a:t>카테고리명</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
        <p:nvSpPr>
          <p:cNvPr id="14" name="직사각형 13"/>
          <p:cNvSpPr/>
          <p:nvPr/>
        </p:nvSpPr>
        <p:spPr>
          <a:xfrm>
            <a:off x="668475" y="119675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524890" y="62068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22" name="직사각형 21"/>
          <p:cNvSpPr/>
          <p:nvPr/>
        </p:nvSpPr>
        <p:spPr>
          <a:xfrm>
            <a:off x="1631504" y="75965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Tree>
    <p:extLst>
      <p:ext uri="{BB962C8B-B14F-4D97-AF65-F5344CB8AC3E}">
        <p14:creationId xmlns:p14="http://schemas.microsoft.com/office/powerpoint/2010/main" val="402081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카테고리 </a:t>
            </a:r>
            <a:r>
              <a:rPr lang="en-US" altLang="ko-KR" dirty="0" smtClean="0"/>
              <a:t>– </a:t>
            </a:r>
            <a:r>
              <a:rPr lang="ko-KR" altLang="en-US" dirty="0" err="1" smtClean="0"/>
              <a:t>브랜드별</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619358937"/>
              </p:ext>
            </p:extLst>
          </p:nvPr>
        </p:nvGraphicFramePr>
        <p:xfrm>
          <a:off x="8688288" y="476672"/>
          <a:ext cx="3384376" cy="365424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품목별 카테고리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en-US" altLang="ko-KR" sz="850" dirty="0" smtClean="0">
                          <a:solidFill>
                            <a:schemeClr val="tx1"/>
                          </a:solidFill>
                          <a:latin typeface="+mn-ea"/>
                        </a:rPr>
                        <a:t>(</a:t>
                      </a:r>
                      <a:r>
                        <a:rPr kumimoji="1" lang="ko-KR" altLang="en-US" sz="850" dirty="0" smtClean="0">
                          <a:solidFill>
                            <a:schemeClr val="tx1"/>
                          </a:solidFill>
                          <a:latin typeface="+mn-ea"/>
                        </a:rPr>
                        <a:t>카테고리 </a:t>
                      </a:r>
                      <a:r>
                        <a:rPr kumimoji="1" lang="en-US" altLang="ko-KR" sz="850" dirty="0" smtClean="0">
                          <a:solidFill>
                            <a:schemeClr val="tx1"/>
                          </a:solidFill>
                          <a:latin typeface="+mn-ea"/>
                        </a:rPr>
                        <a:t>– </a:t>
                      </a:r>
                      <a:r>
                        <a:rPr kumimoji="1" lang="ko-KR" altLang="en-US" sz="850" dirty="0" smtClean="0">
                          <a:solidFill>
                            <a:schemeClr val="tx1"/>
                          </a:solidFill>
                          <a:latin typeface="+mn-ea"/>
                        </a:rPr>
                        <a:t>품목별페이지</a:t>
                      </a:r>
                      <a:r>
                        <a:rPr kumimoji="1" lang="en-US" altLang="ko-KR" sz="850" dirty="0" smtClean="0">
                          <a:solidFill>
                            <a:schemeClr val="tx1"/>
                          </a:solidFill>
                          <a:latin typeface="+mn-ea"/>
                        </a:rPr>
                        <a:t>)</a:t>
                      </a:r>
                      <a:r>
                        <a:rPr kumimoji="1" lang="ko-KR" altLang="en-US" sz="850" dirty="0" smtClean="0">
                          <a:solidFill>
                            <a:schemeClr val="tx1"/>
                          </a:solidFill>
                          <a:latin typeface="+mn-ea"/>
                        </a:rPr>
                        <a:t>로 전환</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인증마크별</a:t>
                      </a:r>
                      <a:r>
                        <a:rPr kumimoji="1" lang="ko-KR" altLang="en-US" sz="850" dirty="0" smtClean="0">
                          <a:solidFill>
                            <a:schemeClr val="tx1"/>
                          </a:solidFill>
                          <a:latin typeface="+mn-ea"/>
                        </a:rPr>
                        <a:t> 카테고리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en-US" altLang="ko-KR" sz="850" dirty="0" smtClean="0">
                          <a:solidFill>
                            <a:schemeClr val="tx1"/>
                          </a:solidFill>
                          <a:latin typeface="+mn-ea"/>
                        </a:rPr>
                        <a:t>(</a:t>
                      </a:r>
                      <a:r>
                        <a:rPr kumimoji="1" lang="ko-KR" altLang="en-US" sz="850" dirty="0" smtClean="0">
                          <a:solidFill>
                            <a:schemeClr val="tx1"/>
                          </a:solidFill>
                          <a:latin typeface="+mn-ea"/>
                        </a:rPr>
                        <a:t>카테고리 </a:t>
                      </a:r>
                      <a:r>
                        <a:rPr kumimoji="1" lang="en-US" altLang="ko-KR" sz="850" dirty="0" smtClean="0">
                          <a:solidFill>
                            <a:schemeClr val="tx1"/>
                          </a:solidFill>
                          <a:latin typeface="+mn-ea"/>
                        </a:rPr>
                        <a:t>– </a:t>
                      </a:r>
                      <a:r>
                        <a:rPr kumimoji="1" lang="ko-KR" altLang="en-US" sz="850" dirty="0" smtClean="0">
                          <a:solidFill>
                            <a:schemeClr val="tx1"/>
                          </a:solidFill>
                          <a:latin typeface="+mn-ea"/>
                        </a:rPr>
                        <a:t>인증마크별페이지</a:t>
                      </a:r>
                      <a:r>
                        <a:rPr kumimoji="1" lang="en-US" altLang="ko-KR" sz="850" dirty="0" smtClean="0">
                          <a:solidFill>
                            <a:schemeClr val="tx1"/>
                          </a:solidFill>
                          <a:latin typeface="+mn-ea"/>
                        </a:rPr>
                        <a:t>)</a:t>
                      </a:r>
                      <a:r>
                        <a:rPr kumimoji="1" lang="ko-KR" altLang="en-US" sz="850" dirty="0" smtClean="0">
                          <a:solidFill>
                            <a:schemeClr val="tx1"/>
                          </a:solidFill>
                          <a:latin typeface="+mn-ea"/>
                        </a:rPr>
                        <a:t>로 전환</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브랜드</a:t>
                      </a:r>
                      <a:r>
                        <a:rPr lang="ko-KR" altLang="en-US" sz="850" baseline="0" dirty="0" smtClean="0"/>
                        <a:t> 리스트</a:t>
                      </a:r>
                      <a:endParaRPr lang="en-US" altLang="ko-KR" sz="850" baseline="0" dirty="0" smtClean="0"/>
                    </a:p>
                    <a:p>
                      <a:pPr marL="171450" indent="-171450">
                        <a:buFontTx/>
                        <a:buChar char="-"/>
                      </a:pPr>
                      <a:r>
                        <a:rPr lang="ko-KR" altLang="en-US" sz="850" baseline="0" dirty="0" smtClean="0"/>
                        <a:t>브랜드를 </a:t>
                      </a:r>
                      <a:r>
                        <a:rPr lang="ko-KR" altLang="en-US" sz="850" baseline="0" dirty="0" err="1" smtClean="0"/>
                        <a:t>클릭시</a:t>
                      </a:r>
                      <a:r>
                        <a:rPr lang="ko-KR" altLang="en-US" sz="850" baseline="0" dirty="0" smtClean="0"/>
                        <a:t> 브랜드 품목별 리스트페이지로 이동</a:t>
                      </a:r>
                      <a:endParaRPr lang="en-US" altLang="ko-KR" sz="850" baseline="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뒤로가기</a:t>
                      </a:r>
                      <a:endParaRPr lang="en-US" altLang="ko-KR" sz="850" b="0" dirty="0" smtClean="0">
                        <a:latin typeface="+mn-ea"/>
                        <a:ea typeface="+mn-ea"/>
                      </a:endParaRPr>
                    </a:p>
                    <a:p>
                      <a:pPr algn="just" latinLnBrk="1">
                        <a:lnSpc>
                          <a:spcPct val="120000"/>
                        </a:lnSpc>
                      </a:pPr>
                      <a:r>
                        <a:rPr lang="en-US" altLang="ko-KR" sz="850" b="0" dirty="0" smtClean="0">
                          <a:latin typeface="+mn-ea"/>
                          <a:ea typeface="+mn-ea"/>
                        </a:rPr>
                        <a:t>- </a:t>
                      </a:r>
                      <a:r>
                        <a:rPr lang="ko-KR" altLang="en-US" sz="850" b="0" dirty="0" err="1" smtClean="0">
                          <a:latin typeface="+mn-ea"/>
                          <a:ea typeface="+mn-ea"/>
                        </a:rPr>
                        <a:t>클릭시</a:t>
                      </a:r>
                      <a:r>
                        <a:rPr lang="ko-KR" altLang="en-US" sz="850" b="0" dirty="0" smtClean="0">
                          <a:latin typeface="+mn-ea"/>
                          <a:ea typeface="+mn-ea"/>
                        </a:rPr>
                        <a:t> </a:t>
                      </a:r>
                      <a:r>
                        <a:rPr lang="en-US" altLang="ko-KR" sz="850" b="0" dirty="0" smtClean="0">
                          <a:latin typeface="+mn-ea"/>
                          <a:ea typeface="+mn-ea"/>
                        </a:rPr>
                        <a:t>(</a:t>
                      </a:r>
                      <a:r>
                        <a:rPr lang="ko-KR" altLang="en-US" sz="850" b="0" dirty="0" smtClean="0">
                          <a:latin typeface="+mn-ea"/>
                          <a:ea typeface="+mn-ea"/>
                        </a:rPr>
                        <a:t>카테고리 </a:t>
                      </a:r>
                      <a:r>
                        <a:rPr lang="en-US" altLang="ko-KR" sz="850" b="0" dirty="0" smtClean="0">
                          <a:latin typeface="+mn-ea"/>
                          <a:ea typeface="+mn-ea"/>
                        </a:rPr>
                        <a:t>– </a:t>
                      </a:r>
                      <a:r>
                        <a:rPr lang="ko-KR" altLang="en-US" sz="850" b="0" dirty="0" err="1" smtClean="0">
                          <a:latin typeface="+mn-ea"/>
                          <a:ea typeface="+mn-ea"/>
                        </a:rPr>
                        <a:t>브랜드별</a:t>
                      </a:r>
                      <a:r>
                        <a:rPr lang="ko-KR" altLang="en-US" sz="850" b="0" dirty="0" smtClean="0">
                          <a:latin typeface="+mn-ea"/>
                          <a:ea typeface="+mn-ea"/>
                        </a:rPr>
                        <a:t> 페이지</a:t>
                      </a:r>
                      <a:r>
                        <a:rPr lang="en-US" altLang="ko-KR" sz="850" b="0" dirty="0" smtClean="0">
                          <a:latin typeface="+mn-ea"/>
                          <a:ea typeface="+mn-ea"/>
                        </a:rPr>
                        <a:t>)</a:t>
                      </a:r>
                      <a:r>
                        <a:rPr lang="ko-KR" altLang="en-US" sz="850" b="0" dirty="0" smtClean="0">
                          <a:latin typeface="+mn-ea"/>
                          <a:ea typeface="+mn-ea"/>
                        </a:rPr>
                        <a:t>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브랜드별</a:t>
                      </a:r>
                      <a:r>
                        <a:rPr lang="ko-KR" altLang="en-US" sz="850" b="0" dirty="0" smtClean="0">
                          <a:latin typeface="+mn-ea"/>
                          <a:ea typeface="+mn-ea"/>
                        </a:rPr>
                        <a:t> 제품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제품의 대표이미지</a:t>
                      </a:r>
                      <a:r>
                        <a:rPr lang="en-US" altLang="ko-KR" sz="850" b="0" baseline="0" dirty="0" smtClean="0">
                          <a:latin typeface="+mn-ea"/>
                          <a:ea typeface="+mn-ea"/>
                        </a:rPr>
                        <a:t> or </a:t>
                      </a:r>
                      <a:r>
                        <a:rPr lang="ko-KR" altLang="en-US" sz="850" b="0" baseline="0" dirty="0" smtClean="0">
                          <a:latin typeface="+mn-ea"/>
                          <a:ea typeface="+mn-ea"/>
                        </a:rPr>
                        <a:t>제품명을 </a:t>
                      </a:r>
                      <a:r>
                        <a:rPr lang="ko-KR" altLang="en-US" sz="850" b="0" baseline="0" dirty="0" err="1" smtClean="0">
                          <a:latin typeface="+mn-ea"/>
                          <a:ea typeface="+mn-ea"/>
                        </a:rPr>
                        <a:t>선택시</a:t>
                      </a:r>
                      <a:r>
                        <a:rPr lang="ko-KR" altLang="en-US" sz="850" b="0" baseline="0" dirty="0" smtClean="0">
                          <a:latin typeface="+mn-ea"/>
                          <a:ea typeface="+mn-ea"/>
                        </a:rPr>
                        <a:t> 제품의 상세페이지로 이동</a:t>
                      </a:r>
                      <a:endParaRPr lang="ko-KR" altLang="en-US"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3" name="그림 2"/>
          <p:cNvPicPr>
            <a:picLocks noChangeAspect="1"/>
          </p:cNvPicPr>
          <p:nvPr/>
        </p:nvPicPr>
        <p:blipFill rotWithShape="1">
          <a:blip r:embed="rId2"/>
          <a:srcRect l="1639" r="2363" b="527"/>
          <a:stretch/>
        </p:blipFill>
        <p:spPr>
          <a:xfrm>
            <a:off x="263352" y="515034"/>
            <a:ext cx="3456384" cy="6120680"/>
          </a:xfrm>
          <a:prstGeom prst="rect">
            <a:avLst/>
          </a:prstGeom>
        </p:spPr>
      </p:pic>
      <p:pic>
        <p:nvPicPr>
          <p:cNvPr id="6" name="그림 5"/>
          <p:cNvPicPr>
            <a:picLocks noChangeAspect="1"/>
          </p:cNvPicPr>
          <p:nvPr/>
        </p:nvPicPr>
        <p:blipFill rotWithShape="1">
          <a:blip r:embed="rId3"/>
          <a:srcRect l="5909" r="1521" b="9749"/>
          <a:stretch/>
        </p:blipFill>
        <p:spPr>
          <a:xfrm>
            <a:off x="3863752" y="519011"/>
            <a:ext cx="3456384" cy="6120680"/>
          </a:xfrm>
          <a:prstGeom prst="rect">
            <a:avLst/>
          </a:prstGeom>
        </p:spPr>
      </p:pic>
      <p:sp>
        <p:nvSpPr>
          <p:cNvPr id="15" name="직사각형 14"/>
          <p:cNvSpPr/>
          <p:nvPr/>
        </p:nvSpPr>
        <p:spPr>
          <a:xfrm>
            <a:off x="445752" y="12216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3" name="직사각형 12"/>
          <p:cNvSpPr/>
          <p:nvPr/>
        </p:nvSpPr>
        <p:spPr>
          <a:xfrm>
            <a:off x="2600952" y="122163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348864" y="170080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18" name="직사각형 17"/>
          <p:cNvSpPr/>
          <p:nvPr/>
        </p:nvSpPr>
        <p:spPr>
          <a:xfrm>
            <a:off x="3797342" y="76470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4</a:t>
            </a:r>
            <a:endParaRPr lang="ko-KR" altLang="en-US" sz="1100" dirty="0"/>
          </a:p>
        </p:txBody>
      </p:sp>
      <p:sp>
        <p:nvSpPr>
          <p:cNvPr id="19" name="직사각형 18"/>
          <p:cNvSpPr/>
          <p:nvPr/>
        </p:nvSpPr>
        <p:spPr>
          <a:xfrm>
            <a:off x="3820348" y="13185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
        <p:nvSpPr>
          <p:cNvPr id="20" name="직사각형 19"/>
          <p:cNvSpPr/>
          <p:nvPr/>
        </p:nvSpPr>
        <p:spPr>
          <a:xfrm>
            <a:off x="5038128" y="86159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Tree>
    <p:extLst>
      <p:ext uri="{BB962C8B-B14F-4D97-AF65-F5344CB8AC3E}">
        <p14:creationId xmlns:p14="http://schemas.microsoft.com/office/powerpoint/2010/main" val="82689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카테고리 </a:t>
            </a:r>
            <a:r>
              <a:rPr lang="en-US" altLang="ko-KR" dirty="0" smtClean="0"/>
              <a:t>– </a:t>
            </a:r>
            <a:r>
              <a:rPr lang="ko-KR" altLang="en-US" dirty="0" err="1" smtClean="0"/>
              <a:t>인증마크별</a:t>
            </a:r>
            <a:r>
              <a:rPr lang="ko-KR" altLang="en-US" dirty="0" smtClean="0"/>
              <a:t> 리스트</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48151758"/>
              </p:ext>
            </p:extLst>
          </p:nvPr>
        </p:nvGraphicFramePr>
        <p:xfrm>
          <a:off x="8688288" y="476672"/>
          <a:ext cx="3384376" cy="373196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품목별 카테고리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en-US" altLang="ko-KR" sz="850" dirty="0" smtClean="0">
                          <a:solidFill>
                            <a:schemeClr val="tx1"/>
                          </a:solidFill>
                          <a:latin typeface="+mn-ea"/>
                        </a:rPr>
                        <a:t>(</a:t>
                      </a:r>
                      <a:r>
                        <a:rPr kumimoji="1" lang="ko-KR" altLang="en-US" sz="850" dirty="0" smtClean="0">
                          <a:solidFill>
                            <a:schemeClr val="tx1"/>
                          </a:solidFill>
                          <a:latin typeface="+mn-ea"/>
                        </a:rPr>
                        <a:t>카테고리 </a:t>
                      </a:r>
                      <a:r>
                        <a:rPr kumimoji="1" lang="en-US" altLang="ko-KR" sz="850" dirty="0" smtClean="0">
                          <a:solidFill>
                            <a:schemeClr val="tx1"/>
                          </a:solidFill>
                          <a:latin typeface="+mn-ea"/>
                        </a:rPr>
                        <a:t>– </a:t>
                      </a:r>
                      <a:r>
                        <a:rPr kumimoji="1" lang="ko-KR" altLang="en-US" sz="850" dirty="0" smtClean="0">
                          <a:solidFill>
                            <a:schemeClr val="tx1"/>
                          </a:solidFill>
                          <a:latin typeface="+mn-ea"/>
                        </a:rPr>
                        <a:t>품목별페이지</a:t>
                      </a:r>
                      <a:r>
                        <a:rPr kumimoji="1" lang="en-US" altLang="ko-KR" sz="850" dirty="0" smtClean="0">
                          <a:solidFill>
                            <a:schemeClr val="tx1"/>
                          </a:solidFill>
                          <a:latin typeface="+mn-ea"/>
                        </a:rPr>
                        <a:t>)</a:t>
                      </a:r>
                      <a:r>
                        <a:rPr kumimoji="1" lang="ko-KR" altLang="en-US" sz="850" dirty="0" smtClean="0">
                          <a:solidFill>
                            <a:schemeClr val="tx1"/>
                          </a:solidFill>
                          <a:latin typeface="+mn-ea"/>
                        </a:rPr>
                        <a:t>로 전환</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브랜드별</a:t>
                      </a:r>
                      <a:r>
                        <a:rPr kumimoji="1" lang="ko-KR" altLang="en-US" sz="850" dirty="0" smtClean="0">
                          <a:solidFill>
                            <a:schemeClr val="tx1"/>
                          </a:solidFill>
                          <a:latin typeface="+mn-ea"/>
                        </a:rPr>
                        <a:t> 카테고리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en-US" altLang="ko-KR" sz="850" dirty="0" smtClean="0">
                          <a:solidFill>
                            <a:schemeClr val="tx1"/>
                          </a:solidFill>
                          <a:latin typeface="+mn-ea"/>
                        </a:rPr>
                        <a:t>(</a:t>
                      </a:r>
                      <a:r>
                        <a:rPr kumimoji="1" lang="ko-KR" altLang="en-US" sz="850" dirty="0" smtClean="0">
                          <a:solidFill>
                            <a:schemeClr val="tx1"/>
                          </a:solidFill>
                          <a:latin typeface="+mn-ea"/>
                        </a:rPr>
                        <a:t>카테고리 </a:t>
                      </a:r>
                      <a:r>
                        <a:rPr kumimoji="1" lang="en-US" altLang="ko-KR" sz="850" dirty="0" smtClean="0">
                          <a:solidFill>
                            <a:schemeClr val="tx1"/>
                          </a:solidFill>
                          <a:latin typeface="+mn-ea"/>
                        </a:rPr>
                        <a:t>– </a:t>
                      </a:r>
                      <a:r>
                        <a:rPr kumimoji="1" lang="ko-KR" altLang="en-US" sz="850" dirty="0" smtClean="0">
                          <a:solidFill>
                            <a:schemeClr val="tx1"/>
                          </a:solidFill>
                          <a:latin typeface="+mn-ea"/>
                        </a:rPr>
                        <a:t>브랜드별페이지</a:t>
                      </a:r>
                      <a:r>
                        <a:rPr kumimoji="1" lang="en-US" altLang="ko-KR" sz="850" dirty="0" smtClean="0">
                          <a:solidFill>
                            <a:schemeClr val="tx1"/>
                          </a:solidFill>
                          <a:latin typeface="+mn-ea"/>
                        </a:rPr>
                        <a:t>)</a:t>
                      </a:r>
                      <a:r>
                        <a:rPr kumimoji="1" lang="ko-KR" altLang="en-US" sz="850" dirty="0" smtClean="0">
                          <a:solidFill>
                            <a:schemeClr val="tx1"/>
                          </a:solidFill>
                          <a:latin typeface="+mn-ea"/>
                        </a:rPr>
                        <a:t>로 전환</a:t>
                      </a:r>
                      <a:endParaRPr kumimoji="1" lang="en-US" altLang="ko-KR" sz="850" dirty="0" smtClean="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중분류 리스트 제목</a:t>
                      </a:r>
                      <a:endParaRPr lang="en-US" altLang="ko-KR" sz="850" dirty="0" smtClean="0"/>
                    </a:p>
                    <a:p>
                      <a:pPr marL="171450" indent="-171450">
                        <a:buFontTx/>
                        <a:buChar char="-"/>
                      </a:pPr>
                      <a:r>
                        <a:rPr lang="ko-KR" altLang="en-US" sz="850" dirty="0" smtClean="0"/>
                        <a:t>직전에 선택한 중분류 </a:t>
                      </a:r>
                      <a:r>
                        <a:rPr lang="ko-KR" altLang="en-US" sz="850" dirty="0" err="1" smtClean="0"/>
                        <a:t>카테고리명</a:t>
                      </a:r>
                      <a:endParaRPr lang="en-US" altLang="ko-KR" sz="85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baseline="0" dirty="0" smtClean="0"/>
                        <a:t>인증마크 리스트</a:t>
                      </a:r>
                      <a:endParaRPr lang="en-US" altLang="ko-KR" sz="850" baseline="0" dirty="0" smtClean="0"/>
                    </a:p>
                    <a:p>
                      <a:pPr marL="171450" indent="-171450">
                        <a:buFontTx/>
                        <a:buChar char="-"/>
                      </a:pPr>
                      <a:r>
                        <a:rPr lang="ko-KR" altLang="en-US" sz="850" baseline="0" dirty="0" smtClean="0"/>
                        <a:t>인증마크를 </a:t>
                      </a:r>
                      <a:r>
                        <a:rPr lang="ko-KR" altLang="en-US" sz="850" baseline="0" dirty="0" err="1" smtClean="0"/>
                        <a:t>클릭시</a:t>
                      </a:r>
                      <a:r>
                        <a:rPr lang="ko-KR" altLang="en-US" sz="850" baseline="0" dirty="0" smtClean="0"/>
                        <a:t> 인증마크 품목별 리스트페이지로 이동</a:t>
                      </a:r>
                      <a:endParaRPr lang="en-US" altLang="ko-KR" sz="850" baseline="0" dirty="0" smtClean="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인증마크별</a:t>
                      </a:r>
                      <a:r>
                        <a:rPr lang="ko-KR" altLang="en-US" sz="850" b="0" dirty="0" smtClean="0">
                          <a:latin typeface="+mn-ea"/>
                          <a:ea typeface="+mn-ea"/>
                        </a:rPr>
                        <a:t> 제품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제품의 대표이미지</a:t>
                      </a:r>
                      <a:r>
                        <a:rPr lang="en-US" altLang="ko-KR" sz="850" b="0" baseline="0" dirty="0" smtClean="0">
                          <a:latin typeface="+mn-ea"/>
                          <a:ea typeface="+mn-ea"/>
                        </a:rPr>
                        <a:t> or </a:t>
                      </a:r>
                      <a:r>
                        <a:rPr lang="ko-KR" altLang="en-US" sz="850" b="0" baseline="0" dirty="0" smtClean="0">
                          <a:latin typeface="+mn-ea"/>
                          <a:ea typeface="+mn-ea"/>
                        </a:rPr>
                        <a:t>제품명을 </a:t>
                      </a:r>
                      <a:r>
                        <a:rPr lang="ko-KR" altLang="en-US" sz="850" b="0" baseline="0" dirty="0" err="1" smtClean="0">
                          <a:latin typeface="+mn-ea"/>
                          <a:ea typeface="+mn-ea"/>
                        </a:rPr>
                        <a:t>선택시</a:t>
                      </a:r>
                      <a:r>
                        <a:rPr lang="ko-KR" altLang="en-US" sz="850" b="0" baseline="0" dirty="0" smtClean="0">
                          <a:latin typeface="+mn-ea"/>
                          <a:ea typeface="+mn-ea"/>
                        </a:rPr>
                        <a:t> 제품의 상세페이지로 이동</a:t>
                      </a:r>
                      <a:endParaRPr lang="ko-KR" altLang="en-US"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3" name="그림 2"/>
          <p:cNvPicPr>
            <a:picLocks noChangeAspect="1"/>
          </p:cNvPicPr>
          <p:nvPr/>
        </p:nvPicPr>
        <p:blipFill rotWithShape="1">
          <a:blip r:embed="rId2"/>
          <a:srcRect l="1638" r="2362" b="932"/>
          <a:stretch/>
        </p:blipFill>
        <p:spPr>
          <a:xfrm>
            <a:off x="187982" y="646884"/>
            <a:ext cx="3456385" cy="6095800"/>
          </a:xfrm>
          <a:prstGeom prst="rect">
            <a:avLst/>
          </a:prstGeom>
        </p:spPr>
      </p:pic>
      <p:pic>
        <p:nvPicPr>
          <p:cNvPr id="6" name="그림 5"/>
          <p:cNvPicPr>
            <a:picLocks noChangeAspect="1"/>
          </p:cNvPicPr>
          <p:nvPr/>
        </p:nvPicPr>
        <p:blipFill rotWithShape="1">
          <a:blip r:embed="rId3"/>
          <a:srcRect l="5785" r="1644" b="10548"/>
          <a:stretch/>
        </p:blipFill>
        <p:spPr>
          <a:xfrm>
            <a:off x="3777032" y="646884"/>
            <a:ext cx="3456384" cy="6066442"/>
          </a:xfrm>
          <a:prstGeom prst="rect">
            <a:avLst/>
          </a:prstGeom>
        </p:spPr>
      </p:pic>
      <p:sp>
        <p:nvSpPr>
          <p:cNvPr id="14" name="직사각형 13"/>
          <p:cNvSpPr/>
          <p:nvPr/>
        </p:nvSpPr>
        <p:spPr>
          <a:xfrm>
            <a:off x="1487488" y="13407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5" name="직사각형 14"/>
          <p:cNvSpPr/>
          <p:nvPr/>
        </p:nvSpPr>
        <p:spPr>
          <a:xfrm>
            <a:off x="407368" y="134076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22" name="직사각형 21"/>
          <p:cNvSpPr/>
          <p:nvPr/>
        </p:nvSpPr>
        <p:spPr>
          <a:xfrm>
            <a:off x="504256" y="193926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17" name="직사각형 16"/>
          <p:cNvSpPr/>
          <p:nvPr/>
        </p:nvSpPr>
        <p:spPr>
          <a:xfrm>
            <a:off x="3680144" y="90872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8" name="직사각형 17"/>
          <p:cNvSpPr/>
          <p:nvPr/>
        </p:nvSpPr>
        <p:spPr>
          <a:xfrm>
            <a:off x="5002351" y="98072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19" name="직사각형 18"/>
          <p:cNvSpPr/>
          <p:nvPr/>
        </p:nvSpPr>
        <p:spPr>
          <a:xfrm>
            <a:off x="3796875" y="1417607"/>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5</a:t>
            </a:r>
            <a:endParaRPr lang="ko-KR" altLang="en-US" sz="1100" dirty="0"/>
          </a:p>
        </p:txBody>
      </p:sp>
    </p:spTree>
    <p:extLst>
      <p:ext uri="{BB962C8B-B14F-4D97-AF65-F5344CB8AC3E}">
        <p14:creationId xmlns:p14="http://schemas.microsoft.com/office/powerpoint/2010/main" val="204665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그림 30"/>
          <p:cNvPicPr>
            <a:picLocks noChangeAspect="1"/>
          </p:cNvPicPr>
          <p:nvPr/>
        </p:nvPicPr>
        <p:blipFill rotWithShape="1">
          <a:blip r:embed="rId2"/>
          <a:srcRect l="2047" r="1955" b="923"/>
          <a:stretch/>
        </p:blipFill>
        <p:spPr>
          <a:xfrm>
            <a:off x="448619" y="549695"/>
            <a:ext cx="3456384" cy="6096304"/>
          </a:xfrm>
          <a:prstGeom prst="rect">
            <a:avLst/>
          </a:prstGeom>
        </p:spPr>
      </p:pic>
      <p:pic>
        <p:nvPicPr>
          <p:cNvPr id="32" name="그림 31"/>
          <p:cNvPicPr>
            <a:picLocks noChangeAspect="1"/>
          </p:cNvPicPr>
          <p:nvPr/>
        </p:nvPicPr>
        <p:blipFill rotWithShape="1">
          <a:blip r:embed="rId3"/>
          <a:srcRect l="1928" r="2074" b="526"/>
          <a:stretch/>
        </p:blipFill>
        <p:spPr>
          <a:xfrm>
            <a:off x="4030496" y="549695"/>
            <a:ext cx="3456384" cy="6120779"/>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smtClean="0"/>
              <a:t>즐겨찾기</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55359674"/>
              </p:ext>
            </p:extLst>
          </p:nvPr>
        </p:nvGraphicFramePr>
        <p:xfrm>
          <a:off x="8688288" y="476672"/>
          <a:ext cx="3384376" cy="401695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최신순</a:t>
                      </a:r>
                      <a:r>
                        <a:rPr lang="ko-KR" altLang="en-US" sz="850" b="0" dirty="0" smtClean="0">
                          <a:latin typeface="+mn-ea"/>
                          <a:ea typeface="+mn-ea"/>
                        </a:rPr>
                        <a:t> 정렬</a:t>
                      </a:r>
                      <a:r>
                        <a:rPr lang="en-US" altLang="ko-KR" sz="850" b="0" dirty="0" smtClean="0">
                          <a:latin typeface="+mn-ea"/>
                          <a:ea typeface="+mn-ea"/>
                        </a:rPr>
                        <a:t>(</a:t>
                      </a:r>
                      <a:r>
                        <a:rPr lang="ko-KR" altLang="en-US" sz="850" b="0" dirty="0" smtClean="0">
                          <a:latin typeface="+mn-ea"/>
                          <a:ea typeface="+mn-ea"/>
                        </a:rPr>
                        <a:t>디폴트</a:t>
                      </a:r>
                      <a:r>
                        <a:rPr lang="en-US" altLang="ko-KR" sz="850" b="0" dirty="0" smtClean="0">
                          <a:latin typeface="+mn-ea"/>
                          <a:ea typeface="+mn-ea"/>
                        </a:rPr>
                        <a:t>)</a:t>
                      </a:r>
                    </a:p>
                    <a:p>
                      <a:pPr marL="171450" indent="-171450" algn="just" latinLnBrk="1">
                        <a:lnSpc>
                          <a:spcPct val="120000"/>
                        </a:lnSpc>
                        <a:buFontTx/>
                        <a:buChar char="-"/>
                      </a:pPr>
                      <a:r>
                        <a:rPr lang="ko-KR" altLang="en-US" sz="850" b="0" dirty="0" err="1" smtClean="0">
                          <a:latin typeface="+mn-ea"/>
                          <a:ea typeface="+mn-ea"/>
                        </a:rPr>
                        <a:t>즐겨찾기한</a:t>
                      </a:r>
                      <a:r>
                        <a:rPr lang="ko-KR" altLang="en-US" sz="850" b="0" dirty="0" smtClean="0">
                          <a:latin typeface="+mn-ea"/>
                          <a:ea typeface="+mn-ea"/>
                        </a:rPr>
                        <a:t> 제품들 </a:t>
                      </a:r>
                      <a:r>
                        <a:rPr lang="ko-KR" altLang="en-US" sz="850" b="0" dirty="0" err="1" smtClean="0">
                          <a:latin typeface="+mn-ea"/>
                          <a:ea typeface="+mn-ea"/>
                        </a:rPr>
                        <a:t>최신순</a:t>
                      </a:r>
                      <a:r>
                        <a:rPr lang="ko-KR" altLang="en-US" sz="850" b="0" dirty="0" smtClean="0">
                          <a:latin typeface="+mn-ea"/>
                          <a:ea typeface="+mn-ea"/>
                        </a:rPr>
                        <a:t> 리스트 제공</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이름순 정렬</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즐겨찾기한</a:t>
                      </a:r>
                      <a:r>
                        <a:rPr kumimoji="1" lang="ko-KR" altLang="en-US" sz="850" dirty="0" smtClean="0">
                          <a:solidFill>
                            <a:schemeClr val="tx1"/>
                          </a:solidFill>
                          <a:latin typeface="+mn-ea"/>
                        </a:rPr>
                        <a:t> 제품들 이름순 리스트 제공</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즐겨찾기</a:t>
                      </a:r>
                      <a:r>
                        <a:rPr lang="ko-KR" altLang="en-US" sz="850" b="0" dirty="0" smtClean="0">
                          <a:latin typeface="+mn-ea"/>
                          <a:ea typeface="+mn-ea"/>
                        </a:rPr>
                        <a:t>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즐겨찾기한</a:t>
                      </a:r>
                      <a:r>
                        <a:rPr lang="ko-KR" altLang="en-US" sz="850" b="0" dirty="0" smtClean="0">
                          <a:latin typeface="+mn-ea"/>
                          <a:ea typeface="+mn-ea"/>
                        </a:rPr>
                        <a:t> 제품의 대표이미지</a:t>
                      </a:r>
                      <a:r>
                        <a:rPr lang="en-US" altLang="ko-KR" sz="850" b="0" baseline="0" dirty="0" smtClean="0">
                          <a:latin typeface="+mn-ea"/>
                          <a:ea typeface="+mn-ea"/>
                        </a:rPr>
                        <a:t> or </a:t>
                      </a:r>
                      <a:r>
                        <a:rPr lang="ko-KR" altLang="en-US" sz="850" b="0" baseline="0" dirty="0" smtClean="0">
                          <a:latin typeface="+mn-ea"/>
                          <a:ea typeface="+mn-ea"/>
                        </a:rPr>
                        <a:t>제품명을 </a:t>
                      </a:r>
                      <a:r>
                        <a:rPr lang="ko-KR" altLang="en-US" sz="850" b="0" baseline="0" dirty="0" err="1" smtClean="0">
                          <a:latin typeface="+mn-ea"/>
                          <a:ea typeface="+mn-ea"/>
                        </a:rPr>
                        <a:t>선택시</a:t>
                      </a:r>
                      <a:r>
                        <a:rPr lang="ko-KR" altLang="en-US" sz="850" b="0" baseline="0" dirty="0" smtClean="0">
                          <a:latin typeface="+mn-ea"/>
                          <a:ea typeface="+mn-ea"/>
                        </a:rPr>
                        <a:t> 제품의 상세페이지로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즐겨찾기</a:t>
                      </a:r>
                      <a:r>
                        <a:rPr kumimoji="1" lang="ko-KR" altLang="en-US" sz="850" dirty="0" smtClean="0">
                          <a:solidFill>
                            <a:schemeClr val="tx1"/>
                          </a:solidFill>
                          <a:latin typeface="+mn-ea"/>
                        </a:rPr>
                        <a:t> </a:t>
                      </a:r>
                      <a:r>
                        <a:rPr kumimoji="1" lang="en-US" altLang="ko-KR" sz="850" dirty="0" smtClean="0">
                          <a:solidFill>
                            <a:schemeClr val="tx1"/>
                          </a:solidFill>
                          <a:latin typeface="+mn-ea"/>
                        </a:rPr>
                        <a:t>on/off</a:t>
                      </a: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baseline="0" dirty="0" smtClean="0">
                          <a:solidFill>
                            <a:schemeClr val="tx1"/>
                          </a:solidFill>
                          <a:latin typeface="+mn-ea"/>
                        </a:rPr>
                        <a:t>이미 </a:t>
                      </a:r>
                      <a:r>
                        <a:rPr kumimoji="1" lang="ko-KR" altLang="en-US" sz="850" baseline="0" dirty="0" err="1" smtClean="0">
                          <a:solidFill>
                            <a:schemeClr val="tx1"/>
                          </a:solidFill>
                          <a:latin typeface="+mn-ea"/>
                        </a:rPr>
                        <a:t>즐겨찾기를</a:t>
                      </a:r>
                      <a:r>
                        <a:rPr kumimoji="1" lang="ko-KR" altLang="en-US" sz="850" baseline="0" dirty="0" smtClean="0">
                          <a:solidFill>
                            <a:schemeClr val="tx1"/>
                          </a:solidFill>
                          <a:latin typeface="+mn-ea"/>
                        </a:rPr>
                        <a:t> 등록한 상품들의 리스트이기 </a:t>
                      </a:r>
                      <a:r>
                        <a:rPr kumimoji="1" lang="ko-KR" altLang="en-US" sz="850" baseline="0" dirty="0" err="1" smtClean="0">
                          <a:solidFill>
                            <a:schemeClr val="tx1"/>
                          </a:solidFill>
                          <a:latin typeface="+mn-ea"/>
                        </a:rPr>
                        <a:t>떄문에</a:t>
                      </a:r>
                      <a:r>
                        <a:rPr kumimoji="1" lang="ko-KR" altLang="en-US" sz="850" baseline="0" dirty="0" smtClean="0">
                          <a:solidFill>
                            <a:schemeClr val="tx1"/>
                          </a:solidFill>
                          <a:latin typeface="+mn-ea"/>
                        </a:rPr>
                        <a:t> </a:t>
                      </a:r>
                      <a:r>
                        <a:rPr kumimoji="1" lang="ko-KR" altLang="en-US" sz="850" baseline="0" dirty="0" err="1" smtClean="0">
                          <a:solidFill>
                            <a:schemeClr val="tx1"/>
                          </a:solidFill>
                          <a:latin typeface="+mn-ea"/>
                        </a:rPr>
                        <a:t>즐겨찾기</a:t>
                      </a:r>
                      <a:r>
                        <a:rPr kumimoji="1" lang="ko-KR" altLang="en-US" sz="850" baseline="0" dirty="0" smtClean="0">
                          <a:solidFill>
                            <a:schemeClr val="tx1"/>
                          </a:solidFill>
                          <a:latin typeface="+mn-ea"/>
                        </a:rPr>
                        <a:t> </a:t>
                      </a:r>
                      <a:r>
                        <a:rPr kumimoji="1" lang="en-US" altLang="ko-KR" sz="850" baseline="0" dirty="0" smtClean="0">
                          <a:solidFill>
                            <a:schemeClr val="tx1"/>
                          </a:solidFill>
                          <a:latin typeface="+mn-ea"/>
                        </a:rPr>
                        <a:t>on</a:t>
                      </a:r>
                      <a:r>
                        <a:rPr kumimoji="1" lang="ko-KR" altLang="en-US" sz="850" baseline="0" dirty="0" smtClean="0">
                          <a:solidFill>
                            <a:schemeClr val="tx1"/>
                          </a:solidFill>
                          <a:latin typeface="+mn-ea"/>
                        </a:rPr>
                        <a:t>상태</a:t>
                      </a:r>
                      <a:r>
                        <a:rPr kumimoji="1" lang="en-US" altLang="ko-KR" sz="850" baseline="0" dirty="0" smtClean="0">
                          <a:solidFill>
                            <a:schemeClr val="tx1"/>
                          </a:solidFill>
                          <a:latin typeface="+mn-ea"/>
                        </a:rPr>
                        <a:t>(</a:t>
                      </a:r>
                      <a:r>
                        <a:rPr kumimoji="1" lang="ko-KR" altLang="en-US" sz="850" baseline="0" dirty="0" smtClean="0">
                          <a:solidFill>
                            <a:schemeClr val="tx1"/>
                          </a:solidFill>
                          <a:latin typeface="+mn-ea"/>
                        </a:rPr>
                        <a:t>색상 하트</a:t>
                      </a:r>
                      <a:r>
                        <a:rPr kumimoji="1" lang="en-US" altLang="ko-KR" sz="850" baseline="0" dirty="0" smtClean="0">
                          <a:solidFill>
                            <a:schemeClr val="tx1"/>
                          </a:solidFill>
                          <a:latin typeface="+mn-ea"/>
                        </a:rPr>
                        <a:t>)</a:t>
                      </a:r>
                      <a:r>
                        <a:rPr kumimoji="1" lang="ko-KR" altLang="en-US" sz="850" baseline="0" dirty="0" smtClean="0">
                          <a:solidFill>
                            <a:schemeClr val="tx1"/>
                          </a:solidFill>
                          <a:latin typeface="+mn-ea"/>
                        </a:rPr>
                        <a:t>가 디폴트</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즐겨찾기</a:t>
                      </a:r>
                      <a:r>
                        <a:rPr kumimoji="1" lang="ko-KR" altLang="en-US" sz="850" dirty="0" smtClean="0">
                          <a:solidFill>
                            <a:schemeClr val="tx1"/>
                          </a:solidFill>
                          <a:latin typeface="+mn-ea"/>
                        </a:rPr>
                        <a:t> </a:t>
                      </a:r>
                      <a:r>
                        <a:rPr kumimoji="1" lang="en-US" altLang="ko-KR" sz="850" dirty="0" smtClean="0">
                          <a:solidFill>
                            <a:schemeClr val="tx1"/>
                          </a:solidFill>
                          <a:latin typeface="+mn-ea"/>
                        </a:rPr>
                        <a:t>on </a:t>
                      </a:r>
                      <a:r>
                        <a:rPr kumimoji="1" lang="ko-KR" altLang="en-US" sz="850" dirty="0" smtClean="0">
                          <a:solidFill>
                            <a:schemeClr val="tx1"/>
                          </a:solidFill>
                          <a:latin typeface="+mn-ea"/>
                        </a:rPr>
                        <a:t>상태</a:t>
                      </a:r>
                      <a:r>
                        <a:rPr kumimoji="1" lang="en-US" altLang="ko-KR" sz="850" dirty="0" smtClean="0">
                          <a:solidFill>
                            <a:schemeClr val="tx1"/>
                          </a:solidFill>
                          <a:latin typeface="+mn-ea"/>
                        </a:rPr>
                        <a:t>(</a:t>
                      </a:r>
                      <a:r>
                        <a:rPr kumimoji="1" lang="ko-KR" altLang="en-US" sz="850" dirty="0" smtClean="0">
                          <a:solidFill>
                            <a:schemeClr val="tx1"/>
                          </a:solidFill>
                          <a:latin typeface="+mn-ea"/>
                        </a:rPr>
                        <a:t>색상 하트</a:t>
                      </a:r>
                      <a:r>
                        <a:rPr kumimoji="1" lang="en-US" altLang="ko-KR" sz="850" dirty="0" smtClean="0">
                          <a:solidFill>
                            <a:schemeClr val="tx1"/>
                          </a:solidFill>
                          <a:latin typeface="+mn-ea"/>
                        </a:rPr>
                        <a:t>)</a:t>
                      </a:r>
                      <a:r>
                        <a:rPr kumimoji="1" lang="ko-KR" altLang="en-US" sz="850" dirty="0" smtClean="0">
                          <a:solidFill>
                            <a:schemeClr val="tx1"/>
                          </a:solidFill>
                          <a:latin typeface="+mn-ea"/>
                        </a:rPr>
                        <a:t>를 </a:t>
                      </a: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ko-KR" altLang="en-US" sz="850" dirty="0" err="1" smtClean="0">
                          <a:solidFill>
                            <a:schemeClr val="tx1"/>
                          </a:solidFill>
                          <a:latin typeface="+mn-ea"/>
                        </a:rPr>
                        <a:t>즐겨찾기가</a:t>
                      </a:r>
                      <a:r>
                        <a:rPr kumimoji="1" lang="ko-KR" altLang="en-US" sz="850" dirty="0" smtClean="0">
                          <a:solidFill>
                            <a:schemeClr val="tx1"/>
                          </a:solidFill>
                          <a:latin typeface="+mn-ea"/>
                        </a:rPr>
                        <a:t> 해제되고 </a:t>
                      </a:r>
                      <a:r>
                        <a:rPr kumimoji="1" lang="ko-KR" altLang="en-US" sz="850" dirty="0" err="1" smtClean="0">
                          <a:solidFill>
                            <a:schemeClr val="tx1"/>
                          </a:solidFill>
                          <a:latin typeface="+mn-ea"/>
                        </a:rPr>
                        <a:t>즐겨찾기</a:t>
                      </a:r>
                      <a:r>
                        <a:rPr kumimoji="1" lang="ko-KR" altLang="en-US" sz="850" dirty="0" smtClean="0">
                          <a:solidFill>
                            <a:schemeClr val="tx1"/>
                          </a:solidFill>
                          <a:latin typeface="+mn-ea"/>
                        </a:rPr>
                        <a:t> 목록에서 사라짐</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14" name="직사각형 13"/>
          <p:cNvSpPr/>
          <p:nvPr/>
        </p:nvSpPr>
        <p:spPr>
          <a:xfrm>
            <a:off x="2171564" y="126876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3971012" y="47667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568274" y="1268760"/>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9" name="직사각형 18"/>
          <p:cNvSpPr/>
          <p:nvPr/>
        </p:nvSpPr>
        <p:spPr>
          <a:xfrm>
            <a:off x="548118" y="1866792"/>
            <a:ext cx="1302677"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451230" y="179719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0" name="직사각형 19"/>
          <p:cNvSpPr/>
          <p:nvPr/>
        </p:nvSpPr>
        <p:spPr>
          <a:xfrm>
            <a:off x="4150898" y="1866792"/>
            <a:ext cx="1302677"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4054010" y="179719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3</a:t>
            </a:r>
            <a:endParaRPr lang="ko-KR" altLang="en-US" sz="1100" dirty="0"/>
          </a:p>
        </p:txBody>
      </p:sp>
      <p:sp>
        <p:nvSpPr>
          <p:cNvPr id="22" name="직사각형 21"/>
          <p:cNvSpPr/>
          <p:nvPr/>
        </p:nvSpPr>
        <p:spPr>
          <a:xfrm>
            <a:off x="3429324" y="187339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4</a:t>
            </a:r>
            <a:endParaRPr lang="ko-KR" altLang="en-US" sz="1100" dirty="0"/>
          </a:p>
        </p:txBody>
      </p:sp>
      <p:sp>
        <p:nvSpPr>
          <p:cNvPr id="23" name="직사각형 22"/>
          <p:cNvSpPr/>
          <p:nvPr/>
        </p:nvSpPr>
        <p:spPr>
          <a:xfrm>
            <a:off x="7032104" y="187339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4</a:t>
            </a:r>
            <a:endParaRPr lang="ko-KR" altLang="en-US" sz="1100" dirty="0"/>
          </a:p>
        </p:txBody>
      </p:sp>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검색 </a:t>
            </a:r>
            <a:r>
              <a:rPr lang="en-US" altLang="ko-KR" dirty="0" smtClean="0"/>
              <a:t>- </a:t>
            </a:r>
            <a:r>
              <a:rPr lang="ko-KR" altLang="en-US" dirty="0" smtClean="0"/>
              <a:t>진행중</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21823550"/>
              </p:ext>
            </p:extLst>
          </p:nvPr>
        </p:nvGraphicFramePr>
        <p:xfrm>
          <a:off x="8688288" y="476672"/>
          <a:ext cx="3384376" cy="57268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검색창</a:t>
                      </a:r>
                      <a:endParaRPr lang="en-US" altLang="ko-KR" sz="850" b="0" dirty="0" smtClean="0">
                        <a:latin typeface="+mn-ea"/>
                        <a:ea typeface="+mn-ea"/>
                      </a:endParaRPr>
                    </a:p>
                    <a:p>
                      <a:pPr marL="171450" indent="-171450" algn="just" latinLnBrk="1">
                        <a:lnSpc>
                          <a:spcPct val="120000"/>
                        </a:lnSpc>
                        <a:buFontTx/>
                        <a:buChar char="-"/>
                      </a:pPr>
                      <a:r>
                        <a:rPr lang="en-US" altLang="ko-KR" sz="850" b="0" dirty="0" smtClean="0">
                          <a:latin typeface="+mn-ea"/>
                          <a:ea typeface="+mn-ea"/>
                        </a:rPr>
                        <a:t>‘</a:t>
                      </a:r>
                      <a:r>
                        <a:rPr lang="ko-KR" altLang="en-US" sz="850" b="0" dirty="0" err="1" smtClean="0">
                          <a:latin typeface="+mn-ea"/>
                          <a:ea typeface="+mn-ea"/>
                        </a:rPr>
                        <a:t>검색어를</a:t>
                      </a:r>
                      <a:r>
                        <a:rPr lang="ko-KR" altLang="en-US" sz="850" b="0" dirty="0" smtClean="0">
                          <a:latin typeface="+mn-ea"/>
                          <a:ea typeface="+mn-ea"/>
                        </a:rPr>
                        <a:t> 입력하세요</a:t>
                      </a:r>
                      <a:r>
                        <a:rPr lang="en-US" altLang="ko-KR" sz="850" b="0" dirty="0" smtClean="0">
                          <a:latin typeface="+mn-ea"/>
                          <a:ea typeface="+mn-ea"/>
                        </a:rPr>
                        <a:t>’ </a:t>
                      </a:r>
                      <a:r>
                        <a:rPr lang="ko-KR" altLang="en-US" sz="850" b="0" dirty="0" smtClean="0">
                          <a:latin typeface="+mn-ea"/>
                          <a:ea typeface="+mn-ea"/>
                        </a:rPr>
                        <a:t>디폴트 문구가 </a:t>
                      </a:r>
                      <a:r>
                        <a:rPr lang="ko-KR" altLang="en-US" sz="850" b="0" dirty="0" err="1" smtClean="0">
                          <a:latin typeface="+mn-ea"/>
                          <a:ea typeface="+mn-ea"/>
                        </a:rPr>
                        <a:t>쓰여있음</a:t>
                      </a:r>
                      <a:endParaRPr lang="en-US" altLang="ko-KR" sz="850" b="0" dirty="0" smtClean="0">
                        <a:latin typeface="+mn-ea"/>
                        <a:ea typeface="+mn-ea"/>
                      </a:endParaRPr>
                    </a:p>
                    <a:p>
                      <a:pPr marL="171450" indent="-171450" algn="just" latinLnBrk="1">
                        <a:lnSpc>
                          <a:spcPct val="120000"/>
                        </a:lnSpc>
                        <a:buFontTx/>
                        <a:buChar char="-"/>
                      </a:pPr>
                      <a:r>
                        <a:rPr lang="ko-KR" altLang="en-US" sz="850" b="0" dirty="0" err="1" smtClean="0">
                          <a:latin typeface="+mn-ea"/>
                          <a:ea typeface="+mn-ea"/>
                        </a:rPr>
                        <a:t>검색창</a:t>
                      </a:r>
                      <a:r>
                        <a:rPr lang="ko-KR" altLang="en-US" sz="850" b="0" dirty="0" smtClean="0">
                          <a:latin typeface="+mn-ea"/>
                          <a:ea typeface="+mn-ea"/>
                        </a:rPr>
                        <a:t> </a:t>
                      </a:r>
                      <a:r>
                        <a:rPr lang="ko-KR" altLang="en-US" sz="850" b="0" dirty="0" err="1" smtClean="0">
                          <a:latin typeface="+mn-ea"/>
                          <a:ea typeface="+mn-ea"/>
                        </a:rPr>
                        <a:t>클릭시</a:t>
                      </a:r>
                      <a:r>
                        <a:rPr lang="ko-KR" altLang="en-US" sz="850" b="0" dirty="0" smtClean="0">
                          <a:latin typeface="+mn-ea"/>
                          <a:ea typeface="+mn-ea"/>
                        </a:rPr>
                        <a:t> </a:t>
                      </a:r>
                      <a:r>
                        <a:rPr lang="en-US" altLang="ko-KR" sz="850" b="0" dirty="0" smtClean="0">
                          <a:latin typeface="+mn-ea"/>
                          <a:ea typeface="+mn-ea"/>
                        </a:rPr>
                        <a:t>‘</a:t>
                      </a:r>
                      <a:r>
                        <a:rPr lang="ko-KR" altLang="en-US" sz="850" b="0" dirty="0" err="1" smtClean="0">
                          <a:latin typeface="+mn-ea"/>
                          <a:ea typeface="+mn-ea"/>
                        </a:rPr>
                        <a:t>검색어를</a:t>
                      </a:r>
                      <a:r>
                        <a:rPr lang="ko-KR" altLang="en-US" sz="850" b="0" dirty="0" smtClean="0">
                          <a:latin typeface="+mn-ea"/>
                          <a:ea typeface="+mn-ea"/>
                        </a:rPr>
                        <a:t> 입력하세요</a:t>
                      </a:r>
                      <a:r>
                        <a:rPr lang="en-US" altLang="ko-KR" sz="850" b="0" dirty="0" smtClean="0">
                          <a:latin typeface="+mn-ea"/>
                          <a:ea typeface="+mn-ea"/>
                        </a:rPr>
                        <a:t>’ </a:t>
                      </a:r>
                      <a:r>
                        <a:rPr lang="ko-KR" altLang="en-US" sz="850" b="0" dirty="0" smtClean="0">
                          <a:latin typeface="+mn-ea"/>
                          <a:ea typeface="+mn-ea"/>
                        </a:rPr>
                        <a:t>문구가 없어지고 커서와 키보드가 나타남</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QR/</a:t>
                      </a:r>
                      <a:r>
                        <a:rPr kumimoji="1" lang="ko-KR" altLang="en-US" sz="850" dirty="0" smtClean="0">
                          <a:solidFill>
                            <a:schemeClr val="tx1"/>
                          </a:solidFill>
                          <a:latin typeface="+mn-ea"/>
                        </a:rPr>
                        <a:t>바코드</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카메라 활성화 및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바코드를 스캔할 수 있는 카메라화면으로 전환</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스캔한 제품의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바코드가 친환경 제품 리스트에 있을 경우 해당 제품의 상세 페이지로 이동</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스캔한 제품의 </a:t>
                      </a:r>
                      <a:r>
                        <a:rPr kumimoji="1" lang="en-US" altLang="ko-KR" sz="850" dirty="0" smtClean="0">
                          <a:solidFill>
                            <a:schemeClr val="tx1"/>
                          </a:solidFill>
                          <a:latin typeface="+mn-ea"/>
                        </a:rPr>
                        <a:t>QR/</a:t>
                      </a:r>
                      <a:r>
                        <a:rPr kumimoji="1" lang="ko-KR" altLang="en-US" sz="850" dirty="0" smtClean="0">
                          <a:solidFill>
                            <a:schemeClr val="tx1"/>
                          </a:solidFill>
                          <a:latin typeface="+mn-ea"/>
                        </a:rPr>
                        <a:t>바코드가 제품 리스트에 없는 경우 해당 제품은 친환경 제품이 아님을 알리는 내용</a:t>
                      </a:r>
                      <a:r>
                        <a:rPr kumimoji="1" lang="en-US" altLang="ko-KR" sz="850" dirty="0" smtClean="0">
                          <a:solidFill>
                            <a:schemeClr val="tx1"/>
                          </a:solidFill>
                          <a:latin typeface="+mn-ea"/>
                        </a:rPr>
                        <a:t>(</a:t>
                      </a:r>
                      <a:r>
                        <a:rPr kumimoji="1" lang="ko-KR" altLang="en-US" sz="850" dirty="0" smtClean="0">
                          <a:solidFill>
                            <a:schemeClr val="tx1"/>
                          </a:solidFill>
                          <a:latin typeface="+mn-ea"/>
                        </a:rPr>
                        <a:t>검색</a:t>
                      </a:r>
                      <a:r>
                        <a:rPr kumimoji="1" lang="en-US" altLang="ko-KR" sz="850" dirty="0" smtClean="0">
                          <a:solidFill>
                            <a:schemeClr val="tx1"/>
                          </a:solidFill>
                          <a:latin typeface="+mn-ea"/>
                        </a:rPr>
                        <a:t>- </a:t>
                      </a:r>
                      <a:r>
                        <a:rPr kumimoji="1" lang="ko-KR" altLang="en-US" sz="850" dirty="0" smtClean="0">
                          <a:solidFill>
                            <a:schemeClr val="tx1"/>
                          </a:solidFill>
                          <a:latin typeface="+mn-ea"/>
                        </a:rPr>
                        <a:t>검색완료페이지 중 검색결과 없음</a:t>
                      </a:r>
                      <a:r>
                        <a:rPr kumimoji="1" lang="en-US" altLang="ko-KR" sz="850" dirty="0" smtClean="0">
                          <a:solidFill>
                            <a:schemeClr val="tx1"/>
                          </a:solidFill>
                          <a:latin typeface="+mn-ea"/>
                        </a:rPr>
                        <a:t>)</a:t>
                      </a:r>
                      <a:r>
                        <a:rPr kumimoji="1" lang="ko-KR" altLang="en-US" sz="850" dirty="0" smtClean="0">
                          <a:solidFill>
                            <a:schemeClr val="tx1"/>
                          </a:solidFill>
                          <a:latin typeface="+mn-ea"/>
                        </a:rPr>
                        <a:t> 노출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최근검색</a:t>
                      </a:r>
                      <a:r>
                        <a:rPr lang="ko-KR" altLang="en-US" sz="850" b="0" dirty="0" smtClean="0">
                          <a:latin typeface="+mn-ea"/>
                          <a:ea typeface="+mn-ea"/>
                        </a:rPr>
                        <a:t> 리스트</a:t>
                      </a:r>
                      <a:endParaRPr lang="en-US" altLang="ko-KR" sz="850" b="0" dirty="0" smtClean="0">
                        <a:latin typeface="+mn-ea"/>
                        <a:ea typeface="+mn-ea"/>
                      </a:endParaRPr>
                    </a:p>
                    <a:p>
                      <a:pPr marL="171450" indent="-171450" algn="just" latinLnBrk="1">
                        <a:lnSpc>
                          <a:spcPct val="120000"/>
                        </a:lnSpc>
                        <a:buFontTx/>
                        <a:buChar char="-"/>
                      </a:pPr>
                      <a:r>
                        <a:rPr lang="ko-KR" altLang="en-US" sz="850" b="0" dirty="0" smtClean="0">
                          <a:latin typeface="+mn-ea"/>
                          <a:ea typeface="+mn-ea"/>
                        </a:rPr>
                        <a:t>최근에 검색한 키워드가</a:t>
                      </a:r>
                      <a:r>
                        <a:rPr lang="ko-KR" altLang="en-US" sz="850" b="0" baseline="0" dirty="0" smtClean="0">
                          <a:latin typeface="+mn-ea"/>
                          <a:ea typeface="+mn-ea"/>
                        </a:rPr>
                        <a:t> </a:t>
                      </a:r>
                      <a:r>
                        <a:rPr lang="ko-KR" altLang="en-US" sz="850" b="0" baseline="0" dirty="0" err="1" smtClean="0">
                          <a:latin typeface="+mn-ea"/>
                          <a:ea typeface="+mn-ea"/>
                        </a:rPr>
                        <a:t>최신순으로</a:t>
                      </a:r>
                      <a:r>
                        <a:rPr lang="ko-KR" altLang="en-US" sz="850" b="0" baseline="0" dirty="0" smtClean="0">
                          <a:latin typeface="+mn-ea"/>
                          <a:ea typeface="+mn-ea"/>
                        </a:rPr>
                        <a:t> 정렬</a:t>
                      </a:r>
                      <a:endParaRPr lang="en-US" altLang="ko-KR" sz="850" b="0" baseline="0" dirty="0" smtClean="0">
                        <a:latin typeface="+mn-ea"/>
                        <a:ea typeface="+mn-ea"/>
                      </a:endParaRPr>
                    </a:p>
                    <a:p>
                      <a:pPr marL="171450" indent="-171450" algn="just" latinLnBrk="1">
                        <a:lnSpc>
                          <a:spcPct val="120000"/>
                        </a:lnSpc>
                        <a:buFontTx/>
                        <a:buChar char="-"/>
                      </a:pPr>
                      <a:r>
                        <a:rPr lang="en-US" altLang="ko-KR" sz="850" b="0" baseline="0" dirty="0" smtClean="0">
                          <a:latin typeface="+mn-ea"/>
                          <a:ea typeface="+mn-ea"/>
                        </a:rPr>
                        <a:t>4</a:t>
                      </a:r>
                      <a:r>
                        <a:rPr lang="ko-KR" altLang="en-US" sz="850" b="0" baseline="0" dirty="0" smtClean="0">
                          <a:latin typeface="+mn-ea"/>
                          <a:ea typeface="+mn-ea"/>
                        </a:rPr>
                        <a:t>개만 노출되고 추가될 경우 오래된 순서로 삭제</a:t>
                      </a:r>
                      <a:endParaRPr lang="en-US" altLang="ko-KR" sz="850" b="0" baseline="0" dirty="0" smtClean="0">
                        <a:latin typeface="+mn-ea"/>
                        <a:ea typeface="+mn-ea"/>
                      </a:endParaRPr>
                    </a:p>
                    <a:p>
                      <a:pPr marL="171450" indent="-171450" algn="just" latinLnBrk="1">
                        <a:lnSpc>
                          <a:spcPct val="120000"/>
                        </a:lnSpc>
                        <a:buFontTx/>
                        <a:buChar char="-"/>
                      </a:pPr>
                      <a:r>
                        <a:rPr lang="ko-KR" altLang="en-US" sz="850" b="0" baseline="0" dirty="0" smtClean="0">
                          <a:latin typeface="+mn-ea"/>
                          <a:ea typeface="+mn-ea"/>
                        </a:rPr>
                        <a:t>키워드를 </a:t>
                      </a:r>
                      <a:r>
                        <a:rPr lang="ko-KR" altLang="en-US" sz="850" b="0" baseline="0" dirty="0" err="1" smtClean="0">
                          <a:latin typeface="+mn-ea"/>
                          <a:ea typeface="+mn-ea"/>
                        </a:rPr>
                        <a:t>클릭시</a:t>
                      </a:r>
                      <a:r>
                        <a:rPr lang="ko-KR" altLang="en-US" sz="850" b="0" baseline="0" dirty="0" smtClean="0">
                          <a:latin typeface="+mn-ea"/>
                          <a:ea typeface="+mn-ea"/>
                        </a:rPr>
                        <a:t> </a:t>
                      </a:r>
                      <a:r>
                        <a:rPr lang="en-US" altLang="ko-KR" sz="850" b="0" baseline="0" dirty="0" smtClean="0">
                          <a:latin typeface="+mn-ea"/>
                          <a:ea typeface="+mn-ea"/>
                        </a:rPr>
                        <a:t>(</a:t>
                      </a:r>
                      <a:r>
                        <a:rPr lang="ko-KR" altLang="en-US" sz="850" b="0" baseline="0" dirty="0" smtClean="0">
                          <a:latin typeface="+mn-ea"/>
                          <a:ea typeface="+mn-ea"/>
                        </a:rPr>
                        <a:t>검색 </a:t>
                      </a:r>
                      <a:r>
                        <a:rPr lang="en-US" altLang="ko-KR" sz="850" b="0" baseline="0" dirty="0" smtClean="0">
                          <a:latin typeface="+mn-ea"/>
                          <a:ea typeface="+mn-ea"/>
                        </a:rPr>
                        <a:t>– </a:t>
                      </a:r>
                      <a:r>
                        <a:rPr lang="ko-KR" altLang="en-US" sz="850" b="0" baseline="0" dirty="0" err="1" smtClean="0">
                          <a:latin typeface="+mn-ea"/>
                          <a:ea typeface="+mn-ea"/>
                        </a:rPr>
                        <a:t>검색완료</a:t>
                      </a:r>
                      <a:r>
                        <a:rPr lang="ko-KR" altLang="en-US" sz="850" b="0" baseline="0" dirty="0" smtClean="0">
                          <a:latin typeface="+mn-ea"/>
                          <a:ea typeface="+mn-ea"/>
                        </a:rPr>
                        <a:t> 페이지</a:t>
                      </a:r>
                      <a:r>
                        <a:rPr lang="en-US" altLang="ko-KR" sz="850" b="0" baseline="0" dirty="0" smtClean="0">
                          <a:latin typeface="+mn-ea"/>
                          <a:ea typeface="+mn-ea"/>
                        </a:rPr>
                        <a:t>)</a:t>
                      </a:r>
                      <a:r>
                        <a:rPr lang="ko-KR" altLang="en-US" sz="850" b="0" baseline="0" dirty="0" smtClean="0">
                          <a:latin typeface="+mn-ea"/>
                          <a:ea typeface="+mn-ea"/>
                        </a:rPr>
                        <a:t>로 이동 </a:t>
                      </a:r>
                      <a:endParaRPr lang="en-US" altLang="ko-KR" sz="850" b="0" baseline="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최근검색</a:t>
                      </a:r>
                      <a:r>
                        <a:rPr kumimoji="1" lang="ko-KR" altLang="en-US" sz="850" dirty="0" smtClean="0">
                          <a:solidFill>
                            <a:schemeClr val="tx1"/>
                          </a:solidFill>
                          <a:latin typeface="+mn-ea"/>
                        </a:rPr>
                        <a:t> 삭제</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해당 키워드가 </a:t>
                      </a:r>
                      <a:r>
                        <a:rPr kumimoji="1" lang="ko-KR" altLang="en-US" sz="850" dirty="0" err="1" smtClean="0">
                          <a:solidFill>
                            <a:schemeClr val="tx1"/>
                          </a:solidFill>
                          <a:latin typeface="+mn-ea"/>
                        </a:rPr>
                        <a:t>최근검색</a:t>
                      </a:r>
                      <a:r>
                        <a:rPr kumimoji="1" lang="ko-KR" altLang="en-US" sz="850" dirty="0" smtClean="0">
                          <a:solidFill>
                            <a:schemeClr val="tx1"/>
                          </a:solidFill>
                          <a:latin typeface="+mn-ea"/>
                        </a:rPr>
                        <a:t> 리스트에서 삭제됨</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en-US" altLang="ko-KR" sz="850" dirty="0" smtClean="0">
                          <a:solidFill>
                            <a:schemeClr val="tx1"/>
                          </a:solidFill>
                          <a:latin typeface="+mn-ea"/>
                        </a:rPr>
                        <a:t>4</a:t>
                      </a:r>
                      <a:r>
                        <a:rPr kumimoji="1" lang="ko-KR" altLang="en-US" sz="850" dirty="0" smtClean="0">
                          <a:solidFill>
                            <a:schemeClr val="tx1"/>
                          </a:solidFill>
                          <a:latin typeface="+mn-ea"/>
                        </a:rPr>
                        <a:t>개 노출되어 있는 상태에서 하나 삭제될 경우 채워지지 않고 </a:t>
                      </a:r>
                      <a:r>
                        <a:rPr kumimoji="1" lang="en-US" altLang="ko-KR" sz="850" dirty="0" smtClean="0">
                          <a:solidFill>
                            <a:schemeClr val="tx1"/>
                          </a:solidFill>
                          <a:latin typeface="+mn-ea"/>
                        </a:rPr>
                        <a:t>3</a:t>
                      </a:r>
                      <a:r>
                        <a:rPr kumimoji="1" lang="ko-KR" altLang="en-US" sz="850" dirty="0" smtClean="0">
                          <a:solidFill>
                            <a:schemeClr val="tx1"/>
                          </a:solidFill>
                          <a:latin typeface="+mn-ea"/>
                        </a:rPr>
                        <a:t>개가 됨</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Tx/>
                        <a:buChar char="-"/>
                        <a:tabLst/>
                        <a:defRPr/>
                      </a:pPr>
                      <a:r>
                        <a:rPr kumimoji="1" lang="ko-KR" altLang="en-US" sz="850" dirty="0" smtClean="0">
                          <a:solidFill>
                            <a:schemeClr val="tx1"/>
                          </a:solidFill>
                          <a:latin typeface="+mn-ea"/>
                        </a:rPr>
                        <a:t>모두 삭제될 경우 최근 검색이 없는 페이지로 전환</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전체삭제</a:t>
                      </a:r>
                      <a:endParaRPr lang="en-US" altLang="ko-KR" sz="850" b="0" dirty="0" smtClean="0">
                        <a:latin typeface="+mn-ea"/>
                        <a:ea typeface="+mn-ea"/>
                      </a:endParaRPr>
                    </a:p>
                    <a:p>
                      <a:pPr algn="just" latinLnBrk="1">
                        <a:lnSpc>
                          <a:spcPct val="120000"/>
                        </a:lnSpc>
                      </a:pPr>
                      <a:r>
                        <a:rPr lang="en-US" altLang="ko-KR" sz="850" b="0" dirty="0" smtClean="0">
                          <a:latin typeface="+mn-ea"/>
                          <a:ea typeface="+mn-ea"/>
                        </a:rPr>
                        <a:t>- </a:t>
                      </a:r>
                      <a:r>
                        <a:rPr lang="ko-KR" altLang="en-US" sz="850" b="0" dirty="0" smtClean="0">
                          <a:latin typeface="+mn-ea"/>
                          <a:ea typeface="+mn-ea"/>
                        </a:rPr>
                        <a:t>최근 검색 리스트가 모두 사라지고 최근 검색이 없는 페이지로 전환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9" name="그림 8"/>
          <p:cNvPicPr>
            <a:picLocks noChangeAspect="1"/>
          </p:cNvPicPr>
          <p:nvPr/>
        </p:nvPicPr>
        <p:blipFill rotWithShape="1">
          <a:blip r:embed="rId2"/>
          <a:srcRect l="2000" r="2002" b="527"/>
          <a:stretch/>
        </p:blipFill>
        <p:spPr>
          <a:xfrm>
            <a:off x="303927" y="548680"/>
            <a:ext cx="3456384" cy="6120680"/>
          </a:xfrm>
          <a:prstGeom prst="rect">
            <a:avLst/>
          </a:prstGeom>
        </p:spPr>
      </p:pic>
      <p:pic>
        <p:nvPicPr>
          <p:cNvPr id="10" name="그림 9"/>
          <p:cNvPicPr>
            <a:picLocks noChangeAspect="1"/>
          </p:cNvPicPr>
          <p:nvPr/>
        </p:nvPicPr>
        <p:blipFill rotWithShape="1">
          <a:blip r:embed="rId3"/>
          <a:srcRect l="2000" r="2002" b="527"/>
          <a:stretch/>
        </p:blipFill>
        <p:spPr>
          <a:xfrm>
            <a:off x="3935760" y="548680"/>
            <a:ext cx="3456384" cy="6120680"/>
          </a:xfrm>
          <a:prstGeom prst="rect">
            <a:avLst/>
          </a:prstGeom>
        </p:spPr>
      </p:pic>
      <p:sp>
        <p:nvSpPr>
          <p:cNvPr id="13" name="직사각형 12"/>
          <p:cNvSpPr/>
          <p:nvPr/>
        </p:nvSpPr>
        <p:spPr>
          <a:xfrm>
            <a:off x="407368" y="8367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4" name="직사각형 13"/>
          <p:cNvSpPr/>
          <p:nvPr/>
        </p:nvSpPr>
        <p:spPr>
          <a:xfrm>
            <a:off x="3971012" y="8367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1</a:t>
            </a:r>
            <a:endParaRPr lang="ko-KR" altLang="en-US" sz="1100" dirty="0"/>
          </a:p>
        </p:txBody>
      </p:sp>
      <p:sp>
        <p:nvSpPr>
          <p:cNvPr id="15" name="직사각형 14"/>
          <p:cNvSpPr/>
          <p:nvPr/>
        </p:nvSpPr>
        <p:spPr>
          <a:xfrm>
            <a:off x="3190800" y="84116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6" name="직사각형 15"/>
          <p:cNvSpPr/>
          <p:nvPr/>
        </p:nvSpPr>
        <p:spPr>
          <a:xfrm>
            <a:off x="6799750" y="836712"/>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2</a:t>
            </a:r>
            <a:endParaRPr lang="ko-KR" altLang="en-US" sz="1100" dirty="0"/>
          </a:p>
        </p:txBody>
      </p:sp>
      <p:sp>
        <p:nvSpPr>
          <p:cNvPr id="17" name="직사각형 16"/>
          <p:cNvSpPr/>
          <p:nvPr/>
        </p:nvSpPr>
        <p:spPr>
          <a:xfrm>
            <a:off x="4067900" y="1700808"/>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3</a:t>
            </a:r>
            <a:endParaRPr lang="ko-KR" altLang="en-US" sz="1100" dirty="0"/>
          </a:p>
        </p:txBody>
      </p:sp>
      <p:sp>
        <p:nvSpPr>
          <p:cNvPr id="18" name="직사각형 17"/>
          <p:cNvSpPr/>
          <p:nvPr/>
        </p:nvSpPr>
        <p:spPr>
          <a:xfrm>
            <a:off x="6832120" y="1797696"/>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4</a:t>
            </a:r>
            <a:endParaRPr lang="ko-KR" altLang="en-US" sz="1100" dirty="0"/>
          </a:p>
        </p:txBody>
      </p:sp>
      <p:sp>
        <p:nvSpPr>
          <p:cNvPr id="19" name="직사각형 18"/>
          <p:cNvSpPr/>
          <p:nvPr/>
        </p:nvSpPr>
        <p:spPr>
          <a:xfrm>
            <a:off x="4164789" y="1859463"/>
            <a:ext cx="707076"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6550296" y="1435024"/>
            <a:ext cx="193776" cy="1937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t>5</a:t>
            </a:r>
            <a:endParaRPr lang="ko-KR" altLang="en-US" sz="1100" dirty="0"/>
          </a:p>
        </p:txBody>
      </p:sp>
      <p:sp>
        <p:nvSpPr>
          <p:cNvPr id="3" name="TextBox 2"/>
          <p:cNvSpPr txBox="1"/>
          <p:nvPr/>
        </p:nvSpPr>
        <p:spPr>
          <a:xfrm>
            <a:off x="303927" y="410180"/>
            <a:ext cx="2160240" cy="276999"/>
          </a:xfrm>
          <a:prstGeom prst="rect">
            <a:avLst/>
          </a:prstGeom>
          <a:noFill/>
        </p:spPr>
        <p:txBody>
          <a:bodyPr wrap="square" rtlCol="0">
            <a:spAutoFit/>
          </a:bodyPr>
          <a:lstStyle/>
          <a:p>
            <a:r>
              <a:rPr lang="ko-KR" altLang="en-US" sz="1200" dirty="0" smtClean="0">
                <a:solidFill>
                  <a:srgbClr val="FF0000"/>
                </a:solidFill>
              </a:rPr>
              <a:t>최근 검색이 없는 경우</a:t>
            </a:r>
            <a:endParaRPr lang="ko-KR" altLang="en-US" sz="1200" dirty="0">
              <a:solidFill>
                <a:srgbClr val="FF0000"/>
              </a:solidFill>
            </a:endParaRPr>
          </a:p>
        </p:txBody>
      </p:sp>
      <p:sp>
        <p:nvSpPr>
          <p:cNvPr id="21" name="TextBox 20"/>
          <p:cNvSpPr txBox="1"/>
          <p:nvPr/>
        </p:nvSpPr>
        <p:spPr>
          <a:xfrm>
            <a:off x="3981987" y="410179"/>
            <a:ext cx="2160240" cy="276999"/>
          </a:xfrm>
          <a:prstGeom prst="rect">
            <a:avLst/>
          </a:prstGeom>
          <a:noFill/>
        </p:spPr>
        <p:txBody>
          <a:bodyPr wrap="square" rtlCol="0">
            <a:spAutoFit/>
          </a:bodyPr>
          <a:lstStyle/>
          <a:p>
            <a:r>
              <a:rPr lang="ko-KR" altLang="en-US" sz="1200" dirty="0" smtClean="0">
                <a:solidFill>
                  <a:srgbClr val="FF0000"/>
                </a:solidFill>
              </a:rPr>
              <a:t>최근 검색이 있는 경우</a:t>
            </a:r>
            <a:endParaRPr lang="ko-KR" altLang="en-US" sz="1200" dirty="0">
              <a:solidFill>
                <a:srgbClr val="FF0000"/>
              </a:solidFill>
            </a:endParaRPr>
          </a:p>
        </p:txBody>
      </p:sp>
    </p:spTree>
    <p:extLst>
      <p:ext uri="{BB962C8B-B14F-4D97-AF65-F5344CB8AC3E}">
        <p14:creationId xmlns:p14="http://schemas.microsoft.com/office/powerpoint/2010/main" val="2138812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3435</TotalTime>
  <Words>1143</Words>
  <Application>Microsoft Office PowerPoint</Application>
  <PresentationFormat>와이드스크린</PresentationFormat>
  <Paragraphs>317</Paragraphs>
  <Slides>10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SF Pro Text Medium</vt:lpstr>
      <vt:lpstr>SF Pro Text Regular</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Administrator</cp:lastModifiedBy>
  <cp:revision>125</cp:revision>
  <cp:lastPrinted>2019-05-29T05:54:36Z</cp:lastPrinted>
  <dcterms:created xsi:type="dcterms:W3CDTF">2019-03-11T07:43:12Z</dcterms:created>
  <dcterms:modified xsi:type="dcterms:W3CDTF">2021-08-17T14:53:47Z</dcterms:modified>
</cp:coreProperties>
</file>