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2007/9/13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2007/9/13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ipinendofstream.htm" TargetMode="External"/><Relationship Id="rId2" Type="http://schemas.openxmlformats.org/officeDocument/2006/relationships/hyperlink" Target="ms-help://MS.PSDKSVR2003R2.1033/directshow/htm/imediafilterstop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Overview of DirectShow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井民全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IMediaControl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使用者下達 </a:t>
            </a:r>
            <a:r>
              <a:rPr lang="en-US" altLang="zh-TW" dirty="0" smtClean="0"/>
              <a:t>Stop 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CMD_PAUSE -&gt; CMD_STOP -&gt; CMD_EXIT</a:t>
            </a:r>
          </a:p>
          <a:p>
            <a:pPr lvl="1"/>
            <a:r>
              <a:rPr lang="zh-TW" altLang="en-US" dirty="0" smtClean="0"/>
              <a:t>所有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都會被呼叫 </a:t>
            </a:r>
            <a:r>
              <a:rPr lang="en-US" b="1" dirty="0" err="1" smtClean="0">
                <a:hlinkClick r:id="rId2" action="ppaction://hlinkfile"/>
              </a:rPr>
              <a:t>IMediaFilter</a:t>
            </a:r>
            <a:r>
              <a:rPr lang="en-US" b="1" dirty="0" smtClean="0">
                <a:hlinkClick r:id="rId2" action="ppaction://hlinkfile"/>
              </a:rPr>
              <a:t>::Stop</a:t>
            </a:r>
            <a:r>
              <a:rPr lang="en-US" dirty="0" smtClean="0"/>
              <a:t> </a:t>
            </a:r>
            <a:r>
              <a:rPr lang="en-US" dirty="0" smtClean="0"/>
              <a:t> method</a:t>
            </a:r>
          </a:p>
          <a:p>
            <a:r>
              <a:rPr lang="zh-TW" altLang="en-US" dirty="0" smtClean="0"/>
              <a:t>使用者下達 </a:t>
            </a:r>
            <a:r>
              <a:rPr lang="en-US" altLang="zh-TW" dirty="0" smtClean="0"/>
              <a:t>Run 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現在是 </a:t>
            </a:r>
            <a:r>
              <a:rPr lang="en-US" altLang="zh-TW" dirty="0" smtClean="0"/>
              <a:t>Stop, </a:t>
            </a:r>
            <a:r>
              <a:rPr lang="zh-TW" altLang="en-US" dirty="0" smtClean="0"/>
              <a:t>則指令的流程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CMD_PAUSE </a:t>
            </a:r>
            <a:r>
              <a:rPr lang="en-US" altLang="zh-TW" dirty="0" smtClean="0"/>
              <a:t>-&gt; </a:t>
            </a:r>
            <a:r>
              <a:rPr lang="en-US" altLang="zh-TW" dirty="0" smtClean="0"/>
              <a:t>CMD_RUN</a:t>
            </a:r>
          </a:p>
          <a:p>
            <a:pPr lvl="1"/>
            <a:r>
              <a:rPr lang="zh-TW" altLang="en-US" dirty="0" smtClean="0"/>
              <a:t>若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Run, </a:t>
            </a:r>
            <a:r>
              <a:rPr lang="zh-TW" altLang="en-US" dirty="0" smtClean="0"/>
              <a:t>單純的回傳 </a:t>
            </a:r>
            <a:r>
              <a:rPr lang="en-US" altLang="zh-TW" dirty="0" smtClean="0"/>
              <a:t>S_OK</a:t>
            </a:r>
          </a:p>
          <a:p>
            <a:pPr lvl="1"/>
            <a:r>
              <a:rPr lang="zh-TW" altLang="en-US" dirty="0" smtClean="0"/>
              <a:t>當 </a:t>
            </a:r>
            <a:r>
              <a:rPr lang="zh-TW" altLang="en-US" dirty="0" smtClean="0"/>
              <a:t>串流播</a:t>
            </a:r>
            <a:r>
              <a:rPr lang="zh-TW" altLang="en-US" dirty="0" smtClean="0"/>
              <a:t>完時</a:t>
            </a:r>
            <a:r>
              <a:rPr lang="en-US" altLang="zh-TW" dirty="0" smtClean="0"/>
              <a:t>, Filter </a:t>
            </a:r>
            <a:r>
              <a:rPr lang="zh-TW" altLang="en-US" dirty="0" smtClean="0"/>
              <a:t>應該送出 </a:t>
            </a:r>
            <a:r>
              <a:rPr lang="en-US" altLang="zh-TW" dirty="0" smtClean="0"/>
              <a:t>end-of-stream </a:t>
            </a:r>
            <a:r>
              <a:rPr lang="zh-TW" altLang="en-US" dirty="0" smtClean="0"/>
              <a:t>訊號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請</a:t>
            </a:r>
            <a:r>
              <a:rPr lang="zh-TW" altLang="en-US" dirty="0" smtClean="0"/>
              <a:t>用 </a:t>
            </a:r>
            <a:r>
              <a:rPr lang="en-US" b="1" dirty="0" err="1" smtClean="0">
                <a:hlinkClick r:id="rId3" action="ppaction://hlinkfile"/>
              </a:rPr>
              <a:t>IPin</a:t>
            </a:r>
            <a:r>
              <a:rPr lang="en-US" b="1" dirty="0" smtClean="0">
                <a:hlinkClick r:id="rId3" action="ppaction://hlinkfile"/>
              </a:rPr>
              <a:t>::</a:t>
            </a:r>
            <a:r>
              <a:rPr lang="en-US" b="1" dirty="0" err="1" smtClean="0">
                <a:hlinkClick r:id="rId3" action="ppaction://hlinkfile"/>
              </a:rPr>
              <a:t>EndOfStream</a:t>
            </a:r>
            <a:r>
              <a:rPr lang="en-US" dirty="0" smtClean="0"/>
              <a:t> </a:t>
            </a:r>
            <a:r>
              <a:rPr lang="zh-TW" altLang="en-US" smtClean="0"/>
              <a:t>送出</a:t>
            </a:r>
            <a:endParaRPr lang="en-US" altLang="zh-TW" dirty="0" smtClean="0"/>
          </a:p>
          <a:p>
            <a:pPr lvl="1"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72</Words>
  <PresentationFormat>如螢幕大小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The Overview of DirectShow</vt:lpstr>
      <vt:lpstr>IMediaControl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Overview of DirectShow</dc:title>
  <cp:lastModifiedBy>Jing</cp:lastModifiedBy>
  <cp:revision>3</cp:revision>
  <dcterms:modified xsi:type="dcterms:W3CDTF">2007-09-13T15:35:33Z</dcterms:modified>
</cp:coreProperties>
</file>