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B839-C4E6-4E91-82EE-266D0EFC6E38}" type="datetimeFigureOut">
              <a:rPr lang="zh-TW" altLang="en-US" smtClean="0"/>
              <a:pPr/>
              <a:t>2007/9/5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ACA8C-75C8-421E-99A9-67EF6F13E5C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mediasamplegetsize.htm" TargetMode="External"/><Relationship Id="rId2" Type="http://schemas.openxmlformats.org/officeDocument/2006/relationships/hyperlink" Target="ms-help://MS.PSDKSVR2003R2.1033/directshow/htm/imediasamplegetpointer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s-help://MS.PSDKSVR2003R2.1033/directshow/htm/imeminputpinreceive.htm" TargetMode="External"/><Relationship Id="rId4" Type="http://schemas.openxmlformats.org/officeDocument/2006/relationships/hyperlink" Target="ms-help://MS.PSDKSVR2003R2.1033/directshow/htm/imediasamplegetactualdatalength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memallocatorgetbuffer.htm" TargetMode="External"/><Relationship Id="rId2" Type="http://schemas.openxmlformats.org/officeDocument/2006/relationships/hyperlink" Target="ms-help://MS.PSDKSVR2003R2.1033/directshow/htm/imemallocatorinterfac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s-help://MS.PSDKSVR2003R2.1033/directshow/htm/imemallocatorinterfac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s-help://MS.PSDKSVR2003R2.1033/directshow/htm/imemallocatorgetbuffe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memallocatorsetpropertie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PSDKSVR2003R2.1033/directshow/htm/iasyncreaderinterface.htm" TargetMode="External"/><Relationship Id="rId2" Type="http://schemas.openxmlformats.org/officeDocument/2006/relationships/hyperlink" Target="ms-help://MS.PSDKSVR2003R2.1033/directshow/htm/imeminputpininterfac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s-help://MS.PSDKSVR2003R2.1033/directshow/htm/ioverlayinterface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Overview of Data Flow in DirectShow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井民全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Samples and Allocators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資料是藉由 </a:t>
            </a:r>
            <a:r>
              <a:rPr lang="en-US" altLang="zh-TW" dirty="0" err="1" smtClean="0"/>
              <a:t>IMediaSample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所管理</a:t>
            </a:r>
            <a:endParaRPr lang="en-US" altLang="zh-TW" dirty="0" smtClean="0"/>
          </a:p>
          <a:p>
            <a:r>
              <a:rPr lang="zh-TW" altLang="en-US" dirty="0"/>
              <a:t>接收</a:t>
            </a:r>
            <a:r>
              <a:rPr lang="zh-TW" altLang="en-US" dirty="0" smtClean="0"/>
              <a:t>端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腳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可能會呼叫</a:t>
            </a:r>
            <a:endParaRPr lang="en-US" altLang="zh-TW" dirty="0" smtClean="0"/>
          </a:p>
          <a:p>
            <a:pPr lvl="1"/>
            <a:r>
              <a:rPr lang="en-US" b="1" dirty="0" err="1" smtClean="0">
                <a:hlinkClick r:id="rId2" action="ppaction://hlinkfile"/>
              </a:rPr>
              <a:t>IMediaSample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GetPointer</a:t>
            </a:r>
            <a:r>
              <a:rPr lang="en-US" dirty="0" smtClean="0"/>
              <a:t>: </a:t>
            </a:r>
            <a:r>
              <a:rPr lang="zh-TW" altLang="en-US" dirty="0" smtClean="0"/>
              <a:t>取出 </a:t>
            </a:r>
            <a:r>
              <a:rPr lang="en-US" altLang="zh-TW" dirty="0" err="1" smtClean="0"/>
              <a:t>MediaSample</a:t>
            </a:r>
            <a:r>
              <a:rPr lang="en-US" altLang="zh-TW" dirty="0" smtClean="0"/>
              <a:t> Buffer </a:t>
            </a:r>
            <a:r>
              <a:rPr lang="zh-TW" altLang="en-US" dirty="0" smtClean="0"/>
              <a:t>的讀寫指標</a:t>
            </a:r>
            <a:endParaRPr lang="en-US" dirty="0" smtClean="0"/>
          </a:p>
          <a:p>
            <a:pPr lvl="1"/>
            <a:r>
              <a:rPr lang="en-US" b="1" dirty="0" err="1" smtClean="0">
                <a:hlinkClick r:id="rId3" action="ppaction://hlinkfile"/>
              </a:rPr>
              <a:t>IMediaSample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GetSize</a:t>
            </a:r>
            <a:r>
              <a:rPr lang="en-US" dirty="0" smtClean="0"/>
              <a:t>:  </a:t>
            </a:r>
            <a:r>
              <a:rPr lang="zh-TW" altLang="en-US" dirty="0" smtClean="0"/>
              <a:t>傳回 </a:t>
            </a:r>
            <a:r>
              <a:rPr lang="en-US" altLang="zh-TW" dirty="0" smtClean="0"/>
              <a:t>buffer </a:t>
            </a:r>
            <a:r>
              <a:rPr lang="zh-TW" altLang="en-US" dirty="0" smtClean="0"/>
              <a:t>的長度 </a:t>
            </a:r>
            <a:r>
              <a:rPr lang="en-US" altLang="zh-TW" dirty="0" smtClean="0"/>
              <a:t>(byte)</a:t>
            </a:r>
            <a:endParaRPr lang="en-US" dirty="0" smtClean="0"/>
          </a:p>
          <a:p>
            <a:pPr lvl="1"/>
            <a:r>
              <a:rPr lang="en-US" b="1" dirty="0" err="1" smtClean="0">
                <a:hlinkClick r:id="rId4" action="ppaction://hlinkfile"/>
              </a:rPr>
              <a:t>IMediaSample</a:t>
            </a:r>
            <a:r>
              <a:rPr lang="en-US" b="1" dirty="0" smtClean="0">
                <a:hlinkClick r:id="rId4" action="ppaction://hlinkfile"/>
              </a:rPr>
              <a:t>::</a:t>
            </a:r>
            <a:r>
              <a:rPr lang="en-US" b="1" dirty="0" err="1" smtClean="0">
                <a:hlinkClick r:id="rId4" action="ppaction://hlinkfile"/>
              </a:rPr>
              <a:t>GetActualDataLength</a:t>
            </a:r>
            <a:r>
              <a:rPr lang="en-US" dirty="0" smtClean="0"/>
              <a:t>: </a:t>
            </a:r>
            <a:r>
              <a:rPr lang="zh-TW" altLang="en-US" dirty="0" smtClean="0"/>
              <a:t>傳回合法資料的長度</a:t>
            </a:r>
            <a:endParaRPr lang="en-US" altLang="zh-TW" dirty="0" smtClean="0"/>
          </a:p>
          <a:p>
            <a:r>
              <a:rPr lang="zh-TW" altLang="en-US" dirty="0"/>
              <a:t>資料如何</a:t>
            </a:r>
            <a:r>
              <a:rPr lang="zh-TW" altLang="en-US" dirty="0" smtClean="0"/>
              <a:t>送到下一級 </a:t>
            </a:r>
            <a:r>
              <a:rPr lang="en-US" altLang="zh-TW" dirty="0" smtClean="0"/>
              <a:t>Filter ?</a:t>
            </a:r>
          </a:p>
          <a:p>
            <a:pPr lvl="1"/>
            <a:r>
              <a:rPr lang="en-US" altLang="zh-TW" dirty="0" smtClean="0"/>
              <a:t>Push model: </a:t>
            </a:r>
          </a:p>
          <a:p>
            <a:pPr lvl="1"/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不斷呼叫輸入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5" action="ppaction://hlinkfile"/>
              </a:rPr>
              <a:t>IMemInputPin</a:t>
            </a:r>
            <a:r>
              <a:rPr lang="en-US" b="1" dirty="0" smtClean="0">
                <a:hlinkClick r:id="rId5" action="ppaction://hlinkfile"/>
              </a:rPr>
              <a:t>::Receive</a:t>
            </a:r>
            <a:r>
              <a:rPr lang="en-US" dirty="0" smtClean="0"/>
              <a:t>  method . </a:t>
            </a:r>
          </a:p>
          <a:p>
            <a:pPr lvl="2"/>
            <a:r>
              <a:rPr lang="zh-TW" altLang="en-US" dirty="0" smtClean="0"/>
              <a:t>輸入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可能同步處理資料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也可能用另一個 </a:t>
            </a:r>
            <a:r>
              <a:rPr lang="en-US" altLang="zh-TW" dirty="0" smtClean="0"/>
              <a:t>thread </a:t>
            </a:r>
            <a:r>
              <a:rPr lang="zh-TW" altLang="en-US" dirty="0" smtClean="0"/>
              <a:t>處理資料</a:t>
            </a:r>
            <a:endParaRPr lang="en-US" altLang="zh-TW" dirty="0" smtClean="0"/>
          </a:p>
          <a:p>
            <a:pPr lvl="1"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Media Sample allocator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Allocator </a:t>
            </a:r>
            <a:r>
              <a:rPr lang="zh-TW" altLang="en-US" dirty="0" smtClean="0"/>
              <a:t>物件負責建立與管理 </a:t>
            </a:r>
            <a:r>
              <a:rPr lang="en-US" altLang="zh-TW" dirty="0" smtClean="0"/>
              <a:t>media sample</a:t>
            </a:r>
          </a:p>
          <a:p>
            <a:pPr lvl="1"/>
            <a:r>
              <a:rPr lang="zh-TW" altLang="en-US" dirty="0"/>
              <a:t>必須實</a:t>
            </a:r>
            <a:r>
              <a:rPr lang="zh-TW" altLang="en-US" dirty="0" smtClean="0"/>
              <a:t>作 </a:t>
            </a:r>
            <a:r>
              <a:rPr lang="en-US" b="1" dirty="0" err="1" smtClean="0">
                <a:hlinkClick r:id="rId2" action="ppaction://hlinkfile"/>
              </a:rPr>
              <a:t>IMemAllocator</a:t>
            </a:r>
            <a:r>
              <a:rPr lang="en-US" b="1" dirty="0" smtClean="0"/>
              <a:t> </a:t>
            </a:r>
            <a:r>
              <a:rPr lang="zh-TW" altLang="en-US" b="1" dirty="0" smtClean="0"/>
              <a:t>介面</a:t>
            </a:r>
            <a:endParaRPr lang="en-US" altLang="zh-TW" b="1" dirty="0" smtClean="0"/>
          </a:p>
          <a:p>
            <a:pPr lvl="1"/>
            <a:r>
              <a:rPr lang="zh-TW" altLang="en-US" dirty="0"/>
              <a:t>當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需要一個空的 </a:t>
            </a:r>
            <a:r>
              <a:rPr lang="en-US" altLang="zh-TW" dirty="0" smtClean="0"/>
              <a:t>media sample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就會呼叫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3" action="ppaction://hlinkfile"/>
              </a:rPr>
              <a:t>IMemAllocator</a:t>
            </a:r>
            <a:r>
              <a:rPr lang="en-US" b="1" dirty="0" smtClean="0">
                <a:hlinkClick r:id="rId3" action="ppaction://hlinkfile"/>
              </a:rPr>
              <a:t>::</a:t>
            </a:r>
            <a:r>
              <a:rPr lang="en-US" b="1" dirty="0" err="1" smtClean="0">
                <a:hlinkClick r:id="rId3" action="ppaction://hlinkfile"/>
              </a:rPr>
              <a:t>GetBuffer</a:t>
            </a:r>
            <a:r>
              <a:rPr lang="en-US" dirty="0" smtClean="0"/>
              <a:t> </a:t>
            </a:r>
          </a:p>
          <a:p>
            <a:r>
              <a:rPr lang="zh-TW" altLang="en-US" dirty="0"/>
              <a:t>每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connection </a:t>
            </a:r>
            <a:r>
              <a:rPr lang="zh-TW" altLang="en-US" dirty="0" smtClean="0"/>
              <a:t>共享一個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並且決定到底是哪一個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配置 </a:t>
            </a:r>
            <a:r>
              <a:rPr lang="en-US" altLang="zh-TW" dirty="0" smtClean="0"/>
              <a:t>allocator</a:t>
            </a: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3505619"/>
            <a:ext cx="3819048" cy="33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72132" y="5357826"/>
            <a:ext cx="2935419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/>
            <a:r>
              <a:rPr lang="en-US" altLang="zh-TW" dirty="0" smtClean="0"/>
              <a:t>Media Sample Pool </a:t>
            </a:r>
          </a:p>
          <a:p>
            <a:pPr marL="342900" indent="-342900"/>
            <a:r>
              <a:rPr lang="zh-TW" altLang="en-US" dirty="0"/>
              <a:t>存放一堆空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media sample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Media Sample </a:t>
            </a:r>
            <a:r>
              <a:rPr lang="en-US" altLang="zh-TW" dirty="0"/>
              <a:t>R</a:t>
            </a:r>
            <a:r>
              <a:rPr lang="en-US" altLang="zh-TW" dirty="0" smtClean="0"/>
              <a:t>eference </a:t>
            </a:r>
            <a:r>
              <a:rPr lang="en-US" altLang="zh-TW" dirty="0"/>
              <a:t>C</a:t>
            </a:r>
            <a:r>
              <a:rPr lang="en-US" altLang="zh-TW" dirty="0" smtClean="0"/>
              <a:t>ounts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每次呼叫 </a:t>
            </a:r>
            <a:r>
              <a:rPr lang="en-US" altLang="zh-TW" dirty="0" err="1" smtClean="0"/>
              <a:t>GetBuffer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回傳的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其中的 </a:t>
            </a:r>
            <a:r>
              <a:rPr lang="en-US" altLang="zh-TW" dirty="0" smtClean="0"/>
              <a:t>count = 1. </a:t>
            </a:r>
          </a:p>
          <a:p>
            <a:r>
              <a:rPr lang="zh-TW" altLang="en-US" dirty="0" smtClean="0"/>
              <a:t>如果一個 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count =0, </a:t>
            </a:r>
            <a:r>
              <a:rPr lang="zh-TW" altLang="en-US" dirty="0" smtClean="0"/>
              <a:t>則把該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放回 </a:t>
            </a:r>
            <a:r>
              <a:rPr lang="en-US" altLang="zh-TW" dirty="0" smtClean="0"/>
              <a:t>media pool, </a:t>
            </a:r>
            <a:r>
              <a:rPr lang="zh-TW" altLang="en-US" dirty="0" smtClean="0"/>
              <a:t>以提供下次的 </a:t>
            </a:r>
            <a:r>
              <a:rPr lang="en-US" altLang="zh-TW" dirty="0" err="1" smtClean="0"/>
              <a:t>GetBuffer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r>
              <a:rPr lang="zh-TW" altLang="en-US" dirty="0" smtClean="0"/>
              <a:t>若每一個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都被使用</a:t>
            </a:r>
            <a:r>
              <a:rPr lang="en-US" altLang="zh-TW" dirty="0" smtClean="0"/>
              <a:t>, </a:t>
            </a:r>
            <a:r>
              <a:rPr lang="zh-TW" altLang="en-US" dirty="0" smtClean="0"/>
              <a:t>那麼 </a:t>
            </a:r>
            <a:r>
              <a:rPr lang="en-US" altLang="zh-TW" dirty="0" err="1" smtClean="0"/>
              <a:t>GetBuffer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就會被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住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直到下一級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歸還 </a:t>
            </a:r>
            <a:r>
              <a:rPr lang="en-US" altLang="zh-TW" dirty="0" smtClean="0"/>
              <a:t>sample  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基本觀念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Sample </a:t>
            </a:r>
            <a:r>
              <a:rPr lang="zh-TW" altLang="en-US" dirty="0" smtClean="0"/>
              <a:t>資料是被放在一個 </a:t>
            </a:r>
            <a:r>
              <a:rPr lang="en-US" altLang="zh-TW" dirty="0" smtClean="0"/>
              <a:t>byte </a:t>
            </a:r>
            <a:r>
              <a:rPr lang="zh-TW" altLang="en-US" dirty="0" smtClean="0"/>
              <a:t>陣列中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由 </a:t>
            </a:r>
            <a:r>
              <a:rPr lang="en-US" altLang="zh-TW" dirty="0" smtClean="0"/>
              <a:t>media sample </a:t>
            </a:r>
            <a:r>
              <a:rPr lang="zh-TW" altLang="en-US" dirty="0" smtClean="0"/>
              <a:t>所包裝起來的物件</a:t>
            </a:r>
            <a:r>
              <a:rPr lang="en-US" altLang="zh-TW" dirty="0" smtClean="0"/>
              <a:t>.</a:t>
            </a:r>
            <a:r>
              <a:rPr lang="zh-TW" altLang="en-US" dirty="0" smtClean="0"/>
              <a:t>並提供 </a:t>
            </a:r>
            <a:r>
              <a:rPr lang="en-US" altLang="zh-TW" dirty="0" err="1" smtClean="0"/>
              <a:t>IMedaiSample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介面進行操作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4143380"/>
            <a:ext cx="1714512" cy="19941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29190" y="5572140"/>
            <a:ext cx="42467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被封裝的基本資料 例如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一張 </a:t>
            </a:r>
            <a:r>
              <a:rPr lang="en-US" altLang="zh-TW" dirty="0" smtClean="0"/>
              <a:t>frame 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基本觀念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Allocator </a:t>
            </a:r>
            <a:r>
              <a:rPr lang="zh-TW" altLang="en-US" dirty="0" smtClean="0"/>
              <a:t>是專門用來產生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的物件</a:t>
            </a:r>
            <a:r>
              <a:rPr lang="en-US" altLang="zh-TW" dirty="0" smtClean="0"/>
              <a:t>. </a:t>
            </a:r>
            <a:r>
              <a:rPr lang="zh-TW" altLang="en-US" dirty="0" smtClean="0"/>
              <a:t>他實作了 </a:t>
            </a:r>
            <a:r>
              <a:rPr lang="en-US" b="1" dirty="0" err="1" smtClean="0">
                <a:hlinkClick r:id="rId2" action="ppaction://hlinkfile"/>
              </a:rPr>
              <a:t>IMemAllocator</a:t>
            </a:r>
            <a:r>
              <a:rPr lang="en-US" dirty="0" smtClean="0"/>
              <a:t>  </a:t>
            </a:r>
            <a:r>
              <a:rPr lang="zh-TW" altLang="en-US" dirty="0" smtClean="0"/>
              <a:t>介面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連結時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就必須提供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兩個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會 </a:t>
            </a:r>
            <a:r>
              <a:rPr lang="en-US" altLang="zh-TW" dirty="0" smtClean="0"/>
              <a:t>share </a:t>
            </a:r>
            <a:r>
              <a:rPr lang="zh-TW" altLang="en-US" dirty="0" smtClean="0"/>
              <a:t>相同的 </a:t>
            </a:r>
            <a:r>
              <a:rPr lang="en-US" altLang="zh-TW" dirty="0" smtClean="0"/>
              <a:t>allocator object</a:t>
            </a:r>
          </a:p>
          <a:p>
            <a:endParaRPr lang="zh-TW" altLang="en-US" dirty="0"/>
          </a:p>
        </p:txBody>
      </p:sp>
      <p:pic>
        <p:nvPicPr>
          <p:cNvPr id="6" name="圖片 5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2428868"/>
            <a:ext cx="2333532" cy="24135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455041" y="4143380"/>
            <a:ext cx="36889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Allocator </a:t>
            </a:r>
            <a:r>
              <a:rPr lang="zh-TW" altLang="en-US" dirty="0" smtClean="0"/>
              <a:t>提供了一堆 </a:t>
            </a:r>
            <a:r>
              <a:rPr lang="en-US" altLang="zh-TW" dirty="0" smtClean="0"/>
              <a:t>media samples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取得空的 </a:t>
            </a:r>
            <a:r>
              <a:rPr lang="en-US" altLang="zh-TW" dirty="0" smtClean="0"/>
              <a:t>Media Sample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/>
          <a:lstStyle/>
          <a:p>
            <a:r>
              <a:rPr lang="zh-TW" altLang="en-US" dirty="0" smtClean="0"/>
              <a:t>當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需要填滿資料時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會呼叫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的 </a:t>
            </a:r>
            <a:r>
              <a:rPr lang="en-US" b="1" dirty="0" err="1" smtClean="0">
                <a:hlinkClick r:id="rId2" action="ppaction://hlinkfile"/>
              </a:rPr>
              <a:t>IMemAllocator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GetBuffer</a:t>
            </a:r>
            <a:r>
              <a:rPr lang="en-US" b="1" dirty="0" smtClean="0"/>
              <a:t> </a:t>
            </a:r>
            <a:r>
              <a:rPr lang="en-US" dirty="0" smtClean="0"/>
              <a:t>method</a:t>
            </a:r>
          </a:p>
          <a:p>
            <a:r>
              <a:rPr lang="en-US" altLang="zh-TW" dirty="0" err="1" smtClean="0"/>
              <a:t>GetBuffer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會傳回空的 </a:t>
            </a:r>
            <a:r>
              <a:rPr lang="en-US" altLang="zh-TW" dirty="0" err="1" smtClean="0"/>
              <a:t>MediaSample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3571876"/>
            <a:ext cx="4261996" cy="17954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00694" y="3786190"/>
            <a:ext cx="2712602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回傳的 </a:t>
            </a:r>
            <a:r>
              <a:rPr lang="en-US" altLang="zh-TW" dirty="0" smtClean="0"/>
              <a:t>media sample, </a:t>
            </a:r>
          </a:p>
          <a:p>
            <a:r>
              <a:rPr lang="zh-TW" altLang="en-US" dirty="0" smtClean="0"/>
              <a:t>也是合法的 </a:t>
            </a:r>
            <a:r>
              <a:rPr lang="en-US" altLang="zh-TW" dirty="0" smtClean="0"/>
              <a:t>Buffer </a:t>
            </a:r>
            <a:r>
              <a:rPr lang="zh-TW" altLang="en-US" dirty="0" smtClean="0"/>
              <a:t>起始點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rot="10800000" flipV="1">
            <a:off x="5143504" y="4000504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85852" y="5643578"/>
            <a:ext cx="6083588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 smtClean="0">
                <a:hlinkClick r:id="rId4" action="ppaction://hlinkfile"/>
              </a:rPr>
              <a:t>IMemAllocator</a:t>
            </a:r>
            <a:r>
              <a:rPr lang="en-US" b="1" dirty="0" smtClean="0">
                <a:hlinkClick r:id="rId4" action="ppaction://hlinkfile"/>
              </a:rPr>
              <a:t>::</a:t>
            </a:r>
            <a:r>
              <a:rPr lang="en-US" b="1" dirty="0" err="1" smtClean="0">
                <a:hlinkClick r:id="rId4" action="ppaction://hlinkfile"/>
              </a:rPr>
              <a:t>SetProperties</a:t>
            </a:r>
            <a:r>
              <a:rPr lang="en-US" dirty="0" smtClean="0"/>
              <a:t>   // </a:t>
            </a:r>
            <a:r>
              <a:rPr lang="zh-TW" altLang="en-US" dirty="0" smtClean="0"/>
              <a:t>設定 </a:t>
            </a:r>
            <a:r>
              <a:rPr lang="en-US" altLang="zh-TW" dirty="0" smtClean="0"/>
              <a:t>Buffer </a:t>
            </a:r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b="1" dirty="0" err="1" smtClean="0"/>
              <a:t>IMemAllocator</a:t>
            </a:r>
            <a:r>
              <a:rPr lang="en-US" b="1" dirty="0" smtClean="0"/>
              <a:t>::</a:t>
            </a:r>
            <a:r>
              <a:rPr lang="en-US" dirty="0" smtClean="0"/>
              <a:t>Commit      // </a:t>
            </a:r>
            <a:r>
              <a:rPr lang="zh-TW" altLang="en-US" dirty="0" smtClean="0"/>
              <a:t>配置 記憶體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b="1" dirty="0" err="1" smtClean="0">
                <a:hlinkClick r:id="rId2" action="ppaction://hlinkfile"/>
              </a:rPr>
              <a:t>IMemAllocator</a:t>
            </a:r>
            <a:r>
              <a:rPr lang="en-US" b="1" dirty="0" smtClean="0">
                <a:hlinkClick r:id="rId2" action="ppaction://hlinkfile"/>
              </a:rPr>
              <a:t>::</a:t>
            </a:r>
            <a:r>
              <a:rPr lang="en-US" b="1" dirty="0" err="1" smtClean="0">
                <a:hlinkClick r:id="rId2" action="ppaction://hlinkfile"/>
              </a:rPr>
              <a:t>GetBuffer</a:t>
            </a:r>
            <a:r>
              <a:rPr lang="en-US" b="1" dirty="0" smtClean="0"/>
              <a:t> </a:t>
            </a:r>
            <a:r>
              <a:rPr lang="en-US" dirty="0" smtClean="0"/>
              <a:t>//</a:t>
            </a:r>
            <a:r>
              <a:rPr lang="pt-BR" dirty="0" smtClean="0"/>
              <a:t>取得空的 MediaSample 位址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Render filter </a:t>
            </a:r>
            <a:r>
              <a:rPr lang="zh-TW" altLang="en-US" dirty="0" smtClean="0"/>
              <a:t>如何處理一個 </a:t>
            </a:r>
            <a:r>
              <a:rPr lang="en-US" altLang="zh-TW" dirty="0" smtClean="0"/>
              <a:t>sample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7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當 </a:t>
            </a:r>
            <a:r>
              <a:rPr lang="en-US" altLang="zh-TW" dirty="0" smtClean="0"/>
              <a:t>Render filter </a:t>
            </a:r>
            <a:r>
              <a:rPr lang="zh-TW" altLang="en-US" dirty="0" smtClean="0"/>
              <a:t>收到一個 </a:t>
            </a:r>
            <a:r>
              <a:rPr lang="en-US" altLang="zh-TW" dirty="0" smtClean="0"/>
              <a:t>Media Sample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會先檢查他的 </a:t>
            </a:r>
            <a:r>
              <a:rPr lang="en-US" altLang="zh-TW" dirty="0" smtClean="0"/>
              <a:t>Time stamps </a:t>
            </a:r>
            <a:r>
              <a:rPr lang="zh-TW" altLang="en-US" dirty="0" smtClean="0"/>
              <a:t>並且保留它直到 </a:t>
            </a:r>
            <a:r>
              <a:rPr lang="en-US" altLang="zh-TW" dirty="0" smtClean="0"/>
              <a:t>graph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reference clock </a:t>
            </a:r>
            <a:r>
              <a:rPr lang="zh-TW" altLang="en-US" dirty="0" smtClean="0"/>
              <a:t>指出他現在可以被播放</a:t>
            </a:r>
            <a:endParaRPr lang="en-US" altLang="zh-TW" dirty="0"/>
          </a:p>
          <a:p>
            <a:r>
              <a:rPr lang="zh-TW" altLang="en-US" dirty="0" smtClean="0"/>
              <a:t>當 </a:t>
            </a:r>
            <a:r>
              <a:rPr lang="en-US" altLang="zh-TW" dirty="0" smtClean="0"/>
              <a:t>Render filter </a:t>
            </a:r>
            <a:r>
              <a:rPr lang="zh-TW" altLang="en-US" dirty="0" smtClean="0"/>
              <a:t>播放完一個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就會釋放它</a:t>
            </a:r>
            <a:r>
              <a:rPr lang="en-US" altLang="zh-TW" dirty="0" smtClean="0"/>
              <a:t>. </a:t>
            </a:r>
            <a:r>
              <a:rPr lang="zh-TW" altLang="en-US" dirty="0" smtClean="0"/>
              <a:t>但是再讓他回到 </a:t>
            </a:r>
            <a:r>
              <a:rPr lang="en-US" altLang="zh-TW" dirty="0" smtClean="0"/>
              <a:t>allocator’s pool </a:t>
            </a:r>
            <a:r>
              <a:rPr lang="zh-TW" altLang="en-US" dirty="0" smtClean="0"/>
              <a:t>之前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他的 </a:t>
            </a:r>
            <a:r>
              <a:rPr lang="en-US" altLang="zh-TW" dirty="0" smtClean="0"/>
              <a:t>reference count </a:t>
            </a:r>
            <a:r>
              <a:rPr lang="zh-TW" altLang="en-US" dirty="0" smtClean="0"/>
              <a:t>必須為 </a:t>
            </a:r>
            <a:r>
              <a:rPr lang="en-US" altLang="zh-TW" dirty="0" smtClean="0"/>
              <a:t>0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4143356"/>
            <a:ext cx="5144251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整個解碼流程範例</a:t>
            </a:r>
            <a:endParaRPr lang="zh-TW" altLang="en-US" dirty="0"/>
          </a:p>
        </p:txBody>
      </p:sp>
      <p:pic>
        <p:nvPicPr>
          <p:cNvPr id="4" name="圖片 3" descr="snap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357298"/>
            <a:ext cx="7916426" cy="28955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8699" y="4500570"/>
            <a:ext cx="7018011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Step 1: Decoder hold </a:t>
            </a:r>
            <a:r>
              <a:rPr lang="zh-TW" altLang="en-US" dirty="0" smtClean="0"/>
              <a:t>壓縮的串流資料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等待 </a:t>
            </a:r>
            <a:r>
              <a:rPr lang="en-US" altLang="zh-TW" dirty="0" smtClean="0"/>
              <a:t>Renderer </a:t>
            </a:r>
            <a:r>
              <a:rPr lang="zh-TW" altLang="en-US" dirty="0" smtClean="0"/>
              <a:t>釋放一個 </a:t>
            </a:r>
            <a:r>
              <a:rPr lang="en-US" altLang="zh-TW" dirty="0" smtClean="0"/>
              <a:t>sample</a:t>
            </a:r>
          </a:p>
          <a:p>
            <a:r>
              <a:rPr lang="en-US" altLang="zh-TW" dirty="0" smtClean="0"/>
              <a:t>Step 2: </a:t>
            </a:r>
            <a:r>
              <a:rPr lang="en-US" altLang="zh-TW" dirty="0" err="1" smtClean="0"/>
              <a:t>Paser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也 再等待 </a:t>
            </a:r>
            <a:r>
              <a:rPr lang="en-US" altLang="zh-TW" dirty="0" smtClean="0"/>
              <a:t>Decoder </a:t>
            </a:r>
            <a:r>
              <a:rPr lang="zh-TW" altLang="en-US" dirty="0" smtClean="0"/>
              <a:t>釋放一個 </a:t>
            </a:r>
            <a:r>
              <a:rPr lang="en-US" altLang="zh-TW" dirty="0" smtClean="0"/>
              <a:t>sample </a:t>
            </a:r>
          </a:p>
          <a:p>
            <a:r>
              <a:rPr lang="en-US" altLang="zh-TW" dirty="0" smtClean="0"/>
              <a:t>Step 3: </a:t>
            </a:r>
            <a:r>
              <a:rPr lang="zh-TW" altLang="en-US" dirty="0" smtClean="0"/>
              <a:t>當 </a:t>
            </a:r>
            <a:r>
              <a:rPr lang="en-US" altLang="zh-TW" dirty="0" smtClean="0"/>
              <a:t>Renderer </a:t>
            </a:r>
            <a:r>
              <a:rPr lang="zh-TW" altLang="en-US" dirty="0" smtClean="0"/>
              <a:t>釋放了一個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Decoder </a:t>
            </a:r>
            <a:r>
              <a:rPr lang="zh-TW" altLang="en-US" dirty="0" smtClean="0"/>
              <a:t>被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GetBuffer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也回傳新的 </a:t>
            </a:r>
            <a:r>
              <a:rPr lang="en-US" altLang="zh-TW" dirty="0" smtClean="0"/>
              <a:t>buffer  </a:t>
            </a:r>
          </a:p>
          <a:p>
            <a:r>
              <a:rPr lang="en-US" altLang="zh-TW" dirty="0" smtClean="0"/>
              <a:t>Step 4: Decoder </a:t>
            </a:r>
            <a:r>
              <a:rPr lang="zh-TW" altLang="en-US" dirty="0" smtClean="0"/>
              <a:t>解碼一個 </a:t>
            </a:r>
            <a:r>
              <a:rPr lang="zh-TW" altLang="en-US" dirty="0"/>
              <a:t>壓縮</a:t>
            </a:r>
            <a:r>
              <a:rPr lang="zh-TW" altLang="en-US" dirty="0" smtClean="0"/>
              <a:t>資料後</a:t>
            </a:r>
            <a:r>
              <a:rPr lang="en-US" altLang="zh-TW" dirty="0" smtClean="0"/>
              <a:t>, </a:t>
            </a:r>
            <a:r>
              <a:rPr lang="zh-TW" altLang="en-US" dirty="0" smtClean="0"/>
              <a:t>放到 新 </a:t>
            </a:r>
            <a:r>
              <a:rPr lang="en-US" altLang="zh-TW" dirty="0" smtClean="0"/>
              <a:t>buffer </a:t>
            </a:r>
            <a:r>
              <a:rPr lang="zh-TW" altLang="en-US" dirty="0" smtClean="0"/>
              <a:t>中</a:t>
            </a:r>
            <a:r>
              <a:rPr lang="en-US" altLang="zh-TW" dirty="0" smtClean="0"/>
              <a:t>.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</a:t>
            </a:r>
            <a:r>
              <a:rPr lang="zh-TW" altLang="en-US" dirty="0" smtClean="0"/>
              <a:t>並且釋放該 壓縮資料的 </a:t>
            </a:r>
            <a:r>
              <a:rPr lang="en-US" altLang="zh-TW" dirty="0" smtClean="0"/>
              <a:t>sample</a:t>
            </a:r>
          </a:p>
          <a:p>
            <a:r>
              <a:rPr lang="en-US" altLang="zh-TW" dirty="0" smtClean="0"/>
              <a:t>Step 5: </a:t>
            </a:r>
            <a:r>
              <a:rPr lang="en-US" altLang="zh-TW" dirty="0" err="1" smtClean="0"/>
              <a:t>Paser</a:t>
            </a:r>
            <a:r>
              <a:rPr lang="en-US" altLang="zh-TW" dirty="0" smtClean="0"/>
              <a:t> </a:t>
            </a:r>
            <a:r>
              <a:rPr lang="zh-TW" altLang="en-US" dirty="0" smtClean="0"/>
              <a:t>被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GetBuffer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也傳回新的 </a:t>
            </a:r>
            <a:r>
              <a:rPr lang="en-US" altLang="zh-TW" dirty="0" smtClean="0"/>
              <a:t>Buffer 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當兩個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要連接時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必須要支援相同的 </a:t>
            </a:r>
            <a:r>
              <a:rPr lang="en-US" altLang="zh-TW" dirty="0" smtClean="0"/>
              <a:t>transports </a:t>
            </a:r>
            <a:r>
              <a:rPr lang="zh-TW" altLang="en-US" dirty="0" smtClean="0"/>
              <a:t>才能交換資料</a:t>
            </a:r>
            <a:endParaRPr lang="en-US" altLang="zh-TW" dirty="0" smtClean="0"/>
          </a:p>
          <a:p>
            <a:r>
              <a:rPr lang="en-US" altLang="zh-TW" dirty="0" smtClean="0"/>
              <a:t>Local memory transport</a:t>
            </a:r>
          </a:p>
          <a:p>
            <a:pPr lvl="1"/>
            <a:r>
              <a:rPr lang="en-US" altLang="zh-TW" dirty="0" smtClean="0"/>
              <a:t>Media data </a:t>
            </a:r>
            <a:r>
              <a:rPr lang="zh-TW" altLang="en-US" dirty="0" smtClean="0"/>
              <a:t>被放在 </a:t>
            </a:r>
            <a:r>
              <a:rPr lang="en-US" altLang="zh-TW" dirty="0" smtClean="0"/>
              <a:t>main memory, </a:t>
            </a:r>
            <a:r>
              <a:rPr lang="zh-TW" altLang="en-US" dirty="0" smtClean="0"/>
              <a:t>透過兩個相連的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傳到下一級 </a:t>
            </a:r>
            <a:r>
              <a:rPr lang="en-US" altLang="zh-TW" dirty="0" smtClean="0"/>
              <a:t>filter</a:t>
            </a:r>
          </a:p>
          <a:p>
            <a:pPr lvl="2"/>
            <a:r>
              <a:rPr lang="en-US" altLang="zh-TW" dirty="0" smtClean="0"/>
              <a:t>Push model: source filter </a:t>
            </a:r>
            <a:r>
              <a:rPr lang="zh-TW" altLang="en-US" dirty="0" smtClean="0"/>
              <a:t>送資料到下一級 </a:t>
            </a:r>
            <a:r>
              <a:rPr lang="en-US" altLang="zh-TW" dirty="0" smtClean="0"/>
              <a:t>filter</a:t>
            </a:r>
          </a:p>
          <a:p>
            <a:pPr lvl="3"/>
            <a:r>
              <a:rPr lang="en-US" altLang="zh-TW" dirty="0" smtClean="0"/>
              <a:t> </a:t>
            </a:r>
            <a:r>
              <a:rPr lang="en-US" b="1" dirty="0" err="1" smtClean="0">
                <a:hlinkClick r:id="rId2" action="ppaction://hlinkfile"/>
              </a:rPr>
              <a:t>IMemInputPin</a:t>
            </a:r>
            <a:r>
              <a:rPr lang="en-US" dirty="0" smtClean="0"/>
              <a:t> </a:t>
            </a:r>
            <a:r>
              <a:rPr lang="zh-TW" altLang="en-US" dirty="0" smtClean="0"/>
              <a:t>由下一級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提供</a:t>
            </a:r>
            <a:r>
              <a:rPr lang="en-US" altLang="zh-TW" dirty="0" smtClean="0"/>
              <a:t>, </a:t>
            </a:r>
            <a:r>
              <a:rPr lang="zh-TW" altLang="en-US" dirty="0" smtClean="0"/>
              <a:t>已決定是否支援 </a:t>
            </a:r>
            <a:r>
              <a:rPr lang="en-US" altLang="zh-TW" dirty="0" smtClean="0"/>
              <a:t>push</a:t>
            </a:r>
          </a:p>
          <a:p>
            <a:pPr lvl="2"/>
            <a:r>
              <a:rPr lang="en-US" altLang="zh-TW" dirty="0" smtClean="0"/>
              <a:t>Pull model: </a:t>
            </a:r>
            <a:r>
              <a:rPr lang="zh-TW" altLang="en-US" dirty="0" smtClean="0"/>
              <a:t>由 </a:t>
            </a:r>
            <a:r>
              <a:rPr lang="en-US" altLang="zh-TW" dirty="0" err="1" smtClean="0"/>
              <a:t>paser</a:t>
            </a:r>
            <a:r>
              <a:rPr lang="en-US" altLang="zh-TW" dirty="0" smtClean="0"/>
              <a:t> filter </a:t>
            </a:r>
            <a:r>
              <a:rPr lang="zh-TW" altLang="en-US" dirty="0" smtClean="0"/>
              <a:t>向 </a:t>
            </a:r>
            <a:r>
              <a:rPr lang="en-US" altLang="zh-TW" dirty="0" smtClean="0"/>
              <a:t>source filter </a:t>
            </a:r>
            <a:r>
              <a:rPr lang="zh-TW" altLang="en-US" dirty="0" smtClean="0"/>
              <a:t>要求資料</a:t>
            </a:r>
            <a:endParaRPr lang="en-US" altLang="zh-TW" dirty="0" smtClean="0"/>
          </a:p>
          <a:p>
            <a:pPr lvl="3"/>
            <a:r>
              <a:rPr lang="en-US" b="1" dirty="0" err="1" smtClean="0">
                <a:hlinkClick r:id="rId3" action="ppaction://hlinkfile"/>
              </a:rPr>
              <a:t>IAsyncReader</a:t>
            </a:r>
            <a:r>
              <a:rPr lang="en-US" dirty="0" smtClean="0"/>
              <a:t>  </a:t>
            </a:r>
            <a:r>
              <a:rPr lang="zh-TW" altLang="en-US" dirty="0" smtClean="0"/>
              <a:t>由 目前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output pin </a:t>
            </a:r>
            <a:r>
              <a:rPr lang="zh-TW" altLang="en-US" dirty="0" smtClean="0"/>
              <a:t>提供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讓下級自行決定是否要用 </a:t>
            </a:r>
            <a:r>
              <a:rPr lang="en-US" altLang="zh-TW" dirty="0" smtClean="0"/>
              <a:t>pull</a:t>
            </a:r>
          </a:p>
          <a:p>
            <a:r>
              <a:rPr lang="zh-TW" altLang="en-US" dirty="0" smtClean="0"/>
              <a:t>硬體 </a:t>
            </a:r>
            <a:r>
              <a:rPr lang="en-US" altLang="zh-TW" dirty="0" smtClean="0"/>
              <a:t>transport</a:t>
            </a:r>
          </a:p>
          <a:p>
            <a:pPr lvl="1"/>
            <a:r>
              <a:rPr lang="en-US" b="1" dirty="0" err="1" smtClean="0">
                <a:hlinkClick r:id="rId4" action="ppaction://hlinkfile"/>
              </a:rPr>
              <a:t>IOverlay</a:t>
            </a:r>
            <a:r>
              <a:rPr lang="en-US" dirty="0" smtClean="0"/>
              <a:t> : </a:t>
            </a:r>
            <a:r>
              <a:rPr lang="zh-TW" altLang="en-US" dirty="0" smtClean="0"/>
              <a:t>直接將 </a:t>
            </a:r>
            <a:r>
              <a:rPr lang="en-US" altLang="zh-TW" dirty="0" smtClean="0"/>
              <a:t>sample </a:t>
            </a:r>
            <a:r>
              <a:rPr lang="zh-TW" altLang="en-US" dirty="0" smtClean="0"/>
              <a:t>送到 </a:t>
            </a:r>
            <a:r>
              <a:rPr lang="en-US" altLang="zh-TW" dirty="0" smtClean="0"/>
              <a:t>video memory. Pin </a:t>
            </a:r>
            <a:r>
              <a:rPr lang="zh-TW" altLang="en-US" dirty="0" smtClean="0"/>
              <a:t>只是送控制訊號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IMemInputPin</a:t>
            </a:r>
            <a:r>
              <a:rPr lang="en-US" b="1" dirty="0" smtClean="0"/>
              <a:t>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這個介面專門用來將資料送到下級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/>
              <a:t>當</a:t>
            </a:r>
            <a:r>
              <a:rPr lang="zh-TW" altLang="en-US" dirty="0" smtClean="0"/>
              <a:t>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連到一個輸入 </a:t>
            </a:r>
            <a:r>
              <a:rPr lang="en-US" altLang="zh-TW" dirty="0" smtClean="0"/>
              <a:t>pin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當前的輸出 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利用這個介面來處理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的需求以及 傳送 </a:t>
            </a:r>
            <a:r>
              <a:rPr lang="en-US" altLang="zh-TW" dirty="0" smtClean="0"/>
              <a:t>media sample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158" y="6488668"/>
            <a:ext cx="82862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基本上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你可以繼承 </a:t>
            </a:r>
            <a:r>
              <a:rPr lang="en-US" altLang="zh-TW" b="1" dirty="0" err="1" smtClean="0">
                <a:solidFill>
                  <a:schemeClr val="tx1"/>
                </a:solidFill>
              </a:rPr>
              <a:t>CBaseInputPin</a:t>
            </a:r>
            <a:r>
              <a:rPr lang="en-US" altLang="zh-TW" dirty="0" smtClean="0"/>
              <a:t> 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. </a:t>
            </a:r>
            <a:r>
              <a:rPr lang="zh-TW" altLang="en-US" dirty="0" smtClean="0"/>
              <a:t>因為他實作了 </a:t>
            </a:r>
            <a:r>
              <a:rPr lang="en-US" altLang="zh-TW" dirty="0" err="1" smtClean="0"/>
              <a:t>IMemInputPin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  <p:pic>
        <p:nvPicPr>
          <p:cNvPr id="5" name="圖片 4" descr="snap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643314"/>
            <a:ext cx="8793370" cy="25717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28794" y="3857628"/>
            <a:ext cx="556229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下一級的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提供的 </a:t>
            </a:r>
            <a:r>
              <a:rPr lang="en-US" altLang="zh-TW" dirty="0" smtClean="0"/>
              <a:t>allocator, </a:t>
            </a:r>
            <a:r>
              <a:rPr lang="zh-TW" altLang="en-US" dirty="0" smtClean="0"/>
              <a:t>讓我們填資料用的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57620" y="4286256"/>
            <a:ext cx="445166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smtClean="0"/>
              <a:t>connection </a:t>
            </a:r>
            <a:r>
              <a:rPr lang="zh-TW" altLang="en-US" dirty="0" smtClean="0"/>
              <a:t>的過程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用來指定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用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28992" y="4643446"/>
            <a:ext cx="419711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Input Pin </a:t>
            </a:r>
            <a:r>
              <a:rPr lang="zh-TW" altLang="en-US" dirty="0" smtClean="0"/>
              <a:t>提供給外界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他的 </a:t>
            </a:r>
            <a:r>
              <a:rPr lang="en-US" altLang="zh-TW" dirty="0" smtClean="0"/>
              <a:t>allocator 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28926" y="5072074"/>
            <a:ext cx="55263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我們利用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Receive method </a:t>
            </a:r>
            <a:r>
              <a:rPr lang="zh-TW" altLang="en-US" dirty="0" smtClean="0"/>
              <a:t>送資料給下一級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857488" y="5715016"/>
            <a:ext cx="500964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判斷我們呼叫 </a:t>
            </a:r>
            <a:r>
              <a:rPr lang="en-US" altLang="zh-TW" dirty="0" smtClean="0"/>
              <a:t>receive method </a:t>
            </a:r>
            <a:r>
              <a:rPr lang="zh-TW" altLang="en-US" dirty="0" smtClean="0"/>
              <a:t>是否會被 </a:t>
            </a:r>
            <a:r>
              <a:rPr lang="en-US" altLang="zh-TW" dirty="0" smtClean="0"/>
              <a:t>block  </a:t>
            </a:r>
            <a:r>
              <a:rPr lang="zh-TW" altLang="en-US" dirty="0" smtClean="0"/>
              <a:t>住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IAsyncReader</a:t>
            </a:r>
            <a:r>
              <a:rPr lang="en-US" b="1" dirty="0" smtClean="0"/>
              <a:t>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 </a:t>
            </a:r>
            <a:r>
              <a:rPr lang="en-US" altLang="zh-TW" dirty="0" smtClean="0"/>
              <a:t>output pin </a:t>
            </a:r>
            <a:r>
              <a:rPr lang="zh-TW" altLang="en-US" dirty="0" smtClean="0"/>
              <a:t>來實作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用來執行非同步</a:t>
            </a:r>
            <a:r>
              <a:rPr lang="zh-TW" altLang="en-US" dirty="0"/>
              <a:t>讀取的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/>
              <a:t>這個</a:t>
            </a:r>
            <a:r>
              <a:rPr lang="zh-TW" altLang="en-US" dirty="0" smtClean="0"/>
              <a:t>功能被下一級的 </a:t>
            </a:r>
            <a:r>
              <a:rPr lang="en-US" altLang="zh-TW" dirty="0" smtClean="0"/>
              <a:t>input pin 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Filter </a:t>
            </a:r>
            <a:r>
              <a:rPr lang="zh-TW" altLang="en-US" dirty="0" smtClean="0"/>
              <a:t>連接的過程</a:t>
            </a:r>
            <a:r>
              <a:rPr lang="en-US" altLang="zh-TW" dirty="0" smtClean="0"/>
              <a:t>, </a:t>
            </a:r>
            <a:r>
              <a:rPr lang="zh-TW" altLang="en-US" dirty="0" smtClean="0"/>
              <a:t>請檢查下一級</a:t>
            </a:r>
            <a:r>
              <a:rPr lang="en-US" altLang="zh-TW" dirty="0" smtClean="0"/>
              <a:t>Pin </a:t>
            </a:r>
            <a:r>
              <a:rPr lang="zh-TW" altLang="en-US" dirty="0" smtClean="0"/>
              <a:t>是否有 </a:t>
            </a:r>
            <a:r>
              <a:rPr lang="en-US" altLang="zh-TW" dirty="0" smtClean="0"/>
              <a:t>query </a:t>
            </a:r>
            <a:r>
              <a:rPr lang="en-US" altLang="zh-TW" dirty="0" err="1" smtClean="0"/>
              <a:t>IAsyncreader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介面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774</Words>
  <Application>Microsoft Office PowerPoint</Application>
  <PresentationFormat>如螢幕大小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Overview of Data Flow in DirectShow</vt:lpstr>
      <vt:lpstr>基本觀念</vt:lpstr>
      <vt:lpstr>基本觀念</vt:lpstr>
      <vt:lpstr>取得空的 Media Sample</vt:lpstr>
      <vt:lpstr>Render filter 如何處理一個 sample</vt:lpstr>
      <vt:lpstr>整個解碼流程範例</vt:lpstr>
      <vt:lpstr>Transports</vt:lpstr>
      <vt:lpstr>IMemInputPin Interface</vt:lpstr>
      <vt:lpstr>IAsyncReader Interface</vt:lpstr>
      <vt:lpstr>Samples and Allocators</vt:lpstr>
      <vt:lpstr>Media Sample allocator</vt:lpstr>
      <vt:lpstr>Media Sample Reference Counts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Data Flow in DirectShow</dc:title>
  <dc:creator>Jing</dc:creator>
  <cp:lastModifiedBy>Jing</cp:lastModifiedBy>
  <cp:revision>34</cp:revision>
  <dcterms:created xsi:type="dcterms:W3CDTF">2007-07-23T08:02:17Z</dcterms:created>
  <dcterms:modified xsi:type="dcterms:W3CDTF">2007-09-05T07:40:27Z</dcterms:modified>
</cp:coreProperties>
</file>