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7ADF-60B4-4F69-9D43-255669BEB624}" type="datetimeFigureOut">
              <a:rPr lang="zh-TW" altLang="en-US" smtClean="0"/>
              <a:t>2007/7/23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4352-9DC7-4107-8B39-6522281E21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PSDKSVR2003R2.1033/directshow/htm/systemreferenceclock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amlatencygetlatency.htm" TargetMode="External"/><Relationship Id="rId2" Type="http://schemas.openxmlformats.org/officeDocument/2006/relationships/hyperlink" Target="ms-help://MS.PSDKSVR2003R2.1033/directshow/htm/iamgraphstreamssyncusingstreamoffse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ampushsourcesetstreamoffset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referenceclockgettime.htm" TargetMode="External"/><Relationship Id="rId2" Type="http://schemas.openxmlformats.org/officeDocument/2006/relationships/hyperlink" Target="ms-help://MS.PSDKSVR2003R2.1033/directshow/htm/ireferenceclockinterfac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s-help://MS.PSDKSVR2003R2.1033/directshow/htm/ireferenceclockadvisetim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s-help://MS.PSDKSVR2003R2.1033/directshow/htm/imediasamplesettim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mediafilterrun.htm" TargetMode="External"/><Relationship Id="rId2" Type="http://schemas.openxmlformats.org/officeDocument/2006/relationships/hyperlink" Target="ms-help://MS.PSDKSVR2003R2.1033/directshow/htm/imediacontrolru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ampushsourceinterface.htm" TargetMode="External"/><Relationship Id="rId2" Type="http://schemas.openxmlformats.org/officeDocument/2006/relationships/hyperlink" Target="ms-help://MS.PSDKSVR2003R2.1033/directshow/htm/iamfiltermiscflagsgetmiscflag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kspropertysetinterfac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Direct Show </a:t>
            </a:r>
            <a:r>
              <a:rPr lang="zh-TW" altLang="en-US" dirty="0" smtClean="0"/>
              <a:t>時間觀念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6100754"/>
            <a:ext cx="6400800" cy="757246"/>
          </a:xfrm>
        </p:spPr>
        <p:txBody>
          <a:bodyPr/>
          <a:lstStyle/>
          <a:p>
            <a:r>
              <a:rPr lang="en-US" altLang="zh-TW" dirty="0" smtClean="0"/>
              <a:t>By </a:t>
            </a:r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 Reference Clock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若 </a:t>
            </a:r>
            <a:r>
              <a:rPr lang="en-US" altLang="zh-TW" dirty="0" smtClean="0"/>
              <a:t>Source Filter </a:t>
            </a:r>
            <a:r>
              <a:rPr lang="zh-TW" altLang="en-US" dirty="0" smtClean="0"/>
              <a:t>擁有自己的 </a:t>
            </a:r>
            <a:r>
              <a:rPr lang="en-US" altLang="zh-TW" dirty="0" smtClean="0"/>
              <a:t>clock, </a:t>
            </a:r>
            <a:r>
              <a:rPr lang="zh-TW" altLang="en-US" dirty="0" smtClean="0"/>
              <a:t>那麼 </a:t>
            </a:r>
            <a:r>
              <a:rPr lang="en-US" altLang="zh-TW" dirty="0" smtClean="0"/>
              <a:t>Filter Graph Manager </a:t>
            </a:r>
            <a:r>
              <a:rPr lang="zh-TW" altLang="en-US" dirty="0" smtClean="0"/>
              <a:t>會使用 這個 </a:t>
            </a:r>
            <a:r>
              <a:rPr lang="en-US" altLang="zh-TW" dirty="0" smtClean="0"/>
              <a:t>clock </a:t>
            </a:r>
            <a:r>
              <a:rPr lang="zh-TW" altLang="en-US" dirty="0" smtClean="0"/>
              <a:t>來進行整個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播放的同步動作</a:t>
            </a:r>
            <a:endParaRPr lang="en-US" altLang="zh-TW" dirty="0" smtClean="0"/>
          </a:p>
          <a:p>
            <a:r>
              <a:rPr lang="en-US" b="1" dirty="0" smtClean="0"/>
              <a:t>Default Reference Clock </a:t>
            </a:r>
            <a:r>
              <a:rPr lang="zh-TW" altLang="en-US" b="1" dirty="0" smtClean="0"/>
              <a:t>選擇順序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若一個 </a:t>
            </a:r>
            <a:r>
              <a:rPr lang="en-US" altLang="zh-TW" dirty="0" smtClean="0"/>
              <a:t>live source filter </a:t>
            </a:r>
            <a:r>
              <a:rPr lang="zh-TW" altLang="en-US" dirty="0" smtClean="0"/>
              <a:t>提供 </a:t>
            </a:r>
            <a:r>
              <a:rPr lang="en-US" b="1" dirty="0" err="1" smtClean="0"/>
              <a:t>IReferenceClock</a:t>
            </a:r>
            <a:r>
              <a:rPr lang="en-US" b="1" dirty="0" smtClean="0"/>
              <a:t> 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 </a:t>
            </a:r>
            <a:r>
              <a:rPr lang="en-US" altLang="zh-TW" dirty="0" smtClean="0"/>
              <a:t>Filter Graph Manager </a:t>
            </a:r>
            <a:r>
              <a:rPr lang="zh-TW" altLang="en-US" dirty="0" smtClean="0"/>
              <a:t>自動選它為 </a:t>
            </a:r>
            <a:r>
              <a:rPr lang="en-US" altLang="zh-TW" dirty="0" err="1" smtClean="0"/>
              <a:t>referece</a:t>
            </a:r>
            <a:r>
              <a:rPr lang="en-US" altLang="zh-TW" dirty="0" smtClean="0"/>
              <a:t> clock</a:t>
            </a:r>
          </a:p>
          <a:p>
            <a:pPr lvl="1"/>
            <a:r>
              <a:rPr lang="zh-TW" altLang="en-US" dirty="0" smtClean="0"/>
              <a:t>若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中沒有任何 </a:t>
            </a:r>
            <a:r>
              <a:rPr lang="en-US" altLang="zh-TW" dirty="0" smtClean="0"/>
              <a:t>live source filter, </a:t>
            </a:r>
            <a:r>
              <a:rPr lang="zh-TW" altLang="en-US" dirty="0" smtClean="0"/>
              <a:t>則從 最上面開始找 一個任何支援 </a:t>
            </a:r>
            <a:r>
              <a:rPr lang="en-US" altLang="zh-TW" dirty="0" err="1" smtClean="0"/>
              <a:t>IReferenceClock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介面的 </a:t>
            </a:r>
            <a:r>
              <a:rPr lang="en-US" altLang="zh-TW" dirty="0" smtClean="0"/>
              <a:t>filter. (</a:t>
            </a:r>
            <a:r>
              <a:rPr lang="zh-TW" altLang="en-US" dirty="0" smtClean="0"/>
              <a:t>若 為 </a:t>
            </a:r>
            <a:r>
              <a:rPr lang="en-US" altLang="zh-TW" dirty="0" smtClean="0"/>
              <a:t>audio </a:t>
            </a:r>
            <a:r>
              <a:rPr lang="zh-TW" altLang="en-US" dirty="0" smtClean="0"/>
              <a:t>播放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則取 </a:t>
            </a:r>
            <a:r>
              <a:rPr lang="en-US" altLang="zh-TW" dirty="0" smtClean="0"/>
              <a:t>audio render filter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clock)</a:t>
            </a:r>
          </a:p>
          <a:p>
            <a:pPr lvl="1"/>
            <a:r>
              <a:rPr lang="zh-TW" altLang="en-US" dirty="0" smtClean="0"/>
              <a:t>最後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才選擇 </a:t>
            </a:r>
            <a:r>
              <a:rPr lang="en-US" dirty="0" smtClean="0">
                <a:hlinkClick r:id="rId2" action="ppaction://hlinkfile"/>
              </a:rPr>
              <a:t>System Reference Clock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影音同步的問題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Latency: </a:t>
            </a:r>
            <a:r>
              <a:rPr lang="zh-TW" altLang="en-US" dirty="0" smtClean="0"/>
              <a:t>為每個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處理一個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所需的時間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live sources: latency </a:t>
            </a:r>
            <a:r>
              <a:rPr lang="zh-TW" altLang="en-US" dirty="0" smtClean="0"/>
              <a:t>由 存放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大小所決定</a:t>
            </a:r>
            <a:endParaRPr lang="en-US" altLang="zh-TW" dirty="0"/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一條播放 </a:t>
            </a:r>
            <a:r>
              <a:rPr lang="en-US" altLang="zh-TW" dirty="0" smtClean="0"/>
              <a:t>video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audio </a:t>
            </a:r>
            <a:r>
              <a:rPr lang="zh-TW" altLang="en-US" dirty="0" smtClean="0"/>
              <a:t>訊號的 </a:t>
            </a:r>
            <a:r>
              <a:rPr lang="en-US" altLang="zh-TW" dirty="0" smtClean="0"/>
              <a:t>graph</a:t>
            </a:r>
          </a:p>
          <a:p>
            <a:pPr lvl="2"/>
            <a:r>
              <a:rPr lang="en-US" dirty="0" smtClean="0"/>
              <a:t>a video source with a latency of 33</a:t>
            </a:r>
          </a:p>
          <a:p>
            <a:pPr lvl="2"/>
            <a:r>
              <a:rPr lang="en-US" dirty="0" smtClean="0"/>
              <a:t>an audio source with a latency of 500 ms</a:t>
            </a:r>
          </a:p>
          <a:p>
            <a:pPr lvl="2">
              <a:buNone/>
            </a:pPr>
            <a:r>
              <a:rPr lang="zh-TW" altLang="en-US" dirty="0" smtClean="0"/>
              <a:t>則  </a:t>
            </a:r>
            <a:r>
              <a:rPr lang="en-US" altLang="zh-TW" dirty="0" smtClean="0"/>
              <a:t>video frame </a:t>
            </a:r>
            <a:r>
              <a:rPr lang="zh-TW" altLang="en-US" dirty="0" smtClean="0"/>
              <a:t>被播放前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必須先等 </a:t>
            </a:r>
            <a:r>
              <a:rPr lang="en-US" altLang="zh-TW" dirty="0" smtClean="0"/>
              <a:t>470 ms </a:t>
            </a:r>
            <a:r>
              <a:rPr lang="zh-TW" altLang="en-US" dirty="0" smtClean="0"/>
              <a:t>才能播放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否則 影</a:t>
            </a:r>
            <a:r>
              <a:rPr lang="zh-TW" altLang="en-US" dirty="0"/>
              <a:t>音將不會同步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我們可以藉由 呼叫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IAMGraphStreams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SyncUsingStreamOffset</a:t>
            </a:r>
            <a:r>
              <a:rPr lang="en-US" dirty="0" smtClean="0"/>
              <a:t>  </a:t>
            </a:r>
            <a:r>
              <a:rPr lang="zh-TW" altLang="en-US" dirty="0" smtClean="0"/>
              <a:t>提供基本的同步功能</a:t>
            </a:r>
            <a:endParaRPr lang="en-US" altLang="zh-TW" dirty="0" smtClean="0"/>
          </a:p>
          <a:p>
            <a:r>
              <a:rPr lang="zh-TW" altLang="en-US" dirty="0" smtClean="0"/>
              <a:t>若 </a:t>
            </a:r>
            <a:r>
              <a:rPr lang="en-US" altLang="zh-TW" dirty="0" smtClean="0"/>
              <a:t>enable </a:t>
            </a:r>
            <a:r>
              <a:rPr lang="zh-TW" altLang="en-US" dirty="0" smtClean="0"/>
              <a:t>同步</a:t>
            </a:r>
            <a:r>
              <a:rPr lang="en-US" altLang="zh-TW" dirty="0" smtClean="0"/>
              <a:t>,</a:t>
            </a:r>
          </a:p>
          <a:p>
            <a:pPr marL="742950" lvl="2" indent="-342900"/>
            <a:r>
              <a:rPr lang="en-US" altLang="zh-TW" dirty="0" smtClean="0"/>
              <a:t>Step 1: </a:t>
            </a:r>
            <a:r>
              <a:rPr lang="zh-TW" altLang="en-US" dirty="0" smtClean="0"/>
              <a:t>你必須要實作 </a:t>
            </a:r>
            <a:r>
              <a:rPr lang="en-US" altLang="zh-TW" dirty="0" err="1" smtClean="0"/>
              <a:t>GetLatency</a:t>
            </a:r>
            <a:r>
              <a:rPr lang="en-US" altLang="zh-TW" dirty="0" smtClean="0"/>
              <a:t> </a:t>
            </a:r>
            <a:r>
              <a:rPr lang="zh-TW" altLang="en-US" dirty="0" smtClean="0"/>
              <a:t>傳回預估的 </a:t>
            </a:r>
            <a:r>
              <a:rPr lang="en-US" altLang="zh-TW" dirty="0" smtClean="0"/>
              <a:t>latency</a:t>
            </a:r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則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會呼叫每一個 </a:t>
            </a:r>
            <a:r>
              <a:rPr lang="en-US" altLang="zh-TW" dirty="0" smtClean="0"/>
              <a:t>source filter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3" action="ppaction://hlinkfile"/>
              </a:rPr>
              <a:t>IAMLatency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GetLatency</a:t>
            </a:r>
            <a:r>
              <a:rPr lang="en-US" dirty="0" smtClean="0"/>
              <a:t>  method, </a:t>
            </a:r>
            <a:r>
              <a:rPr lang="zh-TW" altLang="en-US" dirty="0" smtClean="0"/>
              <a:t>以計算出最大的 </a:t>
            </a:r>
            <a:r>
              <a:rPr lang="en-US" altLang="zh-TW" dirty="0" smtClean="0"/>
              <a:t>latency 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 2: </a:t>
            </a:r>
            <a:r>
              <a:rPr lang="zh-TW" altLang="en-US" dirty="0" smtClean="0"/>
              <a:t>接著 </a:t>
            </a:r>
            <a:r>
              <a:rPr lang="en-US" altLang="zh-TW" dirty="0" smtClean="0"/>
              <a:t>graph manager </a:t>
            </a:r>
            <a:r>
              <a:rPr lang="zh-TW" altLang="en-US" dirty="0" smtClean="0"/>
              <a:t>會呼叫 每個 </a:t>
            </a:r>
            <a:r>
              <a:rPr lang="en-US" altLang="zh-TW" dirty="0" smtClean="0"/>
              <a:t>source filter (</a:t>
            </a:r>
            <a:r>
              <a:rPr lang="zh-TW" altLang="en-US" dirty="0" smtClean="0"/>
              <a:t>包含你的</a:t>
            </a:r>
            <a:r>
              <a:rPr lang="en-US" altLang="zh-TW" dirty="0" smtClean="0"/>
              <a:t>) </a:t>
            </a:r>
            <a:r>
              <a:rPr lang="en-US" b="1" dirty="0" err="1" smtClean="0">
                <a:hlinkClick r:id="rId4" action="ppaction://hlinkfile"/>
              </a:rPr>
              <a:t>IAMPushSource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SetStreamOffset</a:t>
            </a:r>
            <a:r>
              <a:rPr lang="en-US" dirty="0" smtClean="0"/>
              <a:t>  method , </a:t>
            </a:r>
            <a:r>
              <a:rPr lang="zh-TW" altLang="en-US" dirty="0" smtClean="0"/>
              <a:t>藉以調整你的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time stamps </a:t>
            </a:r>
            <a:r>
              <a:rPr lang="zh-TW" altLang="en-US" dirty="0" smtClean="0"/>
              <a:t>播放時間</a:t>
            </a:r>
            <a:r>
              <a:rPr lang="en-US" altLang="zh-TW" dirty="0" smtClean="0"/>
              <a:t>. 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214290"/>
            <a:ext cx="8229600" cy="664371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Reference Time </a:t>
            </a:r>
          </a:p>
          <a:p>
            <a:pPr lvl="1"/>
            <a:r>
              <a:rPr lang="zh-TW" altLang="en-US" dirty="0"/>
              <a:t>系統絕對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F0"/>
                </a:solidFill>
              </a:rPr>
              <a:t>Stream Time</a:t>
            </a:r>
          </a:p>
          <a:p>
            <a:pPr lvl="1"/>
            <a:r>
              <a:rPr lang="zh-TW" altLang="en-US" dirty="0"/>
              <a:t>相對</a:t>
            </a:r>
            <a:r>
              <a:rPr lang="zh-TW" altLang="en-US" dirty="0" smtClean="0"/>
              <a:t>於 </a:t>
            </a:r>
            <a:r>
              <a:rPr lang="en-US" altLang="zh-TW" dirty="0" smtClean="0"/>
              <a:t>graph run </a:t>
            </a:r>
            <a:r>
              <a:rPr lang="zh-TW" altLang="en-US" dirty="0" smtClean="0"/>
              <a:t>的開始時間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Ex:</a:t>
            </a:r>
          </a:p>
          <a:p>
            <a:pPr lvl="2"/>
            <a:r>
              <a:rPr lang="en-US" altLang="zh-TW" dirty="0" smtClean="0"/>
              <a:t>Graph running: stream time = reference time – stream start time</a:t>
            </a:r>
          </a:p>
          <a:p>
            <a:pPr lvl="2"/>
            <a:r>
              <a:rPr lang="en-US" altLang="zh-TW" dirty="0" smtClean="0"/>
              <a:t>Graph paused: stream time </a:t>
            </a:r>
            <a:r>
              <a:rPr lang="zh-TW" altLang="en-US" dirty="0" smtClean="0"/>
              <a:t>不動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Graph s</a:t>
            </a:r>
            <a:r>
              <a:rPr lang="en-US" altLang="zh-TW" dirty="0" smtClean="0"/>
              <a:t>eek : stream time = 0</a:t>
            </a:r>
          </a:p>
          <a:p>
            <a:pPr lvl="2"/>
            <a:r>
              <a:rPr lang="en-US" altLang="zh-TW" dirty="0" smtClean="0"/>
              <a:t>Graph s</a:t>
            </a:r>
            <a:r>
              <a:rPr lang="en-US" altLang="zh-TW" dirty="0" smtClean="0"/>
              <a:t>top : stream time </a:t>
            </a:r>
            <a:r>
              <a:rPr lang="zh-TW" altLang="en-US" dirty="0" smtClean="0"/>
              <a:t>沒有定義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Time Stamps</a:t>
            </a:r>
          </a:p>
          <a:p>
            <a:pPr lvl="1"/>
            <a:r>
              <a:rPr lang="zh-TW" altLang="en-US" dirty="0" smtClean="0"/>
              <a:t>實際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進行播放使用的時間參考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F0"/>
                </a:solidFill>
              </a:rPr>
              <a:t>Media Time</a:t>
            </a:r>
          </a:p>
          <a:p>
            <a:pPr lvl="1"/>
            <a:r>
              <a:rPr lang="en-US" altLang="zh-TW" dirty="0" smtClean="0"/>
              <a:t>Video stream: 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frame number</a:t>
            </a:r>
          </a:p>
          <a:p>
            <a:pPr lvl="1"/>
            <a:r>
              <a:rPr lang="en-US" altLang="zh-TW" dirty="0" smtClean="0"/>
              <a:t>Audio stream: </a:t>
            </a:r>
            <a:r>
              <a:rPr lang="zh-TW" altLang="en-US" dirty="0" smtClean="0"/>
              <a:t>表示 在 </a:t>
            </a:r>
            <a:r>
              <a:rPr lang="en-US" altLang="zh-TW" dirty="0" smtClean="0"/>
              <a:t>packet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sample number</a:t>
            </a:r>
          </a:p>
          <a:p>
            <a:pPr lvl="2"/>
            <a:r>
              <a:rPr lang="en-US" altLang="zh-TW" dirty="0" smtClean="0"/>
              <a:t>Ex: </a:t>
            </a:r>
            <a:r>
              <a:rPr lang="zh-TW" altLang="en-US" dirty="0" smtClean="0"/>
              <a:t>每個 </a:t>
            </a:r>
            <a:r>
              <a:rPr lang="en-US" altLang="zh-TW" dirty="0" smtClean="0"/>
              <a:t>packet </a:t>
            </a:r>
            <a:r>
              <a:rPr lang="zh-TW" altLang="en-US" dirty="0" smtClean="0"/>
              <a:t>中包含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秒鐘的 </a:t>
            </a:r>
            <a:r>
              <a:rPr lang="en-US" altLang="zh-TW" dirty="0" smtClean="0"/>
              <a:t>44.1 KHz audio </a:t>
            </a:r>
            <a:r>
              <a:rPr lang="zh-TW" altLang="en-US" dirty="0" smtClean="0"/>
              <a:t>訊號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那麼第一個 </a:t>
            </a:r>
            <a:r>
              <a:rPr lang="en-US" altLang="zh-TW" dirty="0" smtClean="0"/>
              <a:t>packet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media start time = 0 ; media stop time = 44100 </a:t>
            </a:r>
          </a:p>
          <a:p>
            <a:pPr lvl="2"/>
            <a:endParaRPr lang="en-US" altLang="zh-TW" dirty="0" smtClean="0"/>
          </a:p>
          <a:p>
            <a:pPr lvl="2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58016" y="214290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重要名詞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  Stamps VS. Media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對於可以索引的串流而言</a:t>
            </a:r>
            <a:r>
              <a:rPr lang="en-US" altLang="zh-TW" dirty="0" smtClean="0"/>
              <a:t>, media time </a:t>
            </a:r>
            <a:r>
              <a:rPr lang="zh-TW" altLang="en-US" dirty="0" smtClean="0"/>
              <a:t>永遠相對於串流的起始時間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 </a:t>
            </a:r>
            <a:r>
              <a:rPr lang="zh-TW" altLang="en-US" dirty="0" smtClean="0"/>
              <a:t>我們在開始時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直接索引到 </a:t>
            </a:r>
            <a:r>
              <a:rPr lang="en-US" altLang="zh-TW" dirty="0" smtClean="0"/>
              <a:t>2 </a:t>
            </a:r>
            <a:r>
              <a:rPr lang="zh-TW" altLang="en-US" dirty="0" smtClean="0"/>
              <a:t>秒的 </a:t>
            </a:r>
            <a:r>
              <a:rPr lang="en-US" altLang="zh-TW" dirty="0" smtClean="0"/>
              <a:t>15-fps video stream, </a:t>
            </a:r>
            <a:r>
              <a:rPr lang="zh-TW" altLang="en-US" dirty="0" smtClean="0"/>
              <a:t>那麼 </a:t>
            </a:r>
            <a:r>
              <a:rPr lang="en-US" altLang="zh-TW" dirty="0" smtClean="0"/>
              <a:t>seek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Media Sample </a:t>
            </a:r>
            <a:r>
              <a:rPr lang="zh-TW" altLang="en-US" dirty="0" smtClean="0"/>
              <a:t>中的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media time = 30 ,</a:t>
            </a:r>
            <a:r>
              <a:rPr lang="zh-TW" altLang="en-US" dirty="0" smtClean="0"/>
              <a:t>而 </a:t>
            </a:r>
            <a:r>
              <a:rPr lang="en-US" altLang="zh-TW" dirty="0" smtClean="0"/>
              <a:t>stream time = 0 (</a:t>
            </a:r>
            <a:r>
              <a:rPr lang="zh-TW" altLang="en-US" dirty="0" smtClean="0"/>
              <a:t>立即被播放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 clock provides </a:t>
            </a:r>
            <a:r>
              <a:rPr lang="en-US" dirty="0" smtClean="0"/>
              <a:t>synchronize all of the filters in the graph to the same clock</a:t>
            </a:r>
          </a:p>
          <a:p>
            <a:pPr lvl="1"/>
            <a:r>
              <a:rPr lang="en-US" b="1" dirty="0" err="1" smtClean="0">
                <a:hlinkClick r:id="rId2"/>
              </a:rPr>
              <a:t>IReferenceClock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reference clock measures time in 100-nanosecond intervals</a:t>
            </a:r>
          </a:p>
          <a:p>
            <a:pPr lvl="1"/>
            <a:r>
              <a:rPr lang="en-US" dirty="0" smtClean="0"/>
              <a:t>To retrieve the clock's current time </a:t>
            </a:r>
            <a:r>
              <a:rPr lang="en-US" b="1" dirty="0" err="1" smtClean="0">
                <a:hlinkClick r:id="rId3"/>
              </a:rPr>
              <a:t>IReferenceClock</a:t>
            </a:r>
            <a:r>
              <a:rPr lang="en-US" b="1" dirty="0" smtClean="0">
                <a:hlinkClick r:id="rId3"/>
              </a:rPr>
              <a:t>::</a:t>
            </a:r>
            <a:r>
              <a:rPr lang="en-US" b="1" dirty="0" err="1" smtClean="0">
                <a:hlinkClick r:id="rId3"/>
              </a:rPr>
              <a:t>GetTime</a:t>
            </a:r>
            <a:endParaRPr lang="en-US" b="1" dirty="0" smtClean="0"/>
          </a:p>
          <a:p>
            <a:pPr lvl="1"/>
            <a:r>
              <a:rPr lang="en-US" dirty="0" smtClean="0"/>
              <a:t>clock times will never go backward.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Stamps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當 一個 </a:t>
            </a:r>
            <a:r>
              <a:rPr lang="en-US" altLang="zh-TW" dirty="0" smtClean="0">
                <a:solidFill>
                  <a:srgbClr val="0070C0"/>
                </a:solidFill>
              </a:rPr>
              <a:t>media </a:t>
            </a:r>
            <a:r>
              <a:rPr lang="zh-TW" altLang="en-US" dirty="0" smtClean="0">
                <a:solidFill>
                  <a:srgbClr val="0070C0"/>
                </a:solidFill>
              </a:rPr>
              <a:t>有一個 </a:t>
            </a:r>
            <a:r>
              <a:rPr lang="en-US" altLang="zh-TW" dirty="0" smtClean="0">
                <a:solidFill>
                  <a:srgbClr val="0070C0"/>
                </a:solidFill>
              </a:rPr>
              <a:t>time stamp = t , </a:t>
            </a:r>
            <a:r>
              <a:rPr lang="zh-TW" altLang="en-US" dirty="0" smtClean="0">
                <a:solidFill>
                  <a:srgbClr val="0070C0"/>
                </a:solidFill>
              </a:rPr>
              <a:t>那麼意思是這個 </a:t>
            </a:r>
            <a:r>
              <a:rPr lang="en-US" altLang="zh-TW" dirty="0" smtClean="0">
                <a:solidFill>
                  <a:srgbClr val="0070C0"/>
                </a:solidFill>
              </a:rPr>
              <a:t>sample </a:t>
            </a:r>
            <a:r>
              <a:rPr lang="zh-TW" altLang="en-US" dirty="0" smtClean="0">
                <a:solidFill>
                  <a:srgbClr val="0070C0"/>
                </a:solidFill>
              </a:rPr>
              <a:t>會在 時間 </a:t>
            </a:r>
            <a:r>
              <a:rPr lang="en-US" altLang="zh-TW" dirty="0" smtClean="0">
                <a:solidFill>
                  <a:srgbClr val="0070C0"/>
                </a:solidFill>
              </a:rPr>
              <a:t>t </a:t>
            </a:r>
            <a:r>
              <a:rPr lang="zh-TW" altLang="en-US" dirty="0" smtClean="0">
                <a:solidFill>
                  <a:srgbClr val="0070C0"/>
                </a:solidFill>
              </a:rPr>
              <a:t>被 播放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Render filter </a:t>
            </a:r>
            <a:r>
              <a:rPr lang="zh-TW" altLang="en-US" dirty="0" smtClean="0"/>
              <a:t>收到一個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基本上是根據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 </a:t>
            </a:r>
            <a:r>
              <a:rPr lang="en-US" dirty="0" smtClean="0"/>
              <a:t>time stamp </a:t>
            </a:r>
            <a:r>
              <a:rPr lang="zh-TW" altLang="en-US" dirty="0" smtClean="0"/>
              <a:t>來安排播放的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當一個新的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比目前的晚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那麼該新的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就會立即被播放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若目前還沒有任何 </a:t>
            </a:r>
            <a:r>
              <a:rPr lang="en-US" altLang="zh-TW" dirty="0" smtClean="0"/>
              <a:t>sample, </a:t>
            </a:r>
            <a:r>
              <a:rPr lang="zh-TW" altLang="en-US" dirty="0" smtClean="0"/>
              <a:t>則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會等待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等待的動作是藉由呼叫 </a:t>
            </a:r>
            <a:r>
              <a:rPr lang="en-US" b="1" dirty="0" err="1" smtClean="0">
                <a:hlinkClick r:id="rId2" action="ppaction://hlinkfile"/>
              </a:rPr>
              <a:t>IReferenceClock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AdviseTime</a:t>
            </a:r>
            <a:r>
              <a:rPr lang="en-US" dirty="0" smtClean="0"/>
              <a:t>  </a:t>
            </a:r>
            <a:r>
              <a:rPr lang="zh-TW" altLang="en-US" dirty="0" smtClean="0"/>
              <a:t>來完成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40" y="6488668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ms-help://MS.PSDKSVR2003R2.1033/</a:t>
            </a:r>
            <a:r>
              <a:rPr lang="en-US" altLang="zh-TW" dirty="0" err="1" smtClean="0"/>
              <a:t>directshow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htm</a:t>
            </a:r>
            <a:r>
              <a:rPr lang="en-US" altLang="zh-TW" dirty="0" smtClean="0"/>
              <a:t>/timestampsandmediatimes.htm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Source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Paser</a:t>
            </a:r>
            <a:r>
              <a:rPr lang="en-US" altLang="zh-TW" dirty="0" smtClean="0"/>
              <a:t> Filter </a:t>
            </a:r>
            <a:r>
              <a:rPr lang="zh-TW" altLang="en-US" dirty="0" smtClean="0"/>
              <a:t>負責填寫正確的 </a:t>
            </a:r>
            <a:r>
              <a:rPr lang="en-US" altLang="zh-TW" dirty="0" smtClean="0"/>
              <a:t>Time Stamp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playback</a:t>
            </a:r>
          </a:p>
          <a:p>
            <a:pPr lvl="1"/>
            <a:r>
              <a:rPr lang="zh-TW" altLang="en-US" dirty="0" smtClean="0"/>
              <a:t>第一個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start time =0, </a:t>
            </a:r>
            <a:r>
              <a:rPr lang="zh-TW" altLang="en-US" dirty="0" smtClean="0"/>
              <a:t>接下來的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則是 由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長度與播放 </a:t>
            </a:r>
            <a:r>
              <a:rPr lang="en-US" altLang="zh-TW" dirty="0" smtClean="0"/>
              <a:t>rate </a:t>
            </a:r>
            <a:r>
              <a:rPr lang="zh-TW" altLang="en-US" dirty="0" smtClean="0"/>
              <a:t>來決定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AVI Splitter </a:t>
            </a:r>
            <a:r>
              <a:rPr lang="zh-TW" altLang="en-US" dirty="0" smtClean="0"/>
              <a:t>則需要填寫正確的 </a:t>
            </a:r>
            <a:r>
              <a:rPr lang="en-US" altLang="zh-TW" dirty="0" smtClean="0"/>
              <a:t>time stamps</a:t>
            </a:r>
          </a:p>
          <a:p>
            <a:r>
              <a:rPr lang="en-US" dirty="0" smtClean="0"/>
              <a:t>Video and audio capture</a:t>
            </a:r>
          </a:p>
          <a:p>
            <a:pPr lvl="1"/>
            <a:r>
              <a:rPr lang="zh-TW" altLang="en-US" dirty="0"/>
              <a:t>每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start time </a:t>
            </a:r>
            <a:r>
              <a:rPr lang="zh-TW" altLang="en-US" dirty="0" smtClean="0"/>
              <a:t>都等於 </a:t>
            </a:r>
            <a:r>
              <a:rPr lang="en-US" altLang="zh-TW" dirty="0" smtClean="0"/>
              <a:t>stream time</a:t>
            </a:r>
          </a:p>
          <a:p>
            <a:r>
              <a:rPr lang="en-US" dirty="0" err="1" smtClean="0"/>
              <a:t>Mux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Depending on the output format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 </a:t>
            </a:r>
            <a:r>
              <a:rPr lang="en-US" altLang="zh-TW" dirty="0" smtClean="0"/>
              <a:t>Time Stamps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如果要你的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要設定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Time Stamps</a:t>
            </a:r>
          </a:p>
          <a:p>
            <a:pPr lvl="1"/>
            <a:r>
              <a:rPr lang="zh-TW" altLang="en-US" dirty="0" smtClean="0"/>
              <a:t>呼叫</a:t>
            </a:r>
            <a:r>
              <a:rPr lang="en-US" altLang="zh-TW" dirty="0"/>
              <a:t> </a:t>
            </a:r>
            <a:r>
              <a:rPr lang="en-US" b="1" dirty="0" err="1" smtClean="0">
                <a:hlinkClick r:id="rId2" action="ppaction://hlinkfile"/>
              </a:rPr>
              <a:t>IMediaSample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SetTime</a:t>
            </a:r>
            <a:r>
              <a:rPr lang="en-US" dirty="0" smtClean="0"/>
              <a:t> 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500438"/>
            <a:ext cx="3857652" cy="1188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系統基本運作流程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</a:p>
          <a:p>
            <a:pPr lvl="1"/>
            <a:r>
              <a:rPr lang="en-US" altLang="zh-TW" dirty="0" smtClean="0"/>
              <a:t>AP calls </a:t>
            </a:r>
            <a:r>
              <a:rPr lang="zh-TW" altLang="en-US" dirty="0" smtClean="0"/>
              <a:t>控制器的 </a:t>
            </a:r>
            <a:r>
              <a:rPr lang="en-US" b="1" dirty="0" err="1" smtClean="0">
                <a:hlinkClick r:id="rId2" action="ppaction://hlinkfile"/>
              </a:rPr>
              <a:t>IMediaControl</a:t>
            </a:r>
            <a:r>
              <a:rPr lang="en-US" b="1" dirty="0" smtClean="0">
                <a:hlinkClick r:id="rId2" action="ppaction://hlinkfile"/>
              </a:rPr>
              <a:t>::Run</a:t>
            </a:r>
            <a:r>
              <a:rPr lang="en-US" dirty="0" smtClean="0"/>
              <a:t>  </a:t>
            </a:r>
            <a:r>
              <a:rPr lang="zh-TW" altLang="en-US" dirty="0" smtClean="0"/>
              <a:t>進行播放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en-US" altLang="zh-TW" dirty="0" smtClean="0"/>
              <a:t>Step 2</a:t>
            </a:r>
          </a:p>
          <a:p>
            <a:pPr lvl="1"/>
            <a:r>
              <a:rPr lang="en-US" altLang="zh-TW" dirty="0" smtClean="0"/>
              <a:t>Filter Graph Manager </a:t>
            </a:r>
            <a:r>
              <a:rPr lang="zh-TW" altLang="en-US" dirty="0" smtClean="0"/>
              <a:t>接著會對每一個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3" action="ppaction://hlinkfile"/>
              </a:rPr>
              <a:t>IMediaFilter</a:t>
            </a:r>
            <a:r>
              <a:rPr lang="en-US" b="1" dirty="0" smtClean="0">
                <a:hlinkClick r:id="rId3" action="ppaction://hlinkfile"/>
              </a:rPr>
              <a:t>::Run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進行呼叫</a:t>
            </a:r>
            <a:endParaRPr lang="en-US" altLang="zh-TW" dirty="0" smtClean="0"/>
          </a:p>
          <a:p>
            <a:r>
              <a:rPr lang="en-US" altLang="zh-TW" dirty="0" smtClean="0"/>
              <a:t>Step 3</a:t>
            </a:r>
          </a:p>
          <a:p>
            <a:pPr lvl="1"/>
            <a:r>
              <a:rPr lang="en-US" altLang="zh-TW" dirty="0" smtClean="0"/>
              <a:t>Media Sample </a:t>
            </a:r>
            <a:r>
              <a:rPr lang="zh-TW" altLang="en-US" dirty="0" smtClean="0"/>
              <a:t>的起使時間被設定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live source, also called a </a:t>
            </a:r>
            <a:r>
              <a:rPr lang="en-US" altLang="zh-TW" dirty="0" smtClean="0">
                <a:solidFill>
                  <a:srgbClr val="FF0000"/>
                </a:solidFill>
              </a:rPr>
              <a:t>push source</a:t>
            </a:r>
          </a:p>
          <a:p>
            <a:pPr lvl="1"/>
            <a:r>
              <a:rPr lang="en-US" altLang="zh-TW" dirty="0" smtClean="0"/>
              <a:t>A live source can not control the rate at which data arrives</a:t>
            </a:r>
          </a:p>
          <a:p>
            <a:r>
              <a:rPr lang="zh-TW" altLang="en-US" dirty="0" smtClean="0"/>
              <a:t>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滿足下面條件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則稱為一個 </a:t>
            </a:r>
            <a:r>
              <a:rPr lang="en-US" altLang="zh-TW" dirty="0" smtClean="0"/>
              <a:t>live source</a:t>
            </a:r>
          </a:p>
          <a:p>
            <a:pPr lvl="1"/>
            <a:r>
              <a:rPr lang="zh-TW" altLang="en-US" dirty="0" smtClean="0"/>
              <a:t>當有人呼叫 </a:t>
            </a:r>
            <a:r>
              <a:rPr lang="en-US" b="1" dirty="0" err="1" smtClean="0">
                <a:hlinkClick r:id="rId2" action="ppaction://hlinkfile"/>
              </a:rPr>
              <a:t>IAMFilterMiscFlags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GetMiscFlags</a:t>
            </a:r>
            <a:r>
              <a:rPr lang="en-US" dirty="0" smtClean="0"/>
              <a:t> 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傳回的是 </a:t>
            </a:r>
            <a:r>
              <a:rPr lang="en-US" dirty="0" smtClean="0"/>
              <a:t>AM_FILTER_MISC_FLAGS_IS_SOURCE , </a:t>
            </a:r>
            <a:r>
              <a:rPr lang="zh-TW" altLang="en-US" dirty="0" smtClean="0"/>
              <a:t>而且你的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只少有一個輸出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必須是實作 </a:t>
            </a:r>
            <a:r>
              <a:rPr lang="en-US" b="1" dirty="0" err="1" smtClean="0">
                <a:hlinkClick r:id="rId3" action="ppaction://hlinkfile"/>
              </a:rPr>
              <a:t>IAMPushSource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如果你的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有實作 </a:t>
            </a:r>
            <a:r>
              <a:rPr lang="en-US" b="1" dirty="0" err="1" smtClean="0">
                <a:hlinkClick r:id="rId4" action="ppaction://hlinkfile"/>
              </a:rPr>
              <a:t>IKsPropertySet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並且擁有一個 </a:t>
            </a:r>
            <a:r>
              <a:rPr lang="en-US" dirty="0" smtClean="0"/>
              <a:t>PIN_CATEGORY_CAPTURE </a:t>
            </a:r>
            <a:r>
              <a:rPr lang="zh-TW" altLang="en-US" dirty="0" smtClean="0"/>
              <a:t>接腳</a:t>
            </a:r>
            <a:endParaRPr lang="en-US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785</Words>
  <Application>Microsoft Office PowerPoint</Application>
  <PresentationFormat>如螢幕大小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Direct Show 時間觀念</vt:lpstr>
      <vt:lpstr>投影片 2</vt:lpstr>
      <vt:lpstr>Time  Stamps VS. Media Time</vt:lpstr>
      <vt:lpstr>Reference Time</vt:lpstr>
      <vt:lpstr>Time Stamps</vt:lpstr>
      <vt:lpstr>Source 與 Paser Filter 負責填寫正確的 Time Stamp</vt:lpstr>
      <vt:lpstr>設定 Time Stamps</vt:lpstr>
      <vt:lpstr>系統基本運作流程</vt:lpstr>
      <vt:lpstr>Live Sources</vt:lpstr>
      <vt:lpstr>Default Reference Clock</vt:lpstr>
      <vt:lpstr>影音同步的問題</vt:lpstr>
      <vt:lpstr>投影片 12</vt:lpstr>
      <vt:lpstr>投影片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Clocks</dc:title>
  <dc:creator>Jing</dc:creator>
  <cp:lastModifiedBy>Jing</cp:lastModifiedBy>
  <cp:revision>39</cp:revision>
  <dcterms:created xsi:type="dcterms:W3CDTF">2007-07-23T06:17:56Z</dcterms:created>
  <dcterms:modified xsi:type="dcterms:W3CDTF">2007-07-23T07:52:15Z</dcterms:modified>
</cp:coreProperties>
</file>