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E67-4C43-44A3-A09F-1484AAB3C879}" type="datetimeFigureOut">
              <a:rPr lang="zh-TW" altLang="en-US" smtClean="0"/>
              <a:t>2008/5/25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8AE1-80F6-47CA-BFDE-6A964CEF38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E67-4C43-44A3-A09F-1484AAB3C879}" type="datetimeFigureOut">
              <a:rPr lang="zh-TW" altLang="en-US" smtClean="0"/>
              <a:t>2008/5/25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8AE1-80F6-47CA-BFDE-6A964CEF38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E67-4C43-44A3-A09F-1484AAB3C879}" type="datetimeFigureOut">
              <a:rPr lang="zh-TW" altLang="en-US" smtClean="0"/>
              <a:t>2008/5/25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8AE1-80F6-47CA-BFDE-6A964CEF38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E67-4C43-44A3-A09F-1484AAB3C879}" type="datetimeFigureOut">
              <a:rPr lang="zh-TW" altLang="en-US" smtClean="0"/>
              <a:t>2008/5/25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8AE1-80F6-47CA-BFDE-6A964CEF38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E67-4C43-44A3-A09F-1484AAB3C879}" type="datetimeFigureOut">
              <a:rPr lang="zh-TW" altLang="en-US" smtClean="0"/>
              <a:t>2008/5/25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8AE1-80F6-47CA-BFDE-6A964CEF38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E67-4C43-44A3-A09F-1484AAB3C879}" type="datetimeFigureOut">
              <a:rPr lang="zh-TW" altLang="en-US" smtClean="0"/>
              <a:t>2008/5/25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8AE1-80F6-47CA-BFDE-6A964CEF38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E67-4C43-44A3-A09F-1484AAB3C879}" type="datetimeFigureOut">
              <a:rPr lang="zh-TW" altLang="en-US" smtClean="0"/>
              <a:t>2008/5/25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8AE1-80F6-47CA-BFDE-6A964CEF38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E67-4C43-44A3-A09F-1484AAB3C879}" type="datetimeFigureOut">
              <a:rPr lang="zh-TW" altLang="en-US" smtClean="0"/>
              <a:t>2008/5/25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8AE1-80F6-47CA-BFDE-6A964CEF38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E67-4C43-44A3-A09F-1484AAB3C879}" type="datetimeFigureOut">
              <a:rPr lang="zh-TW" altLang="en-US" smtClean="0"/>
              <a:t>2008/5/25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8AE1-80F6-47CA-BFDE-6A964CEF38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E67-4C43-44A3-A09F-1484AAB3C879}" type="datetimeFigureOut">
              <a:rPr lang="zh-TW" altLang="en-US" smtClean="0"/>
              <a:t>2008/5/25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8AE1-80F6-47CA-BFDE-6A964CEF38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E67-4C43-44A3-A09F-1484AAB3C879}" type="datetimeFigureOut">
              <a:rPr lang="zh-TW" altLang="en-US" smtClean="0"/>
              <a:t>2008/5/25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8AE1-80F6-47CA-BFDE-6A964CEF38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C2E67-4C43-44A3-A09F-1484AAB3C879}" type="datetimeFigureOut">
              <a:rPr lang="zh-TW" altLang="en-US" smtClean="0"/>
              <a:t>2008/5/25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8AE1-80F6-47CA-BFDE-6A964CEF38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Transform Filter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井民全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 </a:t>
            </a:r>
            <a:r>
              <a:rPr lang="en-US" altLang="zh-TW" dirty="0" smtClean="0"/>
              <a:t>DLL </a:t>
            </a:r>
            <a:r>
              <a:rPr lang="zh-TW" altLang="en-US" dirty="0" smtClean="0"/>
              <a:t>專案</a:t>
            </a:r>
            <a:endParaRPr lang="zh-TW" altLang="en-US" dirty="0"/>
          </a:p>
        </p:txBody>
      </p:sp>
      <p:pic>
        <p:nvPicPr>
          <p:cNvPr id="4" name="圖片 3" descr="snap0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6486525" cy="4467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利用</a:t>
            </a:r>
            <a:r>
              <a:rPr lang="en-US" altLang="zh-TW" dirty="0"/>
              <a:t>Tools -&gt; Create GUID </a:t>
            </a:r>
            <a:r>
              <a:rPr lang="zh-TW" altLang="en-US" dirty="0" smtClean="0"/>
              <a:t>工具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建立</a:t>
            </a:r>
            <a:r>
              <a:rPr lang="zh-TW" altLang="en-US" dirty="0"/>
              <a:t>唯一的號碼</a:t>
            </a:r>
          </a:p>
        </p:txBody>
      </p:sp>
      <p:pic>
        <p:nvPicPr>
          <p:cNvPr id="4" name="圖片 3" descr="snap0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1781175"/>
            <a:ext cx="3571875" cy="3295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14</Words>
  <Application>Microsoft Office PowerPoint</Application>
  <PresentationFormat>如螢幕大小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Transform Filter</vt:lpstr>
      <vt:lpstr>選擇 DLL 專案</vt:lpstr>
      <vt:lpstr>利用Tools -&gt; Create GUID 工具 建立唯一的號碼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 Filter</dc:title>
  <dc:creator>Water</dc:creator>
  <cp:lastModifiedBy>Water</cp:lastModifiedBy>
  <cp:revision>24</cp:revision>
  <dcterms:created xsi:type="dcterms:W3CDTF">2008-05-25T05:53:26Z</dcterms:created>
  <dcterms:modified xsi:type="dcterms:W3CDTF">2008-05-25T09:47:40Z</dcterms:modified>
</cp:coreProperties>
</file>