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0"/>
    <p:restoredTop sz="94662"/>
  </p:normalViewPr>
  <p:slideViewPr>
    <p:cSldViewPr snapToGrid="0" snapToObjects="1">
      <p:cViewPr varScale="1">
        <p:scale>
          <a:sx n="84" d="100"/>
          <a:sy n="84" d="100"/>
        </p:scale>
        <p:origin x="200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C2F464-8034-C44A-AE67-CCDDEEB7E9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6D29A94-0855-1843-9921-EBB98E68E3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486AE3-C8FF-2D4C-A869-0A0004AE8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06F70-3733-F14F-AE96-EB7B1F34644F}" type="datetimeFigureOut">
              <a:rPr kumimoji="1" lang="zh-CN" altLang="en-US" smtClean="0"/>
              <a:t>2021/10/16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2221AB-2563-5D4B-8D40-45EA1D1C0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723302-9927-0E46-BC4A-4DAE786C5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3043E-317F-054E-9273-7853EA20C1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1031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7F2F67-6574-0746-AB9C-37C7D062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328D945-FF33-6D4A-9E47-890ED66DC0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D06DD3-199B-CE4A-8C01-42C66AD0B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06F70-3733-F14F-AE96-EB7B1F34644F}" type="datetimeFigureOut">
              <a:rPr kumimoji="1" lang="zh-CN" altLang="en-US" smtClean="0"/>
              <a:t>2021/10/16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164731-377B-464F-A3F1-639D9EE6E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7FC9BD-DE34-B745-A7E5-B24EF4143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3043E-317F-054E-9273-7853EA20C1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5722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386E8DC-22FC-5E45-94E4-C0140CA038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5B08ED-E2A9-A547-B72A-10F8BAE47E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F1EFAF-3F23-AA4A-8BEC-D3225229E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06F70-3733-F14F-AE96-EB7B1F34644F}" type="datetimeFigureOut">
              <a:rPr kumimoji="1" lang="zh-CN" altLang="en-US" smtClean="0"/>
              <a:t>2021/10/16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A3626F-CE97-0C4D-AF8A-AAE2BCA2C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317CCD-48B0-0B4F-B46A-71959D032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3043E-317F-054E-9273-7853EA20C1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9138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AEB0C6-C8D5-9841-9DA1-16FDED8C1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C447D2-B698-3B49-A2B3-3DC9104F3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D17E5E-9A43-E647-BDF8-A8D3C150F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06F70-3733-F14F-AE96-EB7B1F34644F}" type="datetimeFigureOut">
              <a:rPr kumimoji="1" lang="zh-CN" altLang="en-US" smtClean="0"/>
              <a:t>2021/10/16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C2ED71-9BCD-E646-BC50-3D7565868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449113-BDE4-F84B-B9B9-723F34AE7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3043E-317F-054E-9273-7853EA20C1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40592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AA5FFF-AD0D-CC4D-8ABF-42D26550D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5E161E-E82B-E243-94C7-5653105345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6E79FA-C945-6C4F-BA87-62C621ADE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06F70-3733-F14F-AE96-EB7B1F34644F}" type="datetimeFigureOut">
              <a:rPr kumimoji="1" lang="zh-CN" altLang="en-US" smtClean="0"/>
              <a:t>2021/10/16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3193DD-36E3-A643-B749-AEE97A3A4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6AF27D-045B-C74E-89CD-3908F5DF4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3043E-317F-054E-9273-7853EA20C1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629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3C16A2-B735-8E40-88A0-8A4A701BE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0C777B-54E6-F943-ACF0-00AFACF9F7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DAE2479-A3DF-5746-96D5-FF83A1D25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0B1C19-BE13-1344-A9AA-76C7971CD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06F70-3733-F14F-AE96-EB7B1F34644F}" type="datetimeFigureOut">
              <a:rPr kumimoji="1" lang="zh-CN" altLang="en-US" smtClean="0"/>
              <a:t>2021/10/16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30B02C-CA45-924E-B054-8E39B6E99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CE3CC9-EEB7-7C45-A5AE-258D7AB20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3043E-317F-054E-9273-7853EA20C1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8301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B44A33-9285-4248-81EB-4B1241689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53C091-DCA0-CD49-9591-B97A6FA7E2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49A68C1-F97B-AD48-A972-4FCE2448FA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5FC42AB-701C-444E-B579-724FBFCD4D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68F594E-9C4C-7D41-89AA-6CD3C949EA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70B8E45-403C-9745-A470-67FB9B72B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06F70-3733-F14F-AE96-EB7B1F34644F}" type="datetimeFigureOut">
              <a:rPr kumimoji="1" lang="zh-CN" altLang="en-US" smtClean="0"/>
              <a:t>2021/10/16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29331A9-7923-4542-8CA9-C428CFC85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3C49F6E-F680-2648-B1FE-43B2C7D15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3043E-317F-054E-9273-7853EA20C1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696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0E2E43-9265-5A44-9C84-CDE26915B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A5136A8-B021-E147-B795-A6F97DFF6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06F70-3733-F14F-AE96-EB7B1F34644F}" type="datetimeFigureOut">
              <a:rPr kumimoji="1" lang="zh-CN" altLang="en-US" smtClean="0"/>
              <a:t>2021/10/16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9A74112-88FA-3C45-BD23-90B69F0C5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FE5D269-E6E5-7B4C-8F9B-BBE3A4ADF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3043E-317F-054E-9273-7853EA20C1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06118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D45916F-37F6-C848-B8D3-5436B299A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06F70-3733-F14F-AE96-EB7B1F34644F}" type="datetimeFigureOut">
              <a:rPr kumimoji="1" lang="zh-CN" altLang="en-US" smtClean="0"/>
              <a:t>2021/10/16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659CD91-E647-A14F-A938-AC744FC99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4CC779E-3712-6145-856D-85DCA5FBF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3043E-317F-054E-9273-7853EA20C1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0312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0C5F36-2CD9-624C-B1F7-FD5CC5147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9A6A71-BAEB-BC4B-9BED-9BAF98889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3076F4-BFFE-1F4D-8CD0-3BC7F02B79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2C2451-A427-5046-9700-0983A9836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06F70-3733-F14F-AE96-EB7B1F34644F}" type="datetimeFigureOut">
              <a:rPr kumimoji="1" lang="zh-CN" altLang="en-US" smtClean="0"/>
              <a:t>2021/10/16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3CF3D7-5968-FB48-8C51-47D1ADEEF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C1A374-CA89-944B-87A4-C57244DA6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3043E-317F-054E-9273-7853EA20C1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32646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4154F3-6F16-DB41-B9E2-4F564E75F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C0CED43-DD51-7D44-AC7A-50663B478B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6BFC40-F1BF-AB4F-9510-16B76597B0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DC39D7-1B8B-BE49-9BA7-017A14E33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06F70-3733-F14F-AE96-EB7B1F34644F}" type="datetimeFigureOut">
              <a:rPr kumimoji="1" lang="zh-CN" altLang="en-US" smtClean="0"/>
              <a:t>2021/10/16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75F935-863A-4148-8F98-3DCEE6AC4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A2E09D-48D8-5044-9860-79EBD8AEC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3043E-317F-054E-9273-7853EA20C1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84671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730EC5C-4FE6-444F-A9CE-5A41D1A2A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A3C405-090E-EB4D-BA06-24234A451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0693D3-ED3B-F74F-8028-FBD90D21A2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06F70-3733-F14F-AE96-EB7B1F34644F}" type="datetimeFigureOut">
              <a:rPr kumimoji="1" lang="zh-CN" altLang="en-US" smtClean="0"/>
              <a:t>2021/10/16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8C50EC-0716-4842-9829-C397C06EB2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EE9D96-4010-2745-BFBD-3F8C356279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3043E-317F-054E-9273-7853EA20C1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6609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ABC5D8D-7AD3-234C-A03D-6EEE7489D0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892" y="1762346"/>
            <a:ext cx="5287108" cy="3025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D5D9789-0C09-7742-A6E5-A92B934FF2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1815" y="1762345"/>
            <a:ext cx="3105678" cy="302553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FADF646-B957-684D-A653-48FD8A6F14F1}"/>
              </a:ext>
            </a:extLst>
          </p:cNvPr>
          <p:cNvSpPr txBox="1"/>
          <p:nvPr/>
        </p:nvSpPr>
        <p:spPr>
          <a:xfrm>
            <a:off x="7560080" y="1474060"/>
            <a:ext cx="2157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Top 10 User</a:t>
            </a:r>
            <a:endParaRPr kumimoji="1" lang="zh-CN" altLang="en-US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8177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F340322-110F-8541-BDB9-779D56F4B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942" y="1454150"/>
            <a:ext cx="5176697" cy="294200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393E524-6C8B-1A48-BD68-5F1B466B0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6512" y="1351085"/>
            <a:ext cx="4465026" cy="3267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929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4E62EC0-9046-C44D-9F95-9291B3822A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63"/>
          <a:stretch/>
        </p:blipFill>
        <p:spPr>
          <a:xfrm>
            <a:off x="46892" y="1661160"/>
            <a:ext cx="5193323" cy="289492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07AD8B7-4ED0-1846-BDB9-FB75CF0A4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3180" y="1600200"/>
            <a:ext cx="4706620" cy="331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163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366D50EE-B901-A54B-9D8B-FA748C700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40" y="1657106"/>
            <a:ext cx="4546600" cy="284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AFE91277-12CB-D444-84F5-86A954B16D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4025" y="1657106"/>
            <a:ext cx="4381500" cy="284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309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BE860566-78B7-C741-B320-1AAF70AEF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57313"/>
            <a:ext cx="5762862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4ADB09F9-8888-8C42-A55A-862AC46E80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862" y="1357313"/>
            <a:ext cx="580390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6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E25D4A52-7F0A-6543-B711-7B1EB21D32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30400"/>
            <a:ext cx="8013700" cy="299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D71B2D4-BAB7-BC46-BCAA-3B623A00AF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3700" y="1828800"/>
            <a:ext cx="3975100" cy="309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972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E94C771C-F874-034E-AC69-019769A2E4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3" y="215900"/>
            <a:ext cx="6531244" cy="247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BD841BA4-8A3F-E74B-ACA6-BAA17DE575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38" y="2686050"/>
            <a:ext cx="6531244" cy="247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E532B8F-9C2A-AC4E-BDFC-BC769AD3B8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0632" y="1164431"/>
            <a:ext cx="4712750" cy="3043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449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57005D48-135B-BA43-A527-ED2B8C97F2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975" y="220662"/>
            <a:ext cx="5795963" cy="211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65906D39-CDC1-FE4E-85C6-3822912DFB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974" y="2331712"/>
            <a:ext cx="5795963" cy="211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E74CBEB0-D804-E945-856B-84C5DD9322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974" y="4442762"/>
            <a:ext cx="5795963" cy="206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5224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873E6B7-98EC-F84D-BB83-0D314756E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739" y="1470073"/>
            <a:ext cx="6464300" cy="36322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71AF751-4F51-9C4C-B0B2-449949B583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1170" y="1533573"/>
            <a:ext cx="5041900" cy="356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117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C3D984D-61FF-2843-927F-3E87B7C10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00" y="1210310"/>
            <a:ext cx="2610198" cy="348361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8D6C96EF-97FC-974B-9F65-48F12EDBAB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4966" y="1425854"/>
            <a:ext cx="2608568" cy="327329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F76772A-5FCD-AE42-9C11-F96B447542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3534" y="1420621"/>
            <a:ext cx="2586310" cy="327329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48AFBBF-1D6D-244F-8AEE-0B73385AF4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4824" y="1420621"/>
            <a:ext cx="2608568" cy="3275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663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1B2B6ED-07BE-494A-821D-7ACA47DD2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753" y="1526443"/>
            <a:ext cx="5892433" cy="333511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E244B5D-D863-3244-90DB-83498D147F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26443"/>
            <a:ext cx="4889500" cy="349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769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860</TotalTime>
  <Words>3</Words>
  <Application>Microsoft Macintosh PowerPoint</Application>
  <PresentationFormat>宽屏</PresentationFormat>
  <Paragraphs>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等线</vt:lpstr>
      <vt:lpstr>等线 Light</vt:lpstr>
      <vt:lpstr>Microsoft YaHei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Long, Jing</dc:creator>
  <cp:lastModifiedBy>Long, Jing</cp:lastModifiedBy>
  <cp:revision>6</cp:revision>
  <dcterms:created xsi:type="dcterms:W3CDTF">2021-09-26T06:39:38Z</dcterms:created>
  <dcterms:modified xsi:type="dcterms:W3CDTF">2021-10-16T08:35:34Z</dcterms:modified>
</cp:coreProperties>
</file>