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7T09:12:05.050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1 12123 180000 90000,'0'0'0'0'0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15:37:00.813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0 415 16383,'97'0'0,"-31"0"0,7 0 0,1 0 0,7 0 0,3 0 0,-12 0 0,3 0 0,3 0 0,6 0 0,-3 0 0,8 0 0,3 0 0,2 0 0,-3 0 0,-5 0 0,15 0 0,-7 0 0,2 0 0,9 0 0,-19 0 0,8 0 0,3 0 0,3 0 0,-2 0 0,-3 0 0,-5 0 0,7 0 0,-5 1 0,-2-1 0,-1 0 0,2-1 0,-1 0 0,0-1 0,0-1 0,1 1 0,1 0 0,7 2 0,3 1 0,-1-1 0,-2 0 0,-4-3 0,-1-4 0,-5-3 0,-1 0 0,3 3 0,-9 4 0,3 3 0,0 1 0,-2-2 0,-6-2 0,18-7 0,-7-2 0,0 3 0,0 7 0,0 4 0,-11-4 0,-10-5 0,-5-1 0,9 7 0,-4 0 0,9-7 0,-10 8 0,-2 0 0,-12 0 0,6 0 0,13 0 0,3 0 0,4 0 0,3 0 0,15 0 0,7 0 0,-14 0 0,4 0 0,-3 0 0,-16 0 0,-2 0 0,4 0 0,-1 0 0,4 0 0,0 0 0,-4 0 0,0 0 0,-3 0 0,2 0 0,15 0 0,3 0 0,-5 0 0,8 0 0,-3 0 0,-22 0 0,1 0 0,-6 0 0,-7 0 0,-3 0 0,12 0 0,-3 0 0,23 0 0,-23 0 0,-15 0 0,13 0 0,1 0 0,9 0 0,17 1 0,9-2 0,-6-2 0,7-1 0,-3 0 0,-15 4 0,-1-1 0,6 0 0,-6-3 0,8-1 0,3 0 0,-4-1 0,-7 2 0,3-1 0,-8 2 0,8-2 0,-4 1 0,8-2 0,3 0 0,-2 1 0,-6 0 0,17 1 0,-7 0 0,-2 0 0,-8-2 0,-2-1 0,2 2 0,9 3 0,1 2 0,-6 0 0,0-4 0,-4 0 0,7 4 0,-1 0 0,-12 0 0,-7 0 0,27 0 0,-30 0 0,13 0 0,-10 0 0,-13 0 0,4 0 0,0 4 0,2 0 0,14-3 0,4 0 0,-3 3 0,5 0 0,-8-3 0,4-1 0,1-1 0,2 1 0,0 0 0,3 0 0,11 0 0,3 0 0,-2 0 0,-3 0 0,-2 0 0,-5 0 0,15 0 0,-5 0 0,3 4 0,-5 1 0,-25-1 0,-3 2 0,7 3 0,-2 0 0,-19-4 0,-2-1 0,1 1 0,-1-2 0,27-3 0,-20 0 0,3 0 0,-2 0 0,5 0 0,3 0 0,7 0 0,3 0 0,10-3 0,4-1 0,3-1 0,-9 2 0,2 0 0,4-1 0,0 0 0,-10-1 0,3 0 0,0 0 0,-2-1 0,-3 1 0,2-1 0,-5 0 0,1 0 0,2 0 0,16 0 0,3 0 0,0-1 0,-5 1 0,5-2 0,-5 0 0,3 1 0,-10 3 0,2 1 0,0 0 0,-6-1 0,-1 0 0,-5 0 0,-1 1 0,3 3 0,0 0 0,-8 0 0,-3 0 0,-7 0 0,-8 0 0,-2 0 0,6 0 0,-2 0 0,18 0 0,-8 3 0,6 3 0,8 3 0,7 2 0,-6-1 0,7 2 0,4 1 0,-13-2 0,3 1 0,1 1 0,3-2 0,13 0 0,4-1 0,0-1 0,-4 1 0,-12-1 0,-4 0 0,1 0 0,2-1 0,13 0 0,3-2 0,-1 0 0,-6 0 0,1 1 0,-5 1 0,-1-1 0,0 1 0,-1-1 0,-1 0 0,4-3 0,0 0 0,-14 0 0,24 3 0,-23-8 0,-1-5 0,19-11 0,-36 8 0,5-1 0,19-8 0,4 0 0,8 7 0,3 0 0,-26 1 0,3-1 0,0 2 0,9 4 0,1 2 0,-1 0 0,-2-1 0,-1 0 0,-4 2 0,19 2 0,-2 0 0,-25 0 0,2 0 0,-6 0 0,1 0 0,-2 0 0,15 0 0,0 0 0,-17 0 0,-4 0 0,29 0 0,-22 0 0,-31 0 0,-11 5 0,-17 12 0,4-8 0,16 7 0,38-16 0,26-15 0,-21 10 0,6-2 0,5-10 0,3-1 0,-16 10 0,2 1 0,1-1 0,4-4 0,2-3 0,-4 3 0,16 1 0,-2 1 0,-16-3 0,1-1 0,-4 2 0,-1 2 0,-2 1 0,16-10 0,0 3 0,-19 9 0,-2 2 0,-4-7 0,-3 2 0,17 8 0,-1-5 0,-13 7 0,7 0 0,22 7 0,-8 1 0,-23 0 0,-1 0 0,27 7 0,-27-7 0,-1 0 0,17 6 0,-4 0 0,-18-1 0,-20-7 0,-2 0 0,-13-6 0,0 0 0,0 0 0,0 0 0,0 0 0,0 0 0,12 0 0,-4 0 0,11 0 0,-6 0 0,0 0 0,-6 0 0,-1 0 0,-6 0 0,0 0 0,0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15:37:03.593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51 0 16383,'0'57'0,"0"1"0,0 19 0,0 7 0,0-19 0,0 3 0,0 6 0,2 2 0,1 5 0,1 3 0,-1-1 0,0 0 0,1-1 0,-1 2 0,2 3 0,-1 0 0,2 4 0,-1 1 0,1-2 0,0-5 0,0-3 0,0-6 0,0 0 0,-1 4 0,-1 2 0,-1 5 0,0 1 0,-1-2 0,1-4 0,-1-1 0,1-3 0,-1-3 0,0 0 0,0 18 0,1-2 0,-1-1 0,-2 5 0,0-1 0,1-11 0,3-17 0,-1-5 0,-3 9 0,0-2 0,5 20 0,-3-30 0,3 27 0,-4-11 0,-2 8 0,2-15 0,-1 4 0,-1 4 0,0-3 0,-2 4 0,0 1 0,-1 1 0,1 2 0,0 1 0,-1 2 0,0 2 0,0-7 0,-1 3 0,-1 1 0,0 1 0,1 0 0,-1 8 0,0 1 0,1 1 0,-1-1 0,1-3 0,1 10 0,0-4 0,1 1 0,-1 3 0,-1-6 0,0 4 0,-1 1 0,1-3 0,0-4 0,1-1 0,1-4 0,-1-3 0,1 2 0,-1-2 0,0 0 0,0 0 0,0-2 0,0 21 0,0-3 0,1-6 0,3 5 0,0-5 0,-4-2 0,0-4 0,4-16 0,-1-7 0,-7 13 0,8-31 0,0-6 0,0 28 0,0 30 0,0-29 0,0 6 0,0-10 0,-1 4 0,2 0 0,3 25 0,1 7 0,-2-14 0,1 11 0,-1 1 0,2-8 0,2-10 0,0-7 0,0 8 0,-1-6 0,-1 8 0,0 2 0,0-1 0,0-8 0,3 16 0,0-7 0,-2-1 0,0-4 0,-2-2 0,0 1 0,0 2 0,0-1 0,-2-6 0,-1-4 0,-2-4 0,1 9 0,0-4 0,0 26 0,0-34 0,0-19 0,0 1 0,0 9 0,0 30 0,1-33 0,-2 5 0,-3 33 0,-2 8 0,5-24 0,1 3 0,-1 1 0,-2 0 0,-1 1 0,1 7 0,-1 5 0,1 7 0,0 2 0,0-4 0,2-16 0,1-3 0,-1 1 0,0 5 0,-1 5 0,-1 7 0,0 1 0,0-2 0,1-7 0,2 15 0,0-7 0,0 4 0,0-10 0,0 5 0,0-2 0,0-5 0,0 0 0,0-5 0,0-1 0,0-1 0,0 0 0,0-1 0,0 3 0,0-1 0,0-5 0,0 1 0,0-3 0,0 8 0,0-3 0,0-16 0,0-4 0,0 34 0,0-36 0,0-16 0,0-13 0,0-17 0,0 4 0,0 24 0,0 5 0,0 29 0,0 9 0,0-16 0,0 14 0,0-5 0,0 0 0,0 8 0,0-26 0,0-4 0,0-22 0,0-8 0,0-7 0,0-6 0,0 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15:37:15.958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22 541 16383,'0'-41'0,"0"-2"0,0 19 0,0 0 0,0 3 0,0 3 0,0-4 0,0 4 0,0-3 0,0 9 0,0-9 0,0 9 0,0-9 0,0 3 0,0-4 0,0-8 0,0 6 0,-5-5 0,4 6 0,-4 0 0,5 6 0,0 1 0,0 6 0,-5-1 0,4 1 0,-4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15:37:19.877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0 16383,'42'0'0,"0"0"0,-5 0 0,0 0 0,0 0 0,0 0 0,0 0 0,-6 0 0,4 0 0,-16 0 0,9 0 0,-17 0 0,5 0 0,-6 0 0,0 0 0,1 0 0,-1 0 0,-1 0 0,1 0 0,0 0 0,-1 0 0,2 0 0,-1 0 0,-1 0 0,2 0 0,-2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0-07T09:12:05.050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1 12123 180000 90000,'0'0'0'0'0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9:12:47.481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25 16383,'45'0'0,"2"0"0,-1 0 0,15 0 0,-12 0 0,22 0 0,-22 0 0,11 0 0,-21 0 0,0 0 0,-10 0 0,-7 0 0,0 0 0,-5 0 0,3 0 0,-9 0 0,11 0 0,-5 0 0,5 0 0,7 0 0,2 0 0,6-11 0,8 8 0,-6-8 0,6 11 0,-1 0 0,-5 0 0,6 0 0,-14 0 0,-2 0 0,-7 0 0,1 0 0,-6 0 0,5 0 0,-11 0 0,10 0 0,-9 0 0,9 0 0,-4 0 0,0 0 0,4 0 0,-4 0 0,6 0 0,0 0 0,-6 0 0,4 0 0,-10 0 0,5 0 0,-6 0 0,6 0 0,-4 0 0,3 0 0,-4 0 0,-1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9:12:48.515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768 382 16383,'-16'-34'0,"-1"3"0,-14 0 0,0 11 0,-24-13 0,13 13 0,-27-9 0,28 4 0,-29-4 0,29 9 0,-28-8 0,20 14 0,-6-7 0,17 14 0,2-4 0,11 4 0,-4 1 0,12 0 0,1 6 0,6-4 0,4 3 0,1-4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9:12:50.005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385 0 16383,'-22'17'0,"1"3"0,10-3 0,-6 13 0,9-12 0,-13 10 0,18-16 0,-12-1 0,14 3 0,-12-7 0,11 9 0,-11-7 0,2 7 0,-2 8 0,-16 8 0,8 5 0,-12 10 0,8-8 0,0-1 0,0-3 0,7-16 0,2 3 0,10-12 0,-3 0 0,8-4 0,-4-1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9:12:57.671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30 16383,'62'0'0,"11"0"0,-25 0 0,23 0 0,-7 0 0,1 0 0,6-6 0,-15 4 0,15-4 0,-6 6 0,8-7 0,-9 5 0,7-4 0,-15 6 0,7 0 0,-17 0 0,7 0 0,-21 0 0,19 0 0,-19 0 0,13 0 0,-8 0 0,-7 0 0,6 0 0,-5 0 0,-1 0 0,0 0 0,-13 0 0,-2 0 0,-4 0 0,-1 0 0,0 0 0,0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9:12:59.152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777 360 16383,'-33'0'0,"2"0"0,8-5 0,-6-2 0,-11-19 0,-16-4 0,-4-14 0,11 9 0,-12 0 0,17 3 0,-18 2 0,-3-12 0,23 25 0,-10-14 0,27 28 0,-4-13 0,6 15 0,6-4 0,-3 5 0,14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9:12:47.481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25 16383,'45'0'0,"2"0"0,-1 0 0,15 0 0,-12 0 0,22 0 0,-22 0 0,11 0 0,-21 0 0,0 0 0,-10 0 0,-7 0 0,0 0 0,-5 0 0,3 0 0,-9 0 0,11 0 0,-5 0 0,5 0 0,7 0 0,2 0 0,6-11 0,8 8 0,-6-8 0,6 11 0,-1 0 0,-5 0 0,6 0 0,-14 0 0,-2 0 0,-7 0 0,1 0 0,-6 0 0,5 0 0,-11 0 0,10 0 0,-9 0 0,9 0 0,-4 0 0,0 0 0,4 0 0,-4 0 0,6 0 0,0 0 0,-6 0 0,4 0 0,-10 0 0,5 0 0,-6 0 0,6 0 0,-4 0 0,3 0 0,-4 0 0,-1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9:13:00.712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713 0 16383,'-27'33'0,"1"-7"0,-12 5 0,12-7 0,-11 0 0,15-6 0,-1 3 0,6-13 0,-5 7 0,5-9 0,4 5 0,-7 0 0,13-5 0,-9 3 0,6-3 0,-6 5 0,-1-1 0,-1 1 0,3 0 0,4-1 0,1 0 0,-1-4 0,6 3 0,-4-8 0,3 8 0,-4-8 0,-5 8 0,3-3 0,-16 11 0,9 1 0,-11 12 0,1-5 0,3 4 0,-3-10 0,6-3 0,6-5 0,6 0 0,2-1 0,7 0 0,-6-5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48:24.929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25 16383,'45'0'0,"2"0"0,-1 0 0,15 0 0,-12 0 0,22 0 0,-22 0 0,11 0 0,-21 0 0,0 0 0,-10 0 0,-7 0 0,0 0 0,-5 0 0,3 0 0,-9 0 0,11 0 0,-5 0 0,5 0 0,7 0 0,2 0 0,6-11 0,8 8 0,-6-8 0,6 11 0,-1 0 0,-5 0 0,6 0 0,-14 0 0,-2 0 0,-7 0 0,1 0 0,-6 0 0,5 0 0,-11 0 0,10 0 0,-9 0 0,9 0 0,-4 0 0,0 0 0,4 0 0,-4 0 0,6 0 0,0 0 0,-6 0 0,4 0 0,-10 0 0,5 0 0,-6 0 0,6 0 0,-4 0 0,3 0 0,-4 0 0,-1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48:24.930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768 382 16383,'-16'-34'0,"-1"3"0,-14 0 0,0 11 0,-24-13 0,13 13 0,-27-9 0,28 4 0,-29-4 0,29 9 0,-28-8 0,20 14 0,-6-7 0,17 14 0,2-4 0,11 4 0,-4 1 0,12 0 0,1 6 0,6-4 0,4 3 0,1-4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48:24.931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385 0 16383,'-22'17'0,"1"3"0,10-3 0,-6 13 0,9-12 0,-13 10 0,18-16 0,-12-1 0,14 3 0,-12-7 0,11 9 0,-11-7 0,2 7 0,-2 8 0,-16 8 0,8 5 0,-12 10 0,8-8 0,0-1 0,0-3 0,7-16 0,2 3 0,10-12 0,-3 0 0,8-4 0,-4-1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48:24.932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30 16383,'62'0'0,"11"0"0,-25 0 0,23 0 0,-7 0 0,1 0 0,6-6 0,-15 4 0,15-4 0,-6 6 0,8-7 0,-9 5 0,7-4 0,-15 6 0,7 0 0,-17 0 0,7 0 0,-21 0 0,19 0 0,-19 0 0,13 0 0,-8 0 0,-7 0 0,6 0 0,-5 0 0,-1 0 0,0 0 0,-13 0 0,-2 0 0,-4 0 0,-1 0 0,0 0 0,0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48:24.933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777 360 16383,'-33'0'0,"2"0"0,8-5 0,-6-2 0,-11-19 0,-16-4 0,-4-14 0,11 9 0,-12 0 0,17 3 0,-18 2 0,-3-12 0,23 25 0,-10-14 0,27 28 0,-4-13 0,6 15 0,6-4 0,-3 5 0,14 0 0,-3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48:24.934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713 0 16383,'-27'33'0,"1"-7"0,-12 5 0,12-7 0,-11 0 0,15-6 0,-1 3 0,6-13 0,-5 7 0,5-9 0,4 5 0,-7 0 0,13-5 0,-9 3 0,6-3 0,-6 5 0,-1-1 0,-1 1 0,3 0 0,4-1 0,1 0 0,-1-4 0,6 3 0,-4-8 0,3 8 0,-4-8 0,-5 8 0,3-3 0,-16 11 0,9 1 0,-11 12 0,1-5 0,3 4 0,-3-10 0,6-3 0,6-5 0,6 0 0,2-1 0,7 0 0,-6-5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51:11.376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0 25 16383,'45'0'0,"2"0"0,-1 0 0,15 0 0,-12 0 0,22 0 0,-22 0 0,11 0 0,-21 0 0,0 0 0,-10 0 0,-7 0 0,0 0 0,-5 0 0,3 0 0,-9 0 0,11 0 0,-5 0 0,5 0 0,7 0 0,2 0 0,6-11 0,8 8 0,-6-8 0,6 11 0,-1 0 0,-5 0 0,6 0 0,-14 0 0,-2 0 0,-7 0 0,1 0 0,-6 0 0,5 0 0,-11 0 0,10 0 0,-9 0 0,9 0 0,-4 0 0,0 0 0,4 0 0,-4 0 0,6 0 0,0 0 0,-6 0 0,4 0 0,-10 0 0,5 0 0,-6 0 0,6 0 0,-4 0 0,3 0 0,-4 0 0,-1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51:11.377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768 382 16383,'-16'-34'0,"-1"3"0,-14 0 0,0 11 0,-24-13 0,13 13 0,-27-9 0,28 4 0,-29-4 0,29 9 0,-28-8 0,20 14 0,-6-7 0,17 14 0,2-4 0,11 4 0,-4 1 0,12 0 0,1 6 0,6-4 0,4 3 0,1-4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51:11.378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385 0 16383,'-22'17'0,"1"3"0,10-3 0,-6 13 0,9-12 0,-13 10 0,18-16 0,-12-1 0,14 3 0,-12-7 0,11 9 0,-11-7 0,2 7 0,-2 8 0,-16 8 0,8 5 0,-12 10 0,8-8 0,0-1 0,0-3 0,7-16 0,2 3 0,10-12 0,-3 0 0,8-4 0,-4-1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9:12:48.515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768 382 16383,'-16'-34'0,"-1"3"0,-14 0 0,0 11 0,-24-13 0,13 13 0,-27-9 0,28 4 0,-29-4 0,29 9 0,-28-8 0,20 14 0,-6-7 0,17 14 0,2-4 0,11 4 0,-4 1 0,12 0 0,1 6 0,6-4 0,4 3 0,1-4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51:11.379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30 16383,'62'0'0,"11"0"0,-25 0 0,23 0 0,-7 0 0,1 0 0,6-6 0,-15 4 0,15-4 0,-6 6 0,8-7 0,-9 5 0,7-4 0,-15 6 0,7 0 0,-17 0 0,7 0 0,-21 0 0,19 0 0,-19 0 0,13 0 0,-8 0 0,-7 0 0,6 0 0,-5 0 0,-1 0 0,0 0 0,-13 0 0,-2 0 0,-4 0 0,-1 0 0,0 0 0,0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51:11.380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777 360 16383,'-33'0'0,"2"0"0,8-5 0,-6-2 0,-11-19 0,-16-4 0,-4-14 0,11 9 0,-12 0 0,17 3 0,-18 2 0,-3-12 0,23 25 0,-10-14 0,27 28 0,-4-13 0,6 15 0,6-4 0,-3 5 0,14 0 0,-3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8T07:51:11.381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713 0 16383,'-27'33'0,"1"-7"0,-12 5 0,12-7 0,-11 0 0,15-6 0,-1 3 0,6-13 0,-5 7 0,5-9 0,4 5 0,-7 0 0,13-5 0,-9 3 0,6-3 0,-6 5 0,-1-1 0,-1 1 0,3 0 0,4-1 0,1 0 0,-1-4 0,6 3 0,-4-8 0,3 8 0,-4-8 0,-5 8 0,3-3 0,-16 11 0,9 1 0,-11 12 0,1-5 0,3 4 0,-3-10 0,6-3 0,6-5 0,6 0 0,2-1 0,7 0 0,-6-5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9:12:50.005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385 0 16383,'-22'17'0,"1"3"0,10-3 0,-6 13 0,9-12 0,-13 10 0,18-16 0,-12-1 0,14 3 0,-12-7 0,11 9 0,-11-7 0,2 7 0,-2 8 0,-16 8 0,8 5 0,-12 10 0,8-8 0,0-1 0,0-3 0,7-16 0,2 3 0,10-12 0,-3 0 0,8-4 0,-4-1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9:12:57.671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30 16383,'62'0'0,"11"0"0,-25 0 0,23 0 0,-7 0 0,1 0 0,6-6 0,-15 4 0,15-4 0,-6 6 0,8-7 0,-9 5 0,7-4 0,-15 6 0,7 0 0,-17 0 0,7 0 0,-21 0 0,19 0 0,-19 0 0,13 0 0,-8 0 0,-7 0 0,6 0 0,-5 0 0,-1 0 0,0 0 0,-13 0 0,-2 0 0,-4 0 0,-1 0 0,0 0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9:12:59.152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777 360 16383,'-33'0'0,"2"0"0,8-5 0,-6-2 0,-11-19 0,-16-4 0,-4-14 0,11 9 0,-12 0 0,17 3 0,-18 2 0,-3-12 0,23 25 0,-10-14 0,27 28 0,-4-13 0,6 15 0,6-4 0,-3 5 0,14 0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9:13:00.712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713 0 16383,'-27'33'0,"1"-7"0,-12 5 0,12-7 0,-11 0 0,15-6 0,-1 3 0,6-13 0,-5 7 0,5-9 0,4 5 0,-7 0 0,13-5 0,-9 3 0,6-3 0,-6 5 0,-1-1 0,-1 1 0,3 0 0,4-1 0,1 0 0,-1-4 0,6 3 0,-4-8 0,3 8 0,-4-8 0,-5 8 0,3-3 0,-16 11 0,9 1 0,-11 12 0,1-5 0,3 4 0,-3-10 0,6-3 0,6-5 0,6 0 0,2-1 0,7 0 0,-6-5 0,2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15:36:38.417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444 0 16383,'0'64'0,"0"21"0,0 13 0,0-35 0,0 4 0,0 4 0,0 2 0,0 0 0,0 1 0,0 10 0,0 1 0,0-6 0,0 1 0,0-1 0,0 1 0,0 4 0,0 0 0,0-4 0,0 0 0,0-1 0,0 1 0,0 5 0,0-3 0,0-24 0,0-1 0,0 16 0,0 1 0,0-5 0,0 1 0,-4 4 0,0 2 0,0 3 0,-2 0 0,-2-8 0,-2-1 0,1-5 0,1 2 0,-1 4 0,0 1 0,-1 0 0,2-1 0,3 2 0,0-2 0,-3-15 0,1-1 0,7 14 0,-1-2 0,-12 21 0,11-25 0,2 1 0,-4-11 0,1 1 0,2 16 0,2 2 0,-1-11 0,0 1 0,0 15 0,0-2 0,0-14 0,0-1 0,0 15 0,0 2 0,0-4 0,0 2 0,0 9 0,0 3 0,0 6 0,0-1 0,0-4 0,0-1 0,0 5 0,0 1 0,0 7 0,0 0 0,0-5 0,0 1 0,0-25 0,0 0 0,0 0 0,0-3 0,0-1 0,0-1 0,0 27 0,0-1 0,0 8 0,0-1 0,0-12 0,0 0 0,0-19 0,0 2 0,0 3 0,0 16 0,0 3 0,0 1 0,0 4 0,1 2 0,-2 3 0,-1-14 0,-1 3 0,0 2 0,0-2 0,0-1 0,-1 0 0,0 1 0,1 1 0,0-12 0,1 0 0,-1 2 0,0 0 0,0 1 0,-2 7 0,0 1 0,-1 0 0,1 2 0,1-1 0,3 3 0,0 1 0,1 0 0,0 1 0,-1 0 0,0-11 0,-2 3 0,1 0 0,-1-1 0,1-3 0,0-4 0,2 11 0,0-6 0,0 1 0,0 7 0,0-2 0,0 9 0,0 3 0,0 0 0,0-7 0,0-12 0,0 7 0,0-12 0,0 9 0,0-11 0,0 9 0,0 6 0,0-2 0,0-7 0,0-13 0,0 22 0,0-6 0,0 2 0,0 6 0,0-8 0,0-9 0,0-3 0,4 18 0,0-1 0,-4-29 0,2-4 0,5-5 0,0-5 0,-5 8 0,4-16 0,-6-13 0,0-16 0,0 3 0,0 32 0,0 32 0,-3-15 0,-2 6 0,-4 15 0,-2 3 0,-4 5 0,-1 2 0,5-27 0,1 0 0,-1-2 0,-3 11 0,1 0 0,3 12 0,0-2 0,2-29 0,0-3 0,-1 12 0,0-2 0,-6 30 0,6-21 0,-3-19 0,11-17 0,-5-14 0,6-9 0,0-4 0,-5-1 0,4 0 0,-3 0 0,4-1 0,-5 7 0,3 7 0,-8 1 0,9 6 0,-4-8 0,5 1 0,-5-6 0,4-1 0,-4-6 0,5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15:36:45.088"/>
    </inkml:context>
    <inkml:brush xml:id="br0">
      <inkml:brushProperty name="width" value="0.35" units="cm"/>
      <inkml:brushProperty name="height" value="2.1" units="cm"/>
      <inkml:brushProperty name="color" value="#008C3A"/>
      <inkml:brushProperty name="inkEffects" value="pencil"/>
    </inkml:brush>
  </inkml:definitions>
  <inkml:trace contextRef="#ctx0" brushRef="#br0">1 446 16383,'88'0'0,"11"0"0,-30 0 0,7 0 0,-11 0 0,4 0 0,7 0 0,-4 0 0,7 0 0,3 0 0,3 0 0,-1 0 0,5 0 0,1 0 0,1 0 0,3 0 0,3 0 0,-15 0 0,2 0 0,2-1 0,2 1 0,1 0 0,0 0 0,0 1 0,5 0 0,1 1 0,1 0 0,0 1 0,1-1 0,2 1 0,0-1 0,-7 1 0,1-1 0,1 1 0,1-1 0,0 1 0,2 0 0,1-1 0,1 1 0,-10-1 0,1 0 0,1-1 0,1 1 0,0 0 0,2 0 0,0-1 0,0 1 0,2 1 0,-1-1 0,-1 1 0,0 0 0,1 0 0,1 1 0,1 0 0,-1-1 0,2 1 0,-1-1 0,1 0 0,0 0 0,0-1 0,-4-1 0,-1 0 0,0 0 0,1-1 0,0 0 0,0 0 0,1 0 0,0 0 0,1 0 0,0 0 0,0 1 0,1-1 0,-1 1 0,0 1 0,1-1 0,0 1 0,1-1 0,1 1 0,-1 0 0,1 0 0,-1-1 0,0 1 0,0-1 0,0 0 0,-1 0 0,-2-1 0,0 1 0,0-1 0,1 0 0,-1 0 0,0 0 0,0 0 0,-1 0 0,0-1 0,-1 1 0,-2 0 0,-1 0 0,-1 0 0,14 0 0,-1 0 0,-1 0 0,-1 0 0,-1 0 0,-2 0 0,-2 0 0,-2 0 0,-2 0 0,-4 0 0,10 0 0,-3 0 0,-2 0 0,-3 0 0,-4 0 0,-5 0 0,-5 0 0,12 0 0,-7 0 0,-8 0 0,-9 0 0,-5 0 0,-3 0 0,31 0 0,12 0 0,-9-3 0,8-1 0,9-1 0,-27 2 0,6 1 0,4-1 0,3 0 0,1-1 0,0 0 0,-9-1 0,1-2 0,0 1 0,2-2 0,1 1 0,3 0 0,3 1 0,-4 1 0,4 0 0,1 1 0,3 0 0,1 0 0,1 0 0,0 0 0,-1-1 0,0 0 0,-10 1 0,0-2 0,1 1 0,-1-1 0,0 0 0,1 1 0,0-1 0,1 1 0,0 1 0,1 0 0,6 0 0,2 2 0,1-1 0,1 1 0,0 0 0,-1 1 0,0-1 0,-2 1 0,-1-1 0,-2 0 0,7 0 0,-2-1 0,-2 1 0,-1-1 0,0 1 0,0 0 0,2 0 0,1 1 0,-11 0 0,3 0 0,1 1 0,2 0 0,0 0 0,-2 1 0,-2-1 0,-4 0 0,-4 1 0,-6-1 0,19 0 0,-10 0 0,-4 0 0,1 0 0,7 0 0,-2 0 0,8 0 0,4 0 0,-1 0 0,-3 0 0,-9 0 0,-12 0 0,7 0 0,-13 1 0,5-2 0,6-2 0,7-1 0,-2-1 0,-11-1 0,7-5 0,-4-2 0,0 3 0,5-1 0,8-1 0,-16 2 0,6 0 0,3-1 0,3 1 0,2 2 0,-1 1 0,1 1 0,4 1 0,1 0 0,3 0 0,2 0 0,-11-1 0,2 0 0,2 0 0,1 0 0,2-1 0,1 1 0,1 1 0,0-1 0,0 1 0,1 1 0,3-1 0,0 1 0,0 0 0,0 0 0,-1 1 0,-3-1 0,-3 1 0,7-1 0,-3 1 0,-2 0 0,-2 0 0,2 1 0,1-1 0,3 1 0,-9-1 0,5 1 0,3 0 0,0 0 0,0 0 0,-2 0 0,-4 0 0,-6 1 0,-6 0 0,27 0 0,-13 1 0,-2 0 0,10 1 0,-18-1 0,9 0 0,4 0 0,1 0 0,-4 0 0,-7 0 0,-11 0 0,13 0 0,-13 0 0,2 0 0,20 0 0,1 0 0,-15 0 0,-31 0 0,-7 0 0,41 0 0,-34 0 0,5 0 0,16 0 0,4 0 0,7 0 0,1 0 0,3 0 0,3 0 0,-26-3 0,2 0 0,-4 0 0,6 2 0,-2-1 0,14-6 0,-4-1 0,-28 8 0,-2 0 0,11-6 0,-1-1 0,27 7 0,-21-6 0,-20 7 0,-20 0 0,-3 0 0,-12-5 0,0 4 0,-4-8 0,-1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21599-6916-5C43-A732-787EB19C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FC0657-2C48-3E42-9E09-C9F213CA7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FA1DD-8969-1640-90A1-F991BE8C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8A1D-676B-E846-9140-9D2C5AAC5EEC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667D5-C4E1-6546-AAA1-A26111DF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5AA8C-10C5-CD49-8A9E-C4D8C84F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0ACA-BCF8-E143-A933-0A7E3FBB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266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551D1-7B4C-9843-845D-3B45DB41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8679A8-AB1A-B543-9B20-670112671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1803F-1C01-C84A-A947-9B338C23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8A1D-676B-E846-9140-9D2C5AAC5EEC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0B409-3588-D944-837D-A3C0F0298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CD746-2B06-E641-87DD-C1BB6F3F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0ACA-BCF8-E143-A933-0A7E3FBB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49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80EFA8-8223-E34F-AD1A-2CF3BAF61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A5D45-24BD-374A-9EF8-9AA8EB1B2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C2493-B1C0-AD4E-8575-0894A82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8A1D-676B-E846-9140-9D2C5AAC5EEC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3F34DC-151F-FD4A-A81B-218E24D1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5BD4B-F1E8-B749-BF1A-53C38016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0ACA-BCF8-E143-A933-0A7E3FBB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52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77AE8-406F-184B-BF72-56A5DEA1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66BD5-FD92-C645-91A8-2EA018F6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91F6D-1D10-F840-905F-5E5CF9EF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8A1D-676B-E846-9140-9D2C5AAC5EEC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40AB6-45BD-A846-9EB8-F3A1AB92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BD89F-3FAF-FD40-9266-ACC95F3C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0ACA-BCF8-E143-A933-0A7E3FBB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56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C770B-DD00-8B45-8ADD-7A160413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5FF59-26CF-B946-984B-AAECC8F3C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ABDE5-30AD-D943-B5EB-7979AB15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8A1D-676B-E846-9140-9D2C5AAC5EEC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98FEF-E07E-044F-9314-DA9C081B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00163-1DC8-AF4B-A941-FF94B071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0ACA-BCF8-E143-A933-0A7E3FBB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195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81A03-EC07-0C4C-B823-323DFCC8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9B380-5C14-7948-AB4B-2BCDCE47D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DDDD6-17FE-8648-A76F-DBEEA10AA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000640-0B2B-8146-8415-8C9FD1E7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8A1D-676B-E846-9140-9D2C5AAC5EEC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4D8ECE-60CC-CC41-8164-0B6D7BFE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19267-8D33-6742-9D32-5754CC7F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0ACA-BCF8-E143-A933-0A7E3FBB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10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CB28C-B599-564D-864A-30C5BD7E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C50A7E-00C7-114F-84B7-2D9CF5D8C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CF12D-2B49-BC44-BBAE-7B19B718F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7634F0-3AFC-C744-A20B-BE9CF95B1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3AF73E-2092-AA42-85FC-CD5482828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15B60B-CFD6-924F-896A-773F8119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8A1D-676B-E846-9140-9D2C5AAC5EEC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B8C752-5464-5C4E-94A5-DEE617F1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578B4F-11A8-8942-B1F4-863BBA05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0ACA-BCF8-E143-A933-0A7E3FBB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86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21B58-ED9D-B64F-87C2-26F7EC62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31BD9C-FF29-CD45-A9DB-377A29D1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8A1D-676B-E846-9140-9D2C5AAC5EEC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FEE396-5EED-A24A-AC09-82BA38AC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48DFE-F46B-3440-A31E-D384D046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0ACA-BCF8-E143-A933-0A7E3FBB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60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366B83-5AB7-9E42-A88E-2A3CAB6E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8A1D-676B-E846-9140-9D2C5AAC5EEC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2C98A3-18A5-5C4D-BDFC-D3E92A7F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16710-3EC0-E741-9D4A-4938B272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0ACA-BCF8-E143-A933-0A7E3FBB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59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14DB9-A3C1-1144-AEC4-9FEEFFED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B65EA-7400-9E45-82A2-37BD36645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00E24-D18A-CA48-8043-994C2CD31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C28667-B03C-124C-AA79-CC17050E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8A1D-676B-E846-9140-9D2C5AAC5EEC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DD829-53E1-2446-981C-0FDCD271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7793F-125E-FE44-A764-E744F76A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0ACA-BCF8-E143-A933-0A7E3FBB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7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4ADD-9C0B-0944-BCF2-8A1967C9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0A71A2-3DD7-3249-8FA9-495E434CE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B35AFE-1713-304A-944E-C7E0EE657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DEB294-601F-1043-88C7-D2153964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08A1D-676B-E846-9140-9D2C5AAC5EEC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E7B8BF-8C76-CE49-861C-39F08DD3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A6500-B625-3A44-A11D-3E0F1126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10ACA-BCF8-E143-A933-0A7E3FBB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430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E346C-A47E-4143-8F11-D61ECAF8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CC32E-EE03-7F45-AA0A-3C352616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9A05E-0B27-0C47-BCE7-146A6126C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08A1D-676B-E846-9140-9D2C5AAC5EEC}" type="datetimeFigureOut">
              <a:rPr kumimoji="1" lang="zh-CN" altLang="en-US" smtClean="0"/>
              <a:t>2021/10/8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20165-3F23-8041-B9D6-222A971E6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00488-5A34-244E-97CB-8D74E96C3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0ACA-BCF8-E143-A933-0A7E3FBB8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7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13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6.png"/><Relationship Id="rId18" Type="http://schemas.openxmlformats.org/officeDocument/2006/relationships/customXml" Target="../ink/ink23.xml"/><Relationship Id="rId26" Type="http://schemas.openxmlformats.org/officeDocument/2006/relationships/customXml" Target="../ink/ink31.xml"/><Relationship Id="rId3" Type="http://schemas.openxmlformats.org/officeDocument/2006/relationships/image" Target="../media/image16.png"/><Relationship Id="rId21" Type="http://schemas.openxmlformats.org/officeDocument/2006/relationships/customXml" Target="../ink/ink26.xml"/><Relationship Id="rId7" Type="http://schemas.openxmlformats.org/officeDocument/2006/relationships/image" Target="../media/image3.png"/><Relationship Id="rId12" Type="http://schemas.openxmlformats.org/officeDocument/2006/relationships/customXml" Target="../ink/ink19.xml"/><Relationship Id="rId17" Type="http://schemas.openxmlformats.org/officeDocument/2006/relationships/customXml" Target="../ink/ink22.xml"/><Relationship Id="rId25" Type="http://schemas.openxmlformats.org/officeDocument/2006/relationships/customXml" Target="../ink/ink30.xml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11" Type="http://schemas.openxmlformats.org/officeDocument/2006/relationships/image" Target="../media/image5.png"/><Relationship Id="rId24" Type="http://schemas.openxmlformats.org/officeDocument/2006/relationships/customXml" Target="../ink/ink29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customXml" Target="../ink/ink28.xml"/><Relationship Id="rId10" Type="http://schemas.openxmlformats.org/officeDocument/2006/relationships/customXml" Target="../ink/ink18.xml"/><Relationship Id="rId19" Type="http://schemas.openxmlformats.org/officeDocument/2006/relationships/customXml" Target="../ink/ink24.xml"/><Relationship Id="rId4" Type="http://schemas.openxmlformats.org/officeDocument/2006/relationships/customXml" Target="../ink/ink15.xml"/><Relationship Id="rId9" Type="http://schemas.openxmlformats.org/officeDocument/2006/relationships/image" Target="../media/image4.png"/><Relationship Id="rId14" Type="http://schemas.openxmlformats.org/officeDocument/2006/relationships/customXml" Target="../ink/ink20.xml"/><Relationship Id="rId22" Type="http://schemas.openxmlformats.org/officeDocument/2006/relationships/customXml" Target="../ink/ink27.xml"/><Relationship Id="rId27" Type="http://schemas.openxmlformats.org/officeDocument/2006/relationships/customXml" Target="../ink/ink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221D1075-FA12-9346-8076-4001178A8198}"/>
              </a:ext>
            </a:extLst>
          </p:cNvPr>
          <p:cNvSpPr/>
          <p:nvPr/>
        </p:nvSpPr>
        <p:spPr>
          <a:xfrm>
            <a:off x="468922" y="3429000"/>
            <a:ext cx="2430157" cy="698293"/>
          </a:xfrm>
          <a:prstGeom prst="roundRect">
            <a:avLst/>
          </a:pr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BFBF0-A804-A142-BC59-886DA0554ABB}"/>
              </a:ext>
            </a:extLst>
          </p:cNvPr>
          <p:cNvSpPr txBox="1"/>
          <p:nvPr/>
        </p:nvSpPr>
        <p:spPr>
          <a:xfrm>
            <a:off x="570218" y="3059668"/>
            <a:ext cx="243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halkduster" panose="03050602040202020205" pitchFamily="66" charset="0"/>
              </a:rPr>
              <a:t>Cognitive Stage</a:t>
            </a:r>
            <a:endParaRPr kumimoji="1" lang="zh-CN" altLang="en-US" dirty="0">
              <a:solidFill>
                <a:schemeClr val="accent6"/>
              </a:solidFill>
              <a:latin typeface="Chalkduster" panose="03050602040202020205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0958C5-6C0D-9949-ABD7-57AC8AA4E3DB}"/>
              </a:ext>
            </a:extLst>
          </p:cNvPr>
          <p:cNvSpPr txBox="1"/>
          <p:nvPr/>
        </p:nvSpPr>
        <p:spPr>
          <a:xfrm>
            <a:off x="870256" y="3505944"/>
            <a:ext cx="243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Awareness &amp; Interest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halkduster" panose="03050602040202020205" pitchFamily="66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3BCF239-9641-174A-A7AA-A3A2A29E9076}"/>
              </a:ext>
            </a:extLst>
          </p:cNvPr>
          <p:cNvSpPr/>
          <p:nvPr/>
        </p:nvSpPr>
        <p:spPr>
          <a:xfrm>
            <a:off x="3550259" y="3429000"/>
            <a:ext cx="2430157" cy="698293"/>
          </a:xfrm>
          <a:prstGeom prst="roundRect">
            <a:avLst/>
          </a:pr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052F16-C8F0-CE40-83B1-728018310CE6}"/>
              </a:ext>
            </a:extLst>
          </p:cNvPr>
          <p:cNvSpPr txBox="1"/>
          <p:nvPr/>
        </p:nvSpPr>
        <p:spPr>
          <a:xfrm>
            <a:off x="3651555" y="3059668"/>
            <a:ext cx="243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halkduster" panose="03050602040202020205" pitchFamily="66" charset="0"/>
              </a:rPr>
              <a:t>Affective Stage</a:t>
            </a:r>
            <a:endParaRPr kumimoji="1" lang="zh-CN" altLang="en-US" dirty="0">
              <a:solidFill>
                <a:schemeClr val="accent6"/>
              </a:solidFill>
              <a:latin typeface="Chalkduster" panose="03050602040202020205" pitchFamily="66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2E6674-5849-8848-B4B1-2E5CED2AAA87}"/>
              </a:ext>
            </a:extLst>
          </p:cNvPr>
          <p:cNvSpPr txBox="1"/>
          <p:nvPr/>
        </p:nvSpPr>
        <p:spPr>
          <a:xfrm>
            <a:off x="3951593" y="3485759"/>
            <a:ext cx="243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Evaluation &amp; </a:t>
            </a:r>
          </a:p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Trial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halkduster" panose="03050602040202020205" pitchFamily="66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49F1FB9-8128-3846-88DA-0EA226B53620}"/>
              </a:ext>
            </a:extLst>
          </p:cNvPr>
          <p:cNvSpPr/>
          <p:nvPr/>
        </p:nvSpPr>
        <p:spPr>
          <a:xfrm>
            <a:off x="6598258" y="3429000"/>
            <a:ext cx="2430157" cy="698293"/>
          </a:xfrm>
          <a:prstGeom prst="roundRect">
            <a:avLst/>
          </a:pr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D9D2F9-A1DC-4E4F-86EC-45E3BA1CB168}"/>
              </a:ext>
            </a:extLst>
          </p:cNvPr>
          <p:cNvSpPr txBox="1"/>
          <p:nvPr/>
        </p:nvSpPr>
        <p:spPr>
          <a:xfrm>
            <a:off x="6699554" y="3059668"/>
            <a:ext cx="243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halkduster" panose="03050602040202020205" pitchFamily="66" charset="0"/>
              </a:rPr>
              <a:t>Behavioral Stage</a:t>
            </a:r>
            <a:endParaRPr kumimoji="1" lang="zh-CN" altLang="en-US" dirty="0">
              <a:solidFill>
                <a:schemeClr val="accent6"/>
              </a:solidFill>
              <a:latin typeface="Chalkduster" panose="03050602040202020205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2AF44F-94ED-754E-B9F6-67B28A776914}"/>
              </a:ext>
            </a:extLst>
          </p:cNvPr>
          <p:cNvSpPr txBox="1"/>
          <p:nvPr/>
        </p:nvSpPr>
        <p:spPr>
          <a:xfrm>
            <a:off x="6999592" y="3485759"/>
            <a:ext cx="243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Decision &amp; </a:t>
            </a:r>
          </a:p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Confirmation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halkduster" panose="03050602040202020205" pitchFamily="66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2B82289D-7B5F-F34F-B365-C2E3F4A27F35}"/>
                  </a:ext>
                </a:extLst>
              </p14:cNvPr>
              <p14:cNvContentPartPr/>
              <p14:nvPr/>
            </p14:nvContentPartPr>
            <p14:xfrm>
              <a:off x="6555982" y="2556765"/>
              <a:ext cx="360" cy="3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2B82289D-7B5F-F34F-B365-C2E3F4A27F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4662" y="2525445"/>
                <a:ext cx="6300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34AC79A2-CAC0-494E-A27B-B7C288F9D956}"/>
              </a:ext>
            </a:extLst>
          </p:cNvPr>
          <p:cNvGrpSpPr/>
          <p:nvPr/>
        </p:nvGrpSpPr>
        <p:grpSpPr>
          <a:xfrm>
            <a:off x="2948782" y="3699045"/>
            <a:ext cx="570960" cy="353880"/>
            <a:chOff x="2948782" y="3699045"/>
            <a:chExt cx="570960" cy="353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4345D91-EDF6-9C4C-A204-7C3C5ECF03E6}"/>
                    </a:ext>
                  </a:extLst>
                </p14:cNvPr>
                <p14:cNvContentPartPr/>
                <p14:nvPr/>
              </p14:nvContentPartPr>
              <p14:xfrm>
                <a:off x="2948782" y="3836565"/>
                <a:ext cx="546480" cy="93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4345D91-EDF6-9C4C-A204-7C3C5ECF03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85782" y="3458565"/>
                  <a:ext cx="67212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CCBADDE3-B948-A246-9EB3-B1BA781E4D5F}"/>
                    </a:ext>
                  </a:extLst>
                </p14:cNvPr>
                <p14:cNvContentPartPr/>
                <p14:nvPr/>
              </p14:nvContentPartPr>
              <p14:xfrm>
                <a:off x="3243262" y="3699045"/>
                <a:ext cx="276480" cy="1378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CCBADDE3-B948-A246-9EB3-B1BA781E4D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80262" y="3321045"/>
                  <a:ext cx="40212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92ED639E-86EB-404D-9C23-8B74CD83141B}"/>
                    </a:ext>
                  </a:extLst>
                </p14:cNvPr>
                <p14:cNvContentPartPr/>
                <p14:nvPr/>
              </p14:nvContentPartPr>
              <p14:xfrm>
                <a:off x="3362062" y="3858885"/>
                <a:ext cx="138600" cy="1940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92ED639E-86EB-404D-9C23-8B74CD8314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99422" y="3480885"/>
                  <a:ext cx="264240" cy="9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24C6E8E-1E4E-9847-B471-E4886CC4213E}"/>
              </a:ext>
            </a:extLst>
          </p:cNvPr>
          <p:cNvGrpSpPr/>
          <p:nvPr/>
        </p:nvGrpSpPr>
        <p:grpSpPr>
          <a:xfrm>
            <a:off x="5998702" y="3683925"/>
            <a:ext cx="596160" cy="320760"/>
            <a:chOff x="5998702" y="3683925"/>
            <a:chExt cx="596160" cy="320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DD7DF113-E78B-0F4C-A5EA-B20BB527384C}"/>
                    </a:ext>
                  </a:extLst>
                </p14:cNvPr>
                <p14:cNvContentPartPr/>
                <p14:nvPr/>
              </p14:nvContentPartPr>
              <p14:xfrm>
                <a:off x="5998702" y="3791205"/>
                <a:ext cx="543600" cy="108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DD7DF113-E78B-0F4C-A5EA-B20BB52738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36062" y="3413565"/>
                  <a:ext cx="66924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687DFFAD-55F8-4C40-8E57-54071F97283A}"/>
                    </a:ext>
                  </a:extLst>
                </p14:cNvPr>
                <p14:cNvContentPartPr/>
                <p14:nvPr/>
              </p14:nvContentPartPr>
              <p14:xfrm>
                <a:off x="6287422" y="3683925"/>
                <a:ext cx="280080" cy="1296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687DFFAD-55F8-4C40-8E57-54071F9728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24782" y="3306285"/>
                  <a:ext cx="40572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784C1091-A1CD-3140-BAF6-F29B0CBA32AF}"/>
                    </a:ext>
                  </a:extLst>
                </p14:cNvPr>
                <p14:cNvContentPartPr/>
                <p14:nvPr/>
              </p14:nvContentPartPr>
              <p14:xfrm>
                <a:off x="6338182" y="3803445"/>
                <a:ext cx="256680" cy="20124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784C1091-A1CD-3140-BAF6-F29B0CBA32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75182" y="3425445"/>
                  <a:ext cx="382320" cy="95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F80085D1-9B35-8A4A-873A-ACFEABA44583}"/>
              </a:ext>
            </a:extLst>
          </p:cNvPr>
          <p:cNvSpPr txBox="1"/>
          <p:nvPr/>
        </p:nvSpPr>
        <p:spPr>
          <a:xfrm>
            <a:off x="2647604" y="2506835"/>
            <a:ext cx="5536443" cy="40011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6"/>
                </a:solidFill>
                <a:latin typeface="Chalkduster" panose="03050602040202020205" pitchFamily="66" charset="0"/>
                <a:cs typeface="Modern Love Grunge" panose="020F0502020204030204" pitchFamily="34" charset="0"/>
              </a:rPr>
              <a:t>Consumer Path To Purchase</a:t>
            </a:r>
            <a:endParaRPr kumimoji="1" lang="zh-CN" altLang="en-US" sz="2000" dirty="0">
              <a:solidFill>
                <a:schemeClr val="accent6"/>
              </a:solidFill>
              <a:latin typeface="Chalkduster" panose="03050602040202020205" pitchFamily="66" charset="0"/>
              <a:cs typeface="Modern Love Grunge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5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5AF8F82-A8A4-9F4F-B675-1633825F5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708113"/>
              </p:ext>
            </p:extLst>
          </p:nvPr>
        </p:nvGraphicFramePr>
        <p:xfrm>
          <a:off x="1592384" y="955559"/>
          <a:ext cx="9007232" cy="4946882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997020">
                  <a:extLst>
                    <a:ext uri="{9D8B030D-6E8A-4147-A177-3AD203B41FA5}">
                      <a16:colId xmlns:a16="http://schemas.microsoft.com/office/drawing/2014/main" val="2434582090"/>
                    </a:ext>
                  </a:extLst>
                </a:gridCol>
                <a:gridCol w="7010212">
                  <a:extLst>
                    <a:ext uri="{9D8B030D-6E8A-4147-A177-3AD203B41FA5}">
                      <a16:colId xmlns:a16="http://schemas.microsoft.com/office/drawing/2014/main" val="2759677596"/>
                    </a:ext>
                  </a:extLst>
                </a:gridCol>
              </a:tblGrid>
              <a:tr h="357714">
                <a:tc gridSpan="2"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Customer: making tour plans and searching for travel information/tips</a:t>
                      </a:r>
                      <a:endParaRPr lang="zh-CN" sz="18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60701"/>
                  </a:ext>
                </a:extLst>
              </a:tr>
              <a:tr h="643884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Headline 1 </a:t>
                      </a:r>
                      <a:endParaRPr lang="zh-CN" sz="16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  <a:ea typeface="DengXian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Tourscurator4u </a:t>
                      </a:r>
                      <a:endParaRPr lang="zh-CN" sz="20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</a:endParaRPr>
                    </a:p>
                    <a:p>
                      <a:pPr algn="just"/>
                      <a:r>
                        <a:rPr lang="en-US" sz="11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(This is for people to know and remember our company name)</a:t>
                      </a:r>
                      <a:endParaRPr lang="zh-CN" sz="20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879849"/>
                  </a:ext>
                </a:extLst>
              </a:tr>
              <a:tr h="715427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Headline 2 </a:t>
                      </a:r>
                      <a:endParaRPr lang="zh-CN" sz="16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Customized Travel Planner</a:t>
                      </a:r>
                      <a:endParaRPr lang="zh-CN" sz="20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</a:endParaRPr>
                    </a:p>
                    <a:p>
                      <a:pPr algn="just"/>
                      <a:r>
                        <a:rPr lang="en-US" sz="1100" kern="1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(This is for indicating our main service which matched to customers’ needs)</a:t>
                      </a:r>
                      <a:endParaRPr lang="zh-CN" sz="2000" kern="10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07901"/>
                  </a:ext>
                </a:extLst>
              </a:tr>
              <a:tr h="715427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Headline 3 </a:t>
                      </a:r>
                      <a:endParaRPr lang="zh-CN" sz="16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Adventure, City and Cultural Tour</a:t>
                      </a:r>
                      <a:endParaRPr lang="zh-CN" sz="20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</a:endParaRPr>
                    </a:p>
                    <a:p>
                      <a:pPr algn="just"/>
                      <a:r>
                        <a:rPr lang="en-US" sz="11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(This is for people to quickly understand our specific services)</a:t>
                      </a:r>
                      <a:endParaRPr lang="zh-CN" sz="20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668811"/>
                  </a:ext>
                </a:extLst>
              </a:tr>
              <a:tr h="1001599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Description 1</a:t>
                      </a:r>
                      <a:endParaRPr lang="zh-CN" sz="16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We offer great traveling ideas, travel tips, and customized travel planning.</a:t>
                      </a:r>
                      <a:endParaRPr lang="zh-CN" sz="20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</a:endParaRPr>
                    </a:p>
                    <a:p>
                      <a:pPr algn="just"/>
                      <a:r>
                        <a:rPr lang="en-US" sz="11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(We try to introduce our main services in a simple and clear way.)</a:t>
                      </a:r>
                      <a:endParaRPr lang="zh-CN" sz="20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16318"/>
                  </a:ext>
                </a:extLst>
              </a:tr>
              <a:tr h="1512831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Description 2</a:t>
                      </a:r>
                      <a:endParaRPr lang="zh-CN" sz="16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Relax, enjoy your vacation, and leave the tour itinerary planning to us. Contact us today!</a:t>
                      </a:r>
                      <a:endParaRPr lang="zh-CN" sz="20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</a:endParaRPr>
                    </a:p>
                    <a:p>
                      <a:pPr algn="just"/>
                      <a:r>
                        <a:rPr lang="en-US" sz="1100" kern="1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halkduster" panose="03050602040202020205" pitchFamily="66" charset="0"/>
                        </a:rPr>
                        <a:t>(We try to attract and motivate people to click on our ad.) </a:t>
                      </a:r>
                      <a:endParaRPr lang="zh-CN" sz="20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halkduster" panose="03050602040202020205" pitchFamily="66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9321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85457E1-6AA0-3847-8188-E783F070B069}"/>
                  </a:ext>
                </a:extLst>
              </p14:cNvPr>
              <p14:cNvContentPartPr/>
              <p14:nvPr/>
            </p14:nvContentPartPr>
            <p14:xfrm>
              <a:off x="1267222" y="818685"/>
              <a:ext cx="160200" cy="5361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85457E1-6AA0-3847-8188-E783F070B0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4222" y="440685"/>
                <a:ext cx="285840" cy="61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B1EED601-1284-4E44-9CBE-8B1B74C60B27}"/>
                  </a:ext>
                </a:extLst>
              </p14:cNvPr>
              <p14:cNvContentPartPr/>
              <p14:nvPr/>
            </p14:nvContentPartPr>
            <p14:xfrm>
              <a:off x="1177222" y="5956605"/>
              <a:ext cx="9621000" cy="2016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B1EED601-1284-4E44-9CBE-8B1B74C60B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582" y="5578965"/>
                <a:ext cx="9746640" cy="9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66F5EA37-C023-D44A-B946-FBBE5121E401}"/>
              </a:ext>
            </a:extLst>
          </p:cNvPr>
          <p:cNvGrpSpPr/>
          <p:nvPr/>
        </p:nvGrpSpPr>
        <p:grpSpPr>
          <a:xfrm>
            <a:off x="1368022" y="469845"/>
            <a:ext cx="9475200" cy="5765760"/>
            <a:chOff x="1368022" y="469845"/>
            <a:chExt cx="9475200" cy="5765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788FB95C-6A36-4945-B73E-D7AAFA8C5100}"/>
                    </a:ext>
                  </a:extLst>
                </p14:cNvPr>
                <p14:cNvContentPartPr/>
                <p14:nvPr/>
              </p14:nvContentPartPr>
              <p14:xfrm>
                <a:off x="1368022" y="691605"/>
                <a:ext cx="9475200" cy="14976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788FB95C-6A36-4945-B73E-D7AAFA8C51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5022" y="313965"/>
                  <a:ext cx="9600840" cy="90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831BFDE7-72B2-4F48-A444-ADA609A57D3C}"/>
                    </a:ext>
                  </a:extLst>
                </p14:cNvPr>
                <p14:cNvContentPartPr/>
                <p14:nvPr/>
              </p14:nvContentPartPr>
              <p14:xfrm>
                <a:off x="10696702" y="469845"/>
                <a:ext cx="65160" cy="57657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831BFDE7-72B2-4F48-A444-ADA609A57D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33702" y="91845"/>
                  <a:ext cx="190800" cy="65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BFFDF8FF-EDE1-9F46-A3D3-02495ECB0525}"/>
                  </a:ext>
                </a:extLst>
              </p14:cNvPr>
              <p14:cNvContentPartPr/>
              <p14:nvPr/>
            </p14:nvContentPartPr>
            <p14:xfrm>
              <a:off x="1413382" y="643005"/>
              <a:ext cx="8280" cy="19512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BFFDF8FF-EDE1-9F46-A3D3-02495ECB05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0382" y="265005"/>
                <a:ext cx="13392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DC5A7830-165C-3E44-BF60-95B211CAA5B7}"/>
                  </a:ext>
                </a:extLst>
              </p14:cNvPr>
              <p14:cNvContentPartPr/>
              <p14:nvPr/>
            </p14:nvContentPartPr>
            <p14:xfrm>
              <a:off x="1241662" y="866925"/>
              <a:ext cx="197640" cy="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DC5A7830-165C-3E44-BF60-95B211CAA5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8662" y="488925"/>
                <a:ext cx="323280" cy="7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5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E1FCB3CA-0F38-5245-9D2D-F5ACFD3D46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11" y="802249"/>
            <a:ext cx="2959589" cy="2773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8D059540-E1CE-B44B-9223-5AE73F8A1F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02249"/>
            <a:ext cx="4032738" cy="2773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882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221D1075-FA12-9346-8076-4001178A8198}"/>
              </a:ext>
            </a:extLst>
          </p:cNvPr>
          <p:cNvSpPr/>
          <p:nvPr/>
        </p:nvSpPr>
        <p:spPr>
          <a:xfrm>
            <a:off x="1383322" y="1084386"/>
            <a:ext cx="2430157" cy="698293"/>
          </a:xfrm>
          <a:prstGeom prst="roundRect">
            <a:avLst/>
          </a:pr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4BFBF0-A804-A142-BC59-886DA0554ABB}"/>
              </a:ext>
            </a:extLst>
          </p:cNvPr>
          <p:cNvSpPr txBox="1"/>
          <p:nvPr/>
        </p:nvSpPr>
        <p:spPr>
          <a:xfrm>
            <a:off x="1484618" y="715054"/>
            <a:ext cx="243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halkduster" panose="03050602040202020205" pitchFamily="66" charset="0"/>
              </a:rPr>
              <a:t>Cognitive Stage</a:t>
            </a:r>
            <a:endParaRPr kumimoji="1" lang="zh-CN" altLang="en-US" dirty="0">
              <a:solidFill>
                <a:schemeClr val="accent6"/>
              </a:solidFill>
              <a:latin typeface="Chalkduster" panose="03050602040202020205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0958C5-6C0D-9949-ABD7-57AC8AA4E3DB}"/>
              </a:ext>
            </a:extLst>
          </p:cNvPr>
          <p:cNvSpPr txBox="1"/>
          <p:nvPr/>
        </p:nvSpPr>
        <p:spPr>
          <a:xfrm>
            <a:off x="1784656" y="1161330"/>
            <a:ext cx="243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Awareness &amp; Interest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halkduster" panose="03050602040202020205" pitchFamily="66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3BCF239-9641-174A-A7AA-A3A2A29E9076}"/>
              </a:ext>
            </a:extLst>
          </p:cNvPr>
          <p:cNvSpPr/>
          <p:nvPr/>
        </p:nvSpPr>
        <p:spPr>
          <a:xfrm>
            <a:off x="4464659" y="1084386"/>
            <a:ext cx="2430157" cy="698293"/>
          </a:xfrm>
          <a:prstGeom prst="roundRect">
            <a:avLst/>
          </a:pr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052F16-C8F0-CE40-83B1-728018310CE6}"/>
              </a:ext>
            </a:extLst>
          </p:cNvPr>
          <p:cNvSpPr txBox="1"/>
          <p:nvPr/>
        </p:nvSpPr>
        <p:spPr>
          <a:xfrm>
            <a:off x="4565955" y="715054"/>
            <a:ext cx="243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halkduster" panose="03050602040202020205" pitchFamily="66" charset="0"/>
              </a:rPr>
              <a:t>Affective Stage</a:t>
            </a:r>
            <a:endParaRPr kumimoji="1" lang="zh-CN" altLang="en-US" dirty="0">
              <a:solidFill>
                <a:schemeClr val="accent6"/>
              </a:solidFill>
              <a:latin typeface="Chalkduster" panose="03050602040202020205" pitchFamily="66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2E6674-5849-8848-B4B1-2E5CED2AAA87}"/>
              </a:ext>
            </a:extLst>
          </p:cNvPr>
          <p:cNvSpPr txBox="1"/>
          <p:nvPr/>
        </p:nvSpPr>
        <p:spPr>
          <a:xfrm>
            <a:off x="4865993" y="1141145"/>
            <a:ext cx="243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Evaluation &amp; </a:t>
            </a:r>
          </a:p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Trial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halkduster" panose="03050602040202020205" pitchFamily="66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49F1FB9-8128-3846-88DA-0EA226B53620}"/>
              </a:ext>
            </a:extLst>
          </p:cNvPr>
          <p:cNvSpPr/>
          <p:nvPr/>
        </p:nvSpPr>
        <p:spPr>
          <a:xfrm>
            <a:off x="7512658" y="1084386"/>
            <a:ext cx="2430157" cy="698293"/>
          </a:xfrm>
          <a:prstGeom prst="roundRect">
            <a:avLst/>
          </a:pr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D9D2F9-A1DC-4E4F-86EC-45E3BA1CB168}"/>
              </a:ext>
            </a:extLst>
          </p:cNvPr>
          <p:cNvSpPr txBox="1"/>
          <p:nvPr/>
        </p:nvSpPr>
        <p:spPr>
          <a:xfrm>
            <a:off x="7613954" y="715054"/>
            <a:ext cx="243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halkduster" panose="03050602040202020205" pitchFamily="66" charset="0"/>
              </a:rPr>
              <a:t>Behavioral Stage</a:t>
            </a:r>
            <a:endParaRPr kumimoji="1" lang="zh-CN" altLang="en-US" dirty="0">
              <a:solidFill>
                <a:schemeClr val="accent6"/>
              </a:solidFill>
              <a:latin typeface="Chalkduster" panose="03050602040202020205" pitchFamily="66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2AF44F-94ED-754E-B9F6-67B28A776914}"/>
              </a:ext>
            </a:extLst>
          </p:cNvPr>
          <p:cNvSpPr txBox="1"/>
          <p:nvPr/>
        </p:nvSpPr>
        <p:spPr>
          <a:xfrm>
            <a:off x="7913992" y="1141145"/>
            <a:ext cx="243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Decision &amp; </a:t>
            </a:r>
          </a:p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Confirmation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halkduster" panose="03050602040202020205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2B82289D-7B5F-F34F-B365-C2E3F4A27F35}"/>
                  </a:ext>
                </a:extLst>
              </p14:cNvPr>
              <p14:cNvContentPartPr/>
              <p14:nvPr/>
            </p14:nvContentPartPr>
            <p14:xfrm>
              <a:off x="7470382" y="212151"/>
              <a:ext cx="360" cy="3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2B82289D-7B5F-F34F-B365-C2E3F4A27F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9062" y="180831"/>
                <a:ext cx="6300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34AC79A2-CAC0-494E-A27B-B7C288F9D956}"/>
              </a:ext>
            </a:extLst>
          </p:cNvPr>
          <p:cNvGrpSpPr/>
          <p:nvPr/>
        </p:nvGrpSpPr>
        <p:grpSpPr>
          <a:xfrm>
            <a:off x="3863182" y="1354431"/>
            <a:ext cx="570960" cy="353880"/>
            <a:chOff x="2948782" y="3699045"/>
            <a:chExt cx="570960" cy="353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14345D91-EDF6-9C4C-A204-7C3C5ECF03E6}"/>
                    </a:ext>
                  </a:extLst>
                </p14:cNvPr>
                <p14:cNvContentPartPr/>
                <p14:nvPr/>
              </p14:nvContentPartPr>
              <p14:xfrm>
                <a:off x="2948782" y="3836565"/>
                <a:ext cx="546480" cy="93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4345D91-EDF6-9C4C-A204-7C3C5ECF03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85782" y="3458565"/>
                  <a:ext cx="67212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CCBADDE3-B948-A246-9EB3-B1BA781E4D5F}"/>
                    </a:ext>
                  </a:extLst>
                </p14:cNvPr>
                <p14:cNvContentPartPr/>
                <p14:nvPr/>
              </p14:nvContentPartPr>
              <p14:xfrm>
                <a:off x="3243262" y="3699045"/>
                <a:ext cx="276480" cy="1378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CCBADDE3-B948-A246-9EB3-B1BA781E4D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80262" y="3321045"/>
                  <a:ext cx="40212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92ED639E-86EB-404D-9C23-8B74CD83141B}"/>
                    </a:ext>
                  </a:extLst>
                </p14:cNvPr>
                <p14:cNvContentPartPr/>
                <p14:nvPr/>
              </p14:nvContentPartPr>
              <p14:xfrm>
                <a:off x="3362062" y="3858885"/>
                <a:ext cx="138600" cy="1940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92ED639E-86EB-404D-9C23-8B74CD8314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99422" y="3480885"/>
                  <a:ext cx="264240" cy="9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24C6E8E-1E4E-9847-B471-E4886CC4213E}"/>
              </a:ext>
            </a:extLst>
          </p:cNvPr>
          <p:cNvGrpSpPr/>
          <p:nvPr/>
        </p:nvGrpSpPr>
        <p:grpSpPr>
          <a:xfrm>
            <a:off x="6913102" y="1339311"/>
            <a:ext cx="596160" cy="320760"/>
            <a:chOff x="5998702" y="3683925"/>
            <a:chExt cx="596160" cy="320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DD7DF113-E78B-0F4C-A5EA-B20BB527384C}"/>
                    </a:ext>
                  </a:extLst>
                </p14:cNvPr>
                <p14:cNvContentPartPr/>
                <p14:nvPr/>
              </p14:nvContentPartPr>
              <p14:xfrm>
                <a:off x="5998702" y="3791205"/>
                <a:ext cx="543600" cy="108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DD7DF113-E78B-0F4C-A5EA-B20BB52738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36062" y="3413565"/>
                  <a:ext cx="66924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687DFFAD-55F8-4C40-8E57-54071F97283A}"/>
                    </a:ext>
                  </a:extLst>
                </p14:cNvPr>
                <p14:cNvContentPartPr/>
                <p14:nvPr/>
              </p14:nvContentPartPr>
              <p14:xfrm>
                <a:off x="6287422" y="3683925"/>
                <a:ext cx="280080" cy="1296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687DFFAD-55F8-4C40-8E57-54071F9728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24782" y="3306285"/>
                  <a:ext cx="40572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784C1091-A1CD-3140-BAF6-F29B0CBA32AF}"/>
                    </a:ext>
                  </a:extLst>
                </p14:cNvPr>
                <p14:cNvContentPartPr/>
                <p14:nvPr/>
              </p14:nvContentPartPr>
              <p14:xfrm>
                <a:off x="6338182" y="3803445"/>
                <a:ext cx="256680" cy="20124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784C1091-A1CD-3140-BAF6-F29B0CBA32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75182" y="3425445"/>
                  <a:ext cx="382320" cy="95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F80085D1-9B35-8A4A-873A-ACFEABA44583}"/>
              </a:ext>
            </a:extLst>
          </p:cNvPr>
          <p:cNvSpPr txBox="1"/>
          <p:nvPr/>
        </p:nvSpPr>
        <p:spPr>
          <a:xfrm>
            <a:off x="3562004" y="162221"/>
            <a:ext cx="5536443" cy="40011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6"/>
                </a:solidFill>
                <a:latin typeface="Chalkduster" panose="03050602040202020205" pitchFamily="66" charset="0"/>
                <a:cs typeface="Modern Love Grunge" panose="020F0502020204030204" pitchFamily="34" charset="0"/>
              </a:rPr>
              <a:t>Consumer Path To Purchase</a:t>
            </a:r>
            <a:endParaRPr kumimoji="1" lang="zh-CN" altLang="en-US" sz="2000" dirty="0">
              <a:solidFill>
                <a:schemeClr val="accent6"/>
              </a:solidFill>
              <a:latin typeface="Chalkduster" panose="03050602040202020205" pitchFamily="66" charset="0"/>
              <a:cs typeface="Modern Love Grunge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7462FE-55E7-4C4C-B13B-29082817F149}"/>
              </a:ext>
            </a:extLst>
          </p:cNvPr>
          <p:cNvSpPr txBox="1"/>
          <p:nvPr/>
        </p:nvSpPr>
        <p:spPr>
          <a:xfrm>
            <a:off x="3914775" y="2113300"/>
            <a:ext cx="5536443" cy="40011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6"/>
                </a:solidFill>
                <a:latin typeface="Chalkduster" panose="03050602040202020205" pitchFamily="66" charset="0"/>
                <a:cs typeface="Modern Love Grunge" panose="020F0502020204030204" pitchFamily="34" charset="0"/>
              </a:rPr>
              <a:t>Advertising Objectives</a:t>
            </a:r>
            <a:endParaRPr kumimoji="1" lang="zh-CN" altLang="en-US" sz="2000" dirty="0">
              <a:solidFill>
                <a:schemeClr val="accent6"/>
              </a:solidFill>
              <a:latin typeface="Chalkduster" panose="03050602040202020205" pitchFamily="66" charset="0"/>
              <a:cs typeface="Modern Love Grunge" panose="020F0502020204030204" pitchFamily="34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E3CDE7CB-17BB-E645-9E03-BD968E07644D}"/>
              </a:ext>
            </a:extLst>
          </p:cNvPr>
          <p:cNvSpPr/>
          <p:nvPr/>
        </p:nvSpPr>
        <p:spPr>
          <a:xfrm>
            <a:off x="1383322" y="3018078"/>
            <a:ext cx="2430157" cy="698293"/>
          </a:xfrm>
          <a:prstGeom prst="roundRect">
            <a:avLst/>
          </a:pr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3FC495-AFF5-AA47-A6C4-78E2D80FB0E9}"/>
              </a:ext>
            </a:extLst>
          </p:cNvPr>
          <p:cNvSpPr txBox="1"/>
          <p:nvPr/>
        </p:nvSpPr>
        <p:spPr>
          <a:xfrm>
            <a:off x="1392234" y="2648746"/>
            <a:ext cx="25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halkduster" panose="03050602040202020205" pitchFamily="66" charset="0"/>
              </a:rPr>
              <a:t>Create Awareness</a:t>
            </a:r>
            <a:endParaRPr kumimoji="1" lang="zh-CN" altLang="en-US" dirty="0">
              <a:solidFill>
                <a:schemeClr val="accent6"/>
              </a:solidFill>
              <a:latin typeface="Chalkduster" panose="03050602040202020205" pitchFamily="66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A1C8DD-9F82-0A40-8443-EA4F1B4AFFA9}"/>
              </a:ext>
            </a:extLst>
          </p:cNvPr>
          <p:cNvSpPr txBox="1"/>
          <p:nvPr/>
        </p:nvSpPr>
        <p:spPr>
          <a:xfrm>
            <a:off x="1322060" y="3095022"/>
            <a:ext cx="2864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        Visit &amp; </a:t>
            </a:r>
          </a:p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Navigate our website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halkduster" panose="03050602040202020205" pitchFamily="66" charset="0"/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C8E13BAE-7ACD-B14C-AEBF-91B0AF1806EB}"/>
              </a:ext>
            </a:extLst>
          </p:cNvPr>
          <p:cNvSpPr/>
          <p:nvPr/>
        </p:nvSpPr>
        <p:spPr>
          <a:xfrm>
            <a:off x="4464659" y="3018078"/>
            <a:ext cx="2430157" cy="698293"/>
          </a:xfrm>
          <a:prstGeom prst="roundRect">
            <a:avLst/>
          </a:pr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D56B1E-114C-0347-9632-D567D250890C}"/>
              </a:ext>
            </a:extLst>
          </p:cNvPr>
          <p:cNvSpPr txBox="1"/>
          <p:nvPr/>
        </p:nvSpPr>
        <p:spPr>
          <a:xfrm>
            <a:off x="4391001" y="2660306"/>
            <a:ext cx="260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halkduster" panose="03050602040202020205" pitchFamily="66" charset="0"/>
              </a:rPr>
              <a:t>Generate Interest</a:t>
            </a:r>
            <a:endParaRPr kumimoji="1" lang="zh-CN" altLang="en-US" dirty="0">
              <a:solidFill>
                <a:schemeClr val="accent6"/>
              </a:solidFill>
              <a:latin typeface="Chalkduster" panose="03050602040202020205" pitchFamily="66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9193F8-E96F-8E43-A53D-B091D86B2DDD}"/>
              </a:ext>
            </a:extLst>
          </p:cNvPr>
          <p:cNvSpPr txBox="1"/>
          <p:nvPr/>
        </p:nvSpPr>
        <p:spPr>
          <a:xfrm>
            <a:off x="4627305" y="3218132"/>
            <a:ext cx="243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Like our content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halkduster" panose="03050602040202020205" pitchFamily="66" charset="0"/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C6C6A3E-2933-DB4E-AAC8-2EDAA7CD7A35}"/>
              </a:ext>
            </a:extLst>
          </p:cNvPr>
          <p:cNvSpPr/>
          <p:nvPr/>
        </p:nvSpPr>
        <p:spPr>
          <a:xfrm>
            <a:off x="7512658" y="3018078"/>
            <a:ext cx="2430157" cy="698293"/>
          </a:xfrm>
          <a:prstGeom prst="roundRect">
            <a:avLst/>
          </a:pr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CC87978-46CC-5F41-BBFC-A71BCE4FFA7C}"/>
              </a:ext>
            </a:extLst>
          </p:cNvPr>
          <p:cNvSpPr txBox="1"/>
          <p:nvPr/>
        </p:nvSpPr>
        <p:spPr>
          <a:xfrm>
            <a:off x="7613954" y="2648746"/>
            <a:ext cx="243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halkduster" panose="03050602040202020205" pitchFamily="66" charset="0"/>
              </a:rPr>
              <a:t>Catch Attention</a:t>
            </a:r>
            <a:endParaRPr kumimoji="1" lang="zh-CN" altLang="en-US" dirty="0">
              <a:solidFill>
                <a:schemeClr val="accent6"/>
              </a:solidFill>
              <a:latin typeface="Chalkduster" panose="03050602040202020205" pitchFamily="66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7C506B-80BD-CC47-A20C-6B4F6EE4CAB5}"/>
              </a:ext>
            </a:extLst>
          </p:cNvPr>
          <p:cNvSpPr txBox="1"/>
          <p:nvPr/>
        </p:nvSpPr>
        <p:spPr>
          <a:xfrm>
            <a:off x="8130500" y="3184192"/>
            <a:ext cx="2430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Join us</a:t>
            </a: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halkduster" panose="03050602040202020205" pitchFamily="66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EF45946-4F44-694D-A6F5-4C5349AC140B}"/>
              </a:ext>
            </a:extLst>
          </p:cNvPr>
          <p:cNvGrpSpPr/>
          <p:nvPr/>
        </p:nvGrpSpPr>
        <p:grpSpPr>
          <a:xfrm>
            <a:off x="3863182" y="3288123"/>
            <a:ext cx="570960" cy="353880"/>
            <a:chOff x="2948782" y="3699045"/>
            <a:chExt cx="570960" cy="353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1776C9E4-FAEF-EA41-A3B3-9267149DD8D6}"/>
                    </a:ext>
                  </a:extLst>
                </p14:cNvPr>
                <p14:cNvContentPartPr/>
                <p14:nvPr/>
              </p14:nvContentPartPr>
              <p14:xfrm>
                <a:off x="2948782" y="3836565"/>
                <a:ext cx="546480" cy="93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4345D91-EDF6-9C4C-A204-7C3C5ECF03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85782" y="3458565"/>
                  <a:ext cx="67212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DB44F524-4B85-5F45-83BA-F22FA68395B3}"/>
                    </a:ext>
                  </a:extLst>
                </p14:cNvPr>
                <p14:cNvContentPartPr/>
                <p14:nvPr/>
              </p14:nvContentPartPr>
              <p14:xfrm>
                <a:off x="3243262" y="3699045"/>
                <a:ext cx="276480" cy="1378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CCBADDE3-B948-A246-9EB3-B1BA781E4D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80262" y="3321045"/>
                  <a:ext cx="40212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700450FF-7254-2648-A2CD-89495A3A0FEE}"/>
                    </a:ext>
                  </a:extLst>
                </p14:cNvPr>
                <p14:cNvContentPartPr/>
                <p14:nvPr/>
              </p14:nvContentPartPr>
              <p14:xfrm>
                <a:off x="3362062" y="3858885"/>
                <a:ext cx="138600" cy="1940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92ED639E-86EB-404D-9C23-8B74CD8314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99422" y="3480885"/>
                  <a:ext cx="264240" cy="9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CE03257-A886-4545-A965-C9BE68D5E336}"/>
              </a:ext>
            </a:extLst>
          </p:cNvPr>
          <p:cNvGrpSpPr/>
          <p:nvPr/>
        </p:nvGrpSpPr>
        <p:grpSpPr>
          <a:xfrm>
            <a:off x="6913102" y="3273003"/>
            <a:ext cx="596160" cy="320760"/>
            <a:chOff x="5998702" y="3683925"/>
            <a:chExt cx="596160" cy="320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FDCE848B-72D3-8C40-8430-2A2EC6D39DA9}"/>
                    </a:ext>
                  </a:extLst>
                </p14:cNvPr>
                <p14:cNvContentPartPr/>
                <p14:nvPr/>
              </p14:nvContentPartPr>
              <p14:xfrm>
                <a:off x="5998702" y="3791205"/>
                <a:ext cx="543600" cy="108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DD7DF113-E78B-0F4C-A5EA-B20BB52738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36062" y="3413565"/>
                  <a:ext cx="66924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4786FD5A-7A54-994F-8610-98B45047BFF4}"/>
                    </a:ext>
                  </a:extLst>
                </p14:cNvPr>
                <p14:cNvContentPartPr/>
                <p14:nvPr/>
              </p14:nvContentPartPr>
              <p14:xfrm>
                <a:off x="6287422" y="3683925"/>
                <a:ext cx="280080" cy="1296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687DFFAD-55F8-4C40-8E57-54071F9728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24782" y="3306285"/>
                  <a:ext cx="40572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F6960D9E-C232-2746-8DEF-7C05B4241185}"/>
                    </a:ext>
                  </a:extLst>
                </p14:cNvPr>
                <p14:cNvContentPartPr/>
                <p14:nvPr/>
              </p14:nvContentPartPr>
              <p14:xfrm>
                <a:off x="6338182" y="3803445"/>
                <a:ext cx="256680" cy="20124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784C1091-A1CD-3140-BAF6-F29B0CBA32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75182" y="3425445"/>
                  <a:ext cx="382320" cy="95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C3365825-21EA-D441-AEB5-E6D34097624E}"/>
              </a:ext>
            </a:extLst>
          </p:cNvPr>
          <p:cNvSpPr txBox="1"/>
          <p:nvPr/>
        </p:nvSpPr>
        <p:spPr>
          <a:xfrm>
            <a:off x="3976037" y="4022004"/>
            <a:ext cx="5536443" cy="40011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accent6"/>
                </a:solidFill>
                <a:latin typeface="Chalkduster" panose="03050602040202020205" pitchFamily="66" charset="0"/>
                <a:cs typeface="Modern Love Grunge" panose="020F0502020204030204" pitchFamily="34" charset="0"/>
              </a:rPr>
              <a:t>Measurement Metrics</a:t>
            </a:r>
            <a:endParaRPr kumimoji="1" lang="zh-CN" altLang="en-US" sz="2000" dirty="0">
              <a:solidFill>
                <a:schemeClr val="accent6"/>
              </a:solidFill>
              <a:latin typeface="Chalkduster" panose="03050602040202020205" pitchFamily="66" charset="0"/>
              <a:cs typeface="Modern Love Grunge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B057EDAF-D773-1C47-A2F0-F477B2908C69}"/>
              </a:ext>
            </a:extLst>
          </p:cNvPr>
          <p:cNvSpPr/>
          <p:nvPr/>
        </p:nvSpPr>
        <p:spPr>
          <a:xfrm>
            <a:off x="1444584" y="4557450"/>
            <a:ext cx="2430157" cy="1557416"/>
          </a:xfrm>
          <a:prstGeom prst="roundRect">
            <a:avLst/>
          </a:pr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9B3741-D6F3-BE42-B84D-587C417E56FE}"/>
              </a:ext>
            </a:extLst>
          </p:cNvPr>
          <p:cNvSpPr txBox="1"/>
          <p:nvPr/>
        </p:nvSpPr>
        <p:spPr>
          <a:xfrm>
            <a:off x="1546454" y="4655518"/>
            <a:ext cx="23118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No. of ‘Learn more’ event per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Average session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Average page view per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Bounce rate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halkduster" panose="03050602040202020205" pitchFamily="66" charset="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A9CA562-98AB-944B-9DDC-AD922B489998}"/>
              </a:ext>
            </a:extLst>
          </p:cNvPr>
          <p:cNvGrpSpPr/>
          <p:nvPr/>
        </p:nvGrpSpPr>
        <p:grpSpPr>
          <a:xfrm>
            <a:off x="3924444" y="5196827"/>
            <a:ext cx="570960" cy="353880"/>
            <a:chOff x="2948782" y="3699045"/>
            <a:chExt cx="570960" cy="353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7ABF1954-41E0-7943-B069-29A0974CEB01}"/>
                    </a:ext>
                  </a:extLst>
                </p14:cNvPr>
                <p14:cNvContentPartPr/>
                <p14:nvPr/>
              </p14:nvContentPartPr>
              <p14:xfrm>
                <a:off x="2948782" y="3836565"/>
                <a:ext cx="546480" cy="93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14345D91-EDF6-9C4C-A204-7C3C5ECF03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85782" y="3458565"/>
                  <a:ext cx="67212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33F8AD81-DED2-5F42-BFE9-9A5808F40314}"/>
                    </a:ext>
                  </a:extLst>
                </p14:cNvPr>
                <p14:cNvContentPartPr/>
                <p14:nvPr/>
              </p14:nvContentPartPr>
              <p14:xfrm>
                <a:off x="3243262" y="3699045"/>
                <a:ext cx="276480" cy="13788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CCBADDE3-B948-A246-9EB3-B1BA781E4D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80262" y="3321045"/>
                  <a:ext cx="402120" cy="89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D1996EE6-CCEC-E14B-BD11-64100E4FDA7E}"/>
                    </a:ext>
                  </a:extLst>
                </p14:cNvPr>
                <p14:cNvContentPartPr/>
                <p14:nvPr/>
              </p14:nvContentPartPr>
              <p14:xfrm>
                <a:off x="3362062" y="3858885"/>
                <a:ext cx="138600" cy="19404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92ED639E-86EB-404D-9C23-8B74CD8314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99422" y="3480885"/>
                  <a:ext cx="264240" cy="9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D0092C8-15C3-ED47-BE9D-67D1DDD57B29}"/>
              </a:ext>
            </a:extLst>
          </p:cNvPr>
          <p:cNvGrpSpPr/>
          <p:nvPr/>
        </p:nvGrpSpPr>
        <p:grpSpPr>
          <a:xfrm>
            <a:off x="6974364" y="5181707"/>
            <a:ext cx="596160" cy="320760"/>
            <a:chOff x="5998702" y="3683925"/>
            <a:chExt cx="596160" cy="320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36872414-A9B6-A843-A6D4-C7CFCF0B112A}"/>
                    </a:ext>
                  </a:extLst>
                </p14:cNvPr>
                <p14:cNvContentPartPr/>
                <p14:nvPr/>
              </p14:nvContentPartPr>
              <p14:xfrm>
                <a:off x="5998702" y="3791205"/>
                <a:ext cx="543600" cy="1080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DD7DF113-E78B-0F4C-A5EA-B20BB527384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36062" y="3413565"/>
                  <a:ext cx="669240" cy="76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999D9E5C-21EF-9445-BA9F-1138FCD8FB0C}"/>
                    </a:ext>
                  </a:extLst>
                </p14:cNvPr>
                <p14:cNvContentPartPr/>
                <p14:nvPr/>
              </p14:nvContentPartPr>
              <p14:xfrm>
                <a:off x="6287422" y="3683925"/>
                <a:ext cx="280080" cy="12960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687DFFAD-55F8-4C40-8E57-54071F9728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24782" y="3306285"/>
                  <a:ext cx="40572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784D1A42-5A64-FD4C-99AB-BF30BCD091AD}"/>
                    </a:ext>
                  </a:extLst>
                </p14:cNvPr>
                <p14:cNvContentPartPr/>
                <p14:nvPr/>
              </p14:nvContentPartPr>
              <p14:xfrm>
                <a:off x="6338182" y="3803445"/>
                <a:ext cx="256680" cy="201240"/>
              </p14:xfrm>
            </p:contentPart>
          </mc:Choice>
          <mc:Fallback xmlns=""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784C1091-A1CD-3140-BAF6-F29B0CBA32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75182" y="3425445"/>
                  <a:ext cx="382320" cy="95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圆角矩形 66">
            <a:extLst>
              <a:ext uri="{FF2B5EF4-FFF2-40B4-BE49-F238E27FC236}">
                <a16:creationId xmlns:a16="http://schemas.microsoft.com/office/drawing/2014/main" id="{37CD9E93-5FC1-1842-B02C-DDDC7B0BDB76}"/>
              </a:ext>
            </a:extLst>
          </p:cNvPr>
          <p:cNvSpPr/>
          <p:nvPr/>
        </p:nvSpPr>
        <p:spPr>
          <a:xfrm>
            <a:off x="4516785" y="4557450"/>
            <a:ext cx="2430157" cy="1557416"/>
          </a:xfrm>
          <a:prstGeom prst="roundRect">
            <a:avLst/>
          </a:pr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A0CBDB1-F9F1-9F4E-8370-75207B672528}"/>
              </a:ext>
            </a:extLst>
          </p:cNvPr>
          <p:cNvSpPr txBox="1"/>
          <p:nvPr/>
        </p:nvSpPr>
        <p:spPr>
          <a:xfrm>
            <a:off x="4631785" y="4976621"/>
            <a:ext cx="231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No. of ‘Like’ event per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% return customer</a:t>
            </a: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B7A35AAB-BA4F-5645-9F53-DC0CB73A932A}"/>
              </a:ext>
            </a:extLst>
          </p:cNvPr>
          <p:cNvSpPr/>
          <p:nvPr/>
        </p:nvSpPr>
        <p:spPr>
          <a:xfrm>
            <a:off x="7558827" y="4557450"/>
            <a:ext cx="2430157" cy="1557416"/>
          </a:xfrm>
          <a:prstGeom prst="roundRect">
            <a:avLst/>
          </a:pr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3402CC7-E677-1445-A991-DF4F6988D2FF}"/>
              </a:ext>
            </a:extLst>
          </p:cNvPr>
          <p:cNvSpPr txBox="1"/>
          <p:nvPr/>
        </p:nvSpPr>
        <p:spPr>
          <a:xfrm>
            <a:off x="7732288" y="5070524"/>
            <a:ext cx="231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halkduster" panose="03050602040202020205" pitchFamily="66" charset="0"/>
              </a:rPr>
              <a:t>No. of ‘Join us’ event per session</a:t>
            </a:r>
          </a:p>
          <a:p>
            <a:endParaRPr kumimoji="1"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Chalkduster" panose="030506020402020202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1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9">
            <a:extLst>
              <a:ext uri="{FF2B5EF4-FFF2-40B4-BE49-F238E27FC236}">
                <a16:creationId xmlns:a16="http://schemas.microsoft.com/office/drawing/2014/main" id="{AEEE29CC-AEC3-9D4D-B796-9531829BE2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58" y="790989"/>
            <a:ext cx="4078044" cy="2638011"/>
          </a:xfrm>
          <a:prstGeom prst="rect">
            <a:avLst/>
          </a:prstGeom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13F6BE99-5E9E-0C4B-B651-54FEDDB7399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02" y="790989"/>
            <a:ext cx="4078044" cy="2638011"/>
          </a:xfrm>
          <a:prstGeom prst="rect">
            <a:avLst/>
          </a:prstGeom>
        </p:spPr>
      </p:pic>
      <p:pic>
        <p:nvPicPr>
          <p:cNvPr id="8" name="Picture 22">
            <a:extLst>
              <a:ext uri="{FF2B5EF4-FFF2-40B4-BE49-F238E27FC236}">
                <a16:creationId xmlns:a16="http://schemas.microsoft.com/office/drawing/2014/main" id="{7ACBDEB5-F54A-3441-94EF-6E5E3557A77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058" y="3429000"/>
            <a:ext cx="4078044" cy="2638010"/>
          </a:xfrm>
          <a:prstGeom prst="rect">
            <a:avLst/>
          </a:prstGeom>
        </p:spPr>
      </p:pic>
      <p:pic>
        <p:nvPicPr>
          <p:cNvPr id="9" name="Picture 21">
            <a:extLst>
              <a:ext uri="{FF2B5EF4-FFF2-40B4-BE49-F238E27FC236}">
                <a16:creationId xmlns:a16="http://schemas.microsoft.com/office/drawing/2014/main" id="{39165A46-39D8-9140-9B58-7E6B5BF532C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02" y="3429000"/>
            <a:ext cx="4078044" cy="26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7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4">
            <a:extLst>
              <a:ext uri="{FF2B5EF4-FFF2-40B4-BE49-F238E27FC236}">
                <a16:creationId xmlns:a16="http://schemas.microsoft.com/office/drawing/2014/main" id="{5384DA20-DABB-D642-BE15-E03B01A6FE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45" y="1767205"/>
            <a:ext cx="4154805" cy="2761933"/>
          </a:xfrm>
          <a:prstGeom prst="rect">
            <a:avLst/>
          </a:prstGeom>
          <a:ln>
            <a:noFill/>
          </a:ln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212FBF45-39BD-CA41-918A-BD21AC362C9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1767205"/>
            <a:ext cx="4154804" cy="27619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09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235</Words>
  <Application>Microsoft Macintosh PowerPoint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Chalkduster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Long, Jing</dc:creator>
  <cp:lastModifiedBy>Long, Jing</cp:lastModifiedBy>
  <cp:revision>3</cp:revision>
  <dcterms:created xsi:type="dcterms:W3CDTF">2021-10-07T09:03:54Z</dcterms:created>
  <dcterms:modified xsi:type="dcterms:W3CDTF">2021-10-08T09:34:49Z</dcterms:modified>
</cp:coreProperties>
</file>