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2F464-8034-C44A-AE67-CCDDEEB7E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D29A94-0855-1843-9921-EBB98E68E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86AE3-C8FF-2D4C-A869-0A0004AE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221AB-2563-5D4B-8D40-45EA1D1C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23302-9927-0E46-BC4A-4DAE786C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0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F2F67-6574-0746-AB9C-37C7D062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28D945-FF33-6D4A-9E47-890ED66DC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06DD3-199B-CE4A-8C01-42C66AD0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64731-377B-464F-A3F1-639D9EE6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FC9BD-DE34-B745-A7E5-B24EF414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72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86E8DC-22FC-5E45-94E4-C0140CA03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5B08ED-E2A9-A547-B72A-10F8BAE47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1EFAF-3F23-AA4A-8BEC-D3225229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3626F-CE97-0C4D-AF8A-AAE2BCA2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17CCD-48B0-0B4F-B46A-71959D03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13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EB0C6-C8D5-9841-9DA1-16FDED8C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447D2-B698-3B49-A2B3-3DC9104F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17E5E-9A43-E647-BDF8-A8D3C150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2ED71-9BCD-E646-BC50-3D756586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49113-BDE4-F84B-B9B9-723F34AE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059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A5FFF-AD0D-CC4D-8ABF-42D26550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E161E-E82B-E243-94C7-56531053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E79FA-C945-6C4F-BA87-62C621AD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193DD-36E3-A643-B749-AEE97A3A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AF27D-045B-C74E-89CD-3908F5DF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C16A2-B735-8E40-88A0-8A4A701B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C777B-54E6-F943-ACF0-00AFACF9F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AE2479-A3DF-5746-96D5-FF83A1D25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0B1C19-BE13-1344-A9AA-76C7971C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30B02C-CA45-924E-B054-8E39B6E9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E3CC9-EEB7-7C45-A5AE-258D7AB2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30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44A33-9285-4248-81EB-4B124168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53C091-DCA0-CD49-9591-B97A6FA7E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A68C1-F97B-AD48-A972-4FCE2448F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FC42AB-701C-444E-B579-724FBFCD4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8F594E-9C4C-7D41-89AA-6CD3C949E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0B8E45-403C-9745-A470-67FB9B72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9331A9-7923-4542-8CA9-C428CFC8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C49F6E-F680-2648-B1FE-43B2C7D1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9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E2E43-9265-5A44-9C84-CDE26915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136A8-B021-E147-B795-A6F97DFF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A74112-88FA-3C45-BD23-90B69F0C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E5D269-E6E5-7B4C-8F9B-BBE3A4AD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11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45916F-37F6-C848-B8D3-5436B299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59CD91-E647-A14F-A938-AC744FC9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CC779E-3712-6145-856D-85DCA5FB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31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C5F36-2CD9-624C-B1F7-FD5CC514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A6A71-BAEB-BC4B-9BED-9BAF98889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3076F4-BFFE-1F4D-8CD0-3BC7F02B7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C2451-A427-5046-9700-0983A983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3CF3D7-5968-FB48-8C51-47D1ADEE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C1A374-CA89-944B-87A4-C57244DA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264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154F3-6F16-DB41-B9E2-4F564E75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0CED43-DD51-7D44-AC7A-50663B478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BFC40-F1BF-AB4F-9510-16B76597B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DC39D7-1B8B-BE49-9BA7-017A14E3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5F935-863A-4148-8F98-3DCEE6AC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2E09D-48D8-5044-9860-79EBD8AE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67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30EC5C-4FE6-444F-A9CE-5A41D1A2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3C405-090E-EB4D-BA06-24234A45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693D3-ED3B-F74F-8028-FBD90D21A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6F70-3733-F14F-AE96-EB7B1F34644F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C50EC-0716-4842-9829-C397C06EB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E9D96-4010-2745-BFBD-3F8C35627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60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ABC5D8D-7AD3-234C-A03D-6EEE7489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2" y="1762346"/>
            <a:ext cx="5287108" cy="302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5D9789-0C09-7742-A6E5-A92B934FF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5" y="1762345"/>
            <a:ext cx="3105678" cy="30255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ADF646-B957-684D-A653-48FD8A6F14F1}"/>
              </a:ext>
            </a:extLst>
          </p:cNvPr>
          <p:cNvSpPr txBox="1"/>
          <p:nvPr/>
        </p:nvSpPr>
        <p:spPr>
          <a:xfrm>
            <a:off x="7560080" y="1474060"/>
            <a:ext cx="2157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 10 User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17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66D50EE-B901-A54B-9D8B-FA748C700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40" y="1657106"/>
            <a:ext cx="45466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FE91277-12CB-D444-84F5-86A954B1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657106"/>
            <a:ext cx="43815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30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E860566-78B7-C741-B320-1AAF70AEF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7313"/>
            <a:ext cx="5762862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ADB09F9-8888-8C42-A55A-862AC46E8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862" y="1357313"/>
            <a:ext cx="58039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25D4A52-7F0A-6543-B711-7B1EB21D3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400"/>
            <a:ext cx="80137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71B2D4-BAB7-BC46-BCAA-3B623A00A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700" y="1828800"/>
            <a:ext cx="39751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94C771C-F874-034E-AC69-019769A2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15900"/>
            <a:ext cx="6531244" cy="24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D841BA4-8A3F-E74B-ACA6-BAA17DE57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2686050"/>
            <a:ext cx="6531244" cy="24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532B8F-9C2A-AC4E-BDFC-BC769AD3B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32" y="1164431"/>
            <a:ext cx="4712750" cy="30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4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7005D48-135B-BA43-A527-ED2B8C97F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20662"/>
            <a:ext cx="5795963" cy="21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5906D39-CDC1-FE4E-85C6-3822912DF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4" y="2331712"/>
            <a:ext cx="5795963" cy="21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E74CBEB0-D804-E945-856B-84C5DD932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4" y="4442762"/>
            <a:ext cx="5795963" cy="20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22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73E6B7-98EC-F84D-BB83-0D314756E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39" y="1470073"/>
            <a:ext cx="6464300" cy="3632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71AF751-4F51-9C4C-B0B2-449949B58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170" y="1533573"/>
            <a:ext cx="50419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1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C3D984D-61FF-2843-927F-3E87B7C1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0" y="1210310"/>
            <a:ext cx="2610198" cy="348361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D6C96EF-97FC-974B-9F65-48F12EDB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966" y="1425854"/>
            <a:ext cx="2608568" cy="32732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F76772A-5FCD-AE42-9C11-F96B44754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534" y="1420621"/>
            <a:ext cx="2586310" cy="32732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8AFBBF-1D6D-244F-8AEE-0B73385AF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824" y="1420621"/>
            <a:ext cx="2608568" cy="327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6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3</Words>
  <Application>Microsoft Macintosh PowerPoint</Application>
  <PresentationFormat>宽屏</PresentationFormat>
  <Paragraphs>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Long, Jing</dc:creator>
  <cp:lastModifiedBy>Long, Jing</cp:lastModifiedBy>
  <cp:revision>3</cp:revision>
  <dcterms:created xsi:type="dcterms:W3CDTF">2021-09-26T06:39:38Z</dcterms:created>
  <dcterms:modified xsi:type="dcterms:W3CDTF">2021-10-06T14:25:49Z</dcterms:modified>
</cp:coreProperties>
</file>