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EBC4-C753-2047-80EE-1C42F0B5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26CD5B-D6D6-C34E-8933-0D468E15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13E30-B343-E648-8B58-9C399200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504C0-0B5A-DE4B-9D95-14682252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6AF6-0603-754F-B862-E8776112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8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836B-3DED-4B43-947A-D5A36970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35F19-A708-664B-A8F2-A188E3EE0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CC681-16C9-7F4A-9962-4D024766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82688-CBA9-0E4E-A18F-4E5FCB8C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FB950-466C-8848-A275-5B66935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7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827DA0-5EF0-094B-AB40-6C6ECEA23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D906CD-F5BB-D542-B251-06908A8B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DBEA6-7EDF-8549-8A8A-81673888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7AAB9-74BB-B24A-B002-F03D4915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B8303-80A8-134F-8EB3-8EF288F0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2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54873-154B-BC49-9388-C7F9BE76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FAA3A-BA41-8D43-AB09-986C3469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D8B77-A6FE-4F45-99E4-D87B0112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18059-F4A5-AD4C-99CD-9FABFA37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B69A4-17B2-754E-88A1-E4DF9C6C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1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B7034-CDD7-BC41-ACE0-91606D8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A0CBD-1A15-D448-B55B-BA1D5F7D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5459A-E844-784D-B2A4-6B074FA5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47CA9-2C31-E141-BADE-B8E721E4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34EF1-32BE-B446-B48A-6C155E3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83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3F2D-3FB5-084B-B0D8-C51CCEEE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4774-E67C-7645-B88E-C2D9024C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F39E8-9FA8-1748-AAE1-0F000538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9E26-AA1E-E247-BC97-FB6FAB34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C949F-0D36-D045-AED7-C01ED478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D0CFC-0AE5-5B4F-ACA4-55784806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4E9C-66A6-1344-87AC-54AE1925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99B42-E948-A240-8020-59A13AA1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CBEA7-9075-6C45-9371-6F3317A8D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10C801-94C1-964D-B1BE-BA8BBC17A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97FADB-E6BB-204D-B92C-51EADC91D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F7E319-D1EA-164B-A90B-1CA3293E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F40CF-7F3E-FA45-814C-66D1E525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09CC9-30A1-3049-8570-1F8D7C90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7450-AF58-CA48-AD28-239EF42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C529D-8262-9D41-95D8-EB51B51E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028C6-1689-354E-B9DD-28D16F60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3281D-9A3A-DC4B-B4AA-76B703A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0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60BCA8-A16B-D445-8275-4AFB5A50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B2B69-3E34-CC47-A54F-E2D15B27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9A366-73C4-2246-A1ED-CBCBEF0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6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A35F-819B-E648-8974-F80EA99D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1E44F-D983-664B-A226-62C15607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4CD8E-E2DE-CC43-80DD-83DCDA5D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77205-7F08-D745-B5C2-74D4C1E8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2344E-DCB6-4D47-8B01-57CD0179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05F94-0DB6-2244-98C1-D0D8F1B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5AAA-C617-E746-8B9F-593F19A0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B5F832-45BD-E84C-BDA0-B8492A56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E275A-A3F9-F04F-9738-724BB03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C6AE3-182D-7348-9F5C-3B4D0FD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5C92E-72FA-114B-AE2E-B6DA3A64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423B-1E05-F74D-A2AF-F57FBFB5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1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35800A-F9A6-574F-880F-002FC04B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211B8-304E-BD4B-8272-C6694BCD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F1478-A593-9C4D-B163-50F05E308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73D8-093B-384E-806E-04E20B2198F9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AE676-56D3-A342-8755-D7E2B8B0F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0A4C9-38E8-FB4C-80D8-1DE366E9F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F7D2AF3-00A6-7E49-9545-B6CB8F373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5522" y="1435100"/>
            <a:ext cx="4952366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48709-AC9A-1F47-9460-99C294B288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7888" y="1435100"/>
            <a:ext cx="482917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6C3135-123B-1540-A57E-C93D8F79939C}"/>
              </a:ext>
            </a:extLst>
          </p:cNvPr>
          <p:cNvSpPr txBox="1"/>
          <p:nvPr/>
        </p:nvSpPr>
        <p:spPr>
          <a:xfrm>
            <a:off x="1990492" y="4914343"/>
            <a:ext cx="10355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Percentage of mobile traffic and mobile share of organic search engine (source: Statista, 2020b)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69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20FFD99-2342-EB4D-A6FE-C6958FBAB4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700" y="1363956"/>
            <a:ext cx="5430300" cy="3050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1793415-0377-1F47-BDD2-4A73CE09E5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363955"/>
            <a:ext cx="5276850" cy="3050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0D955A-8B86-4B45-9624-74245DDFE14E}"/>
              </a:ext>
            </a:extLst>
          </p:cNvPr>
          <p:cNvSpPr txBox="1"/>
          <p:nvPr/>
        </p:nvSpPr>
        <p:spPr>
          <a:xfrm>
            <a:off x="1538104" y="4473451"/>
            <a:ext cx="10653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Distribution of online 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shopping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traffic and share of internet access through mobile devices (source: Statista, 2020c)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10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42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1</cp:revision>
  <dcterms:created xsi:type="dcterms:W3CDTF">2021-10-18T08:07:20Z</dcterms:created>
  <dcterms:modified xsi:type="dcterms:W3CDTF">2021-10-18T14:11:50Z</dcterms:modified>
</cp:coreProperties>
</file>