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2"/>
  </p:normalViewPr>
  <p:slideViewPr>
    <p:cSldViewPr snapToGrid="0" snapToObjects="1">
      <p:cViewPr varScale="1">
        <p:scale>
          <a:sx n="90" d="100"/>
          <a:sy n="90" d="100"/>
        </p:scale>
        <p:origin x="232" y="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7CF4F9-AC9D-CC44-B7CF-A6667F7D6302}"/>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9BC4E88E-40DA-D443-8E6C-668CCC4373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914342AD-C923-0C46-AC9B-F9A6F1594984}"/>
              </a:ext>
            </a:extLst>
          </p:cNvPr>
          <p:cNvSpPr>
            <a:spLocks noGrp="1"/>
          </p:cNvSpPr>
          <p:nvPr>
            <p:ph type="dt" sz="half" idx="10"/>
          </p:nvPr>
        </p:nvSpPr>
        <p:spPr/>
        <p:txBody>
          <a:bodyPr/>
          <a:lstStyle/>
          <a:p>
            <a:fld id="{8DC2CE38-8022-6744-B9C6-8F174E4CC084}" type="datetimeFigureOut">
              <a:rPr kumimoji="1" lang="zh-CN" altLang="en-US" smtClean="0"/>
              <a:t>2021/9/7</a:t>
            </a:fld>
            <a:endParaRPr kumimoji="1" lang="zh-CN" altLang="en-US"/>
          </a:p>
        </p:txBody>
      </p:sp>
      <p:sp>
        <p:nvSpPr>
          <p:cNvPr id="5" name="页脚占位符 4">
            <a:extLst>
              <a:ext uri="{FF2B5EF4-FFF2-40B4-BE49-F238E27FC236}">
                <a16:creationId xmlns:a16="http://schemas.microsoft.com/office/drawing/2014/main" id="{563B785D-4C1D-834B-8066-FF1E220F6A9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0D5037B-C2E8-5742-8A53-DC2D373C6000}"/>
              </a:ext>
            </a:extLst>
          </p:cNvPr>
          <p:cNvSpPr>
            <a:spLocks noGrp="1"/>
          </p:cNvSpPr>
          <p:nvPr>
            <p:ph type="sldNum" sz="quarter" idx="12"/>
          </p:nvPr>
        </p:nvSpPr>
        <p:spPr/>
        <p:txBody>
          <a:bodyPr/>
          <a:lstStyle/>
          <a:p>
            <a:fld id="{98DB362D-C3E8-154E-8574-3706B175D76B}" type="slidenum">
              <a:rPr kumimoji="1" lang="zh-CN" altLang="en-US" smtClean="0"/>
              <a:t>‹#›</a:t>
            </a:fld>
            <a:endParaRPr kumimoji="1" lang="zh-CN" altLang="en-US"/>
          </a:p>
        </p:txBody>
      </p:sp>
    </p:spTree>
    <p:extLst>
      <p:ext uri="{BB962C8B-B14F-4D97-AF65-F5344CB8AC3E}">
        <p14:creationId xmlns:p14="http://schemas.microsoft.com/office/powerpoint/2010/main" val="3588742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6A8F91-99B6-994B-866F-59BC7FA3FC18}"/>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C951BF2C-0B69-CB4F-9C63-D880C9BD689E}"/>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6DB3E3A-6363-FB4F-AC94-19A4C3D7DDDC}"/>
              </a:ext>
            </a:extLst>
          </p:cNvPr>
          <p:cNvSpPr>
            <a:spLocks noGrp="1"/>
          </p:cNvSpPr>
          <p:nvPr>
            <p:ph type="dt" sz="half" idx="10"/>
          </p:nvPr>
        </p:nvSpPr>
        <p:spPr/>
        <p:txBody>
          <a:bodyPr/>
          <a:lstStyle/>
          <a:p>
            <a:fld id="{8DC2CE38-8022-6744-B9C6-8F174E4CC084}" type="datetimeFigureOut">
              <a:rPr kumimoji="1" lang="zh-CN" altLang="en-US" smtClean="0"/>
              <a:t>2021/9/7</a:t>
            </a:fld>
            <a:endParaRPr kumimoji="1" lang="zh-CN" altLang="en-US"/>
          </a:p>
        </p:txBody>
      </p:sp>
      <p:sp>
        <p:nvSpPr>
          <p:cNvPr id="5" name="页脚占位符 4">
            <a:extLst>
              <a:ext uri="{FF2B5EF4-FFF2-40B4-BE49-F238E27FC236}">
                <a16:creationId xmlns:a16="http://schemas.microsoft.com/office/drawing/2014/main" id="{50BB27FB-9DE0-F943-83CE-43E4146DBCB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2F54CA5-096E-1745-B27A-F4139E337998}"/>
              </a:ext>
            </a:extLst>
          </p:cNvPr>
          <p:cNvSpPr>
            <a:spLocks noGrp="1"/>
          </p:cNvSpPr>
          <p:nvPr>
            <p:ph type="sldNum" sz="quarter" idx="12"/>
          </p:nvPr>
        </p:nvSpPr>
        <p:spPr/>
        <p:txBody>
          <a:bodyPr/>
          <a:lstStyle/>
          <a:p>
            <a:fld id="{98DB362D-C3E8-154E-8574-3706B175D76B}" type="slidenum">
              <a:rPr kumimoji="1" lang="zh-CN" altLang="en-US" smtClean="0"/>
              <a:t>‹#›</a:t>
            </a:fld>
            <a:endParaRPr kumimoji="1" lang="zh-CN" altLang="en-US"/>
          </a:p>
        </p:txBody>
      </p:sp>
    </p:spTree>
    <p:extLst>
      <p:ext uri="{BB962C8B-B14F-4D97-AF65-F5344CB8AC3E}">
        <p14:creationId xmlns:p14="http://schemas.microsoft.com/office/powerpoint/2010/main" val="1988848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C347AF0-EBB3-594C-9350-FF8B9E2DC858}"/>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9EF4F6B-94FA-CA46-BC02-35ED68D3C226}"/>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308F9B9-1674-7E43-86D2-7DABD2175D7E}"/>
              </a:ext>
            </a:extLst>
          </p:cNvPr>
          <p:cNvSpPr>
            <a:spLocks noGrp="1"/>
          </p:cNvSpPr>
          <p:nvPr>
            <p:ph type="dt" sz="half" idx="10"/>
          </p:nvPr>
        </p:nvSpPr>
        <p:spPr/>
        <p:txBody>
          <a:bodyPr/>
          <a:lstStyle/>
          <a:p>
            <a:fld id="{8DC2CE38-8022-6744-B9C6-8F174E4CC084}" type="datetimeFigureOut">
              <a:rPr kumimoji="1" lang="zh-CN" altLang="en-US" smtClean="0"/>
              <a:t>2021/9/7</a:t>
            </a:fld>
            <a:endParaRPr kumimoji="1" lang="zh-CN" altLang="en-US"/>
          </a:p>
        </p:txBody>
      </p:sp>
      <p:sp>
        <p:nvSpPr>
          <p:cNvPr id="5" name="页脚占位符 4">
            <a:extLst>
              <a:ext uri="{FF2B5EF4-FFF2-40B4-BE49-F238E27FC236}">
                <a16:creationId xmlns:a16="http://schemas.microsoft.com/office/drawing/2014/main" id="{B6B134AF-72F9-4840-AD80-AB0F394A24C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583465E-A747-7546-8F28-EBCC92B3D8F0}"/>
              </a:ext>
            </a:extLst>
          </p:cNvPr>
          <p:cNvSpPr>
            <a:spLocks noGrp="1"/>
          </p:cNvSpPr>
          <p:nvPr>
            <p:ph type="sldNum" sz="quarter" idx="12"/>
          </p:nvPr>
        </p:nvSpPr>
        <p:spPr/>
        <p:txBody>
          <a:bodyPr/>
          <a:lstStyle/>
          <a:p>
            <a:fld id="{98DB362D-C3E8-154E-8574-3706B175D76B}" type="slidenum">
              <a:rPr kumimoji="1" lang="zh-CN" altLang="en-US" smtClean="0"/>
              <a:t>‹#›</a:t>
            </a:fld>
            <a:endParaRPr kumimoji="1" lang="zh-CN" altLang="en-US"/>
          </a:p>
        </p:txBody>
      </p:sp>
    </p:spTree>
    <p:extLst>
      <p:ext uri="{BB962C8B-B14F-4D97-AF65-F5344CB8AC3E}">
        <p14:creationId xmlns:p14="http://schemas.microsoft.com/office/powerpoint/2010/main" val="1547740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4A9BF2-4B2D-DA44-97FB-8D8222CFA2E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79C9A9CF-03D7-E447-9ABB-9E39B53717B8}"/>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361D3D5-4A00-8C45-98E2-B11BBFD7ED57}"/>
              </a:ext>
            </a:extLst>
          </p:cNvPr>
          <p:cNvSpPr>
            <a:spLocks noGrp="1"/>
          </p:cNvSpPr>
          <p:nvPr>
            <p:ph type="dt" sz="half" idx="10"/>
          </p:nvPr>
        </p:nvSpPr>
        <p:spPr/>
        <p:txBody>
          <a:bodyPr/>
          <a:lstStyle/>
          <a:p>
            <a:fld id="{8DC2CE38-8022-6744-B9C6-8F174E4CC084}" type="datetimeFigureOut">
              <a:rPr kumimoji="1" lang="zh-CN" altLang="en-US" smtClean="0"/>
              <a:t>2021/9/7</a:t>
            </a:fld>
            <a:endParaRPr kumimoji="1" lang="zh-CN" altLang="en-US"/>
          </a:p>
        </p:txBody>
      </p:sp>
      <p:sp>
        <p:nvSpPr>
          <p:cNvPr id="5" name="页脚占位符 4">
            <a:extLst>
              <a:ext uri="{FF2B5EF4-FFF2-40B4-BE49-F238E27FC236}">
                <a16:creationId xmlns:a16="http://schemas.microsoft.com/office/drawing/2014/main" id="{D5FEB90D-C923-2948-9A09-B6699BBD879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73324F1-522F-D64A-9F4F-78A97B952148}"/>
              </a:ext>
            </a:extLst>
          </p:cNvPr>
          <p:cNvSpPr>
            <a:spLocks noGrp="1"/>
          </p:cNvSpPr>
          <p:nvPr>
            <p:ph type="sldNum" sz="quarter" idx="12"/>
          </p:nvPr>
        </p:nvSpPr>
        <p:spPr/>
        <p:txBody>
          <a:bodyPr/>
          <a:lstStyle/>
          <a:p>
            <a:fld id="{98DB362D-C3E8-154E-8574-3706B175D76B}" type="slidenum">
              <a:rPr kumimoji="1" lang="zh-CN" altLang="en-US" smtClean="0"/>
              <a:t>‹#›</a:t>
            </a:fld>
            <a:endParaRPr kumimoji="1" lang="zh-CN" altLang="en-US"/>
          </a:p>
        </p:txBody>
      </p:sp>
    </p:spTree>
    <p:extLst>
      <p:ext uri="{BB962C8B-B14F-4D97-AF65-F5344CB8AC3E}">
        <p14:creationId xmlns:p14="http://schemas.microsoft.com/office/powerpoint/2010/main" val="1485569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F78F6F-0C40-9B4C-8650-15F5510C15CF}"/>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23486A0E-B988-A145-B075-D3D1C3AA68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3CBB5739-C37C-E14A-9FEC-24537C8AD796}"/>
              </a:ext>
            </a:extLst>
          </p:cNvPr>
          <p:cNvSpPr>
            <a:spLocks noGrp="1"/>
          </p:cNvSpPr>
          <p:nvPr>
            <p:ph type="dt" sz="half" idx="10"/>
          </p:nvPr>
        </p:nvSpPr>
        <p:spPr/>
        <p:txBody>
          <a:bodyPr/>
          <a:lstStyle/>
          <a:p>
            <a:fld id="{8DC2CE38-8022-6744-B9C6-8F174E4CC084}" type="datetimeFigureOut">
              <a:rPr kumimoji="1" lang="zh-CN" altLang="en-US" smtClean="0"/>
              <a:t>2021/9/7</a:t>
            </a:fld>
            <a:endParaRPr kumimoji="1" lang="zh-CN" altLang="en-US"/>
          </a:p>
        </p:txBody>
      </p:sp>
      <p:sp>
        <p:nvSpPr>
          <p:cNvPr id="5" name="页脚占位符 4">
            <a:extLst>
              <a:ext uri="{FF2B5EF4-FFF2-40B4-BE49-F238E27FC236}">
                <a16:creationId xmlns:a16="http://schemas.microsoft.com/office/drawing/2014/main" id="{FF825E35-0EF1-0946-80FA-35B694704AE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D1B8D9E-74E0-BE43-8AAF-2A60CF8EE710}"/>
              </a:ext>
            </a:extLst>
          </p:cNvPr>
          <p:cNvSpPr>
            <a:spLocks noGrp="1"/>
          </p:cNvSpPr>
          <p:nvPr>
            <p:ph type="sldNum" sz="quarter" idx="12"/>
          </p:nvPr>
        </p:nvSpPr>
        <p:spPr/>
        <p:txBody>
          <a:bodyPr/>
          <a:lstStyle/>
          <a:p>
            <a:fld id="{98DB362D-C3E8-154E-8574-3706B175D76B}" type="slidenum">
              <a:rPr kumimoji="1" lang="zh-CN" altLang="en-US" smtClean="0"/>
              <a:t>‹#›</a:t>
            </a:fld>
            <a:endParaRPr kumimoji="1" lang="zh-CN" altLang="en-US"/>
          </a:p>
        </p:txBody>
      </p:sp>
    </p:spTree>
    <p:extLst>
      <p:ext uri="{BB962C8B-B14F-4D97-AF65-F5344CB8AC3E}">
        <p14:creationId xmlns:p14="http://schemas.microsoft.com/office/powerpoint/2010/main" val="2963997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173299-48FD-924B-AD3B-3450F8D6315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762A8B42-C5DE-B94A-AD7B-FA2F9CFCBE16}"/>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93F84838-EECA-BB43-9B07-965E96CE1547}"/>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2881B79B-1EB4-3745-8E93-059E1C847E81}"/>
              </a:ext>
            </a:extLst>
          </p:cNvPr>
          <p:cNvSpPr>
            <a:spLocks noGrp="1"/>
          </p:cNvSpPr>
          <p:nvPr>
            <p:ph type="dt" sz="half" idx="10"/>
          </p:nvPr>
        </p:nvSpPr>
        <p:spPr/>
        <p:txBody>
          <a:bodyPr/>
          <a:lstStyle/>
          <a:p>
            <a:fld id="{8DC2CE38-8022-6744-B9C6-8F174E4CC084}" type="datetimeFigureOut">
              <a:rPr kumimoji="1" lang="zh-CN" altLang="en-US" smtClean="0"/>
              <a:t>2021/9/7</a:t>
            </a:fld>
            <a:endParaRPr kumimoji="1" lang="zh-CN" altLang="en-US"/>
          </a:p>
        </p:txBody>
      </p:sp>
      <p:sp>
        <p:nvSpPr>
          <p:cNvPr id="6" name="页脚占位符 5">
            <a:extLst>
              <a:ext uri="{FF2B5EF4-FFF2-40B4-BE49-F238E27FC236}">
                <a16:creationId xmlns:a16="http://schemas.microsoft.com/office/drawing/2014/main" id="{35DF2D2F-979B-1D41-B3E5-9E6947B31F6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469CF20-4E33-2449-9493-CBA36C0CEA22}"/>
              </a:ext>
            </a:extLst>
          </p:cNvPr>
          <p:cNvSpPr>
            <a:spLocks noGrp="1"/>
          </p:cNvSpPr>
          <p:nvPr>
            <p:ph type="sldNum" sz="quarter" idx="12"/>
          </p:nvPr>
        </p:nvSpPr>
        <p:spPr/>
        <p:txBody>
          <a:bodyPr/>
          <a:lstStyle/>
          <a:p>
            <a:fld id="{98DB362D-C3E8-154E-8574-3706B175D76B}" type="slidenum">
              <a:rPr kumimoji="1" lang="zh-CN" altLang="en-US" smtClean="0"/>
              <a:t>‹#›</a:t>
            </a:fld>
            <a:endParaRPr kumimoji="1" lang="zh-CN" altLang="en-US"/>
          </a:p>
        </p:txBody>
      </p:sp>
    </p:spTree>
    <p:extLst>
      <p:ext uri="{BB962C8B-B14F-4D97-AF65-F5344CB8AC3E}">
        <p14:creationId xmlns:p14="http://schemas.microsoft.com/office/powerpoint/2010/main" val="3418596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DFAAD1-59A5-F441-B69A-24F6E99776B3}"/>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876710B-41F2-7546-9B9F-CA5DD3D2DC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33F7923F-44CA-FD42-9326-3101DEC7349D}"/>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C3A1ACB1-A1B5-B444-A16E-0EC04EEB86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8653F2AA-66A5-674C-9D7B-4CFC6C535F73}"/>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0FC9D19A-EE3F-F64C-9C43-BF1C874C903D}"/>
              </a:ext>
            </a:extLst>
          </p:cNvPr>
          <p:cNvSpPr>
            <a:spLocks noGrp="1"/>
          </p:cNvSpPr>
          <p:nvPr>
            <p:ph type="dt" sz="half" idx="10"/>
          </p:nvPr>
        </p:nvSpPr>
        <p:spPr/>
        <p:txBody>
          <a:bodyPr/>
          <a:lstStyle/>
          <a:p>
            <a:fld id="{8DC2CE38-8022-6744-B9C6-8F174E4CC084}" type="datetimeFigureOut">
              <a:rPr kumimoji="1" lang="zh-CN" altLang="en-US" smtClean="0"/>
              <a:t>2021/9/7</a:t>
            </a:fld>
            <a:endParaRPr kumimoji="1" lang="zh-CN" altLang="en-US"/>
          </a:p>
        </p:txBody>
      </p:sp>
      <p:sp>
        <p:nvSpPr>
          <p:cNvPr id="8" name="页脚占位符 7">
            <a:extLst>
              <a:ext uri="{FF2B5EF4-FFF2-40B4-BE49-F238E27FC236}">
                <a16:creationId xmlns:a16="http://schemas.microsoft.com/office/drawing/2014/main" id="{247F5DFB-DBC2-1D45-8E26-F89D15584E42}"/>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02FBD9FC-FD76-B94E-898F-B013AC2592B3}"/>
              </a:ext>
            </a:extLst>
          </p:cNvPr>
          <p:cNvSpPr>
            <a:spLocks noGrp="1"/>
          </p:cNvSpPr>
          <p:nvPr>
            <p:ph type="sldNum" sz="quarter" idx="12"/>
          </p:nvPr>
        </p:nvSpPr>
        <p:spPr/>
        <p:txBody>
          <a:bodyPr/>
          <a:lstStyle/>
          <a:p>
            <a:fld id="{98DB362D-C3E8-154E-8574-3706B175D76B}" type="slidenum">
              <a:rPr kumimoji="1" lang="zh-CN" altLang="en-US" smtClean="0"/>
              <a:t>‹#›</a:t>
            </a:fld>
            <a:endParaRPr kumimoji="1" lang="zh-CN" altLang="en-US"/>
          </a:p>
        </p:txBody>
      </p:sp>
    </p:spTree>
    <p:extLst>
      <p:ext uri="{BB962C8B-B14F-4D97-AF65-F5344CB8AC3E}">
        <p14:creationId xmlns:p14="http://schemas.microsoft.com/office/powerpoint/2010/main" val="1717716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33E87F-1AD1-9A49-8DC0-27540141993C}"/>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9376B0D2-8704-3E43-98C3-6A9EE2C3A106}"/>
              </a:ext>
            </a:extLst>
          </p:cNvPr>
          <p:cNvSpPr>
            <a:spLocks noGrp="1"/>
          </p:cNvSpPr>
          <p:nvPr>
            <p:ph type="dt" sz="half" idx="10"/>
          </p:nvPr>
        </p:nvSpPr>
        <p:spPr/>
        <p:txBody>
          <a:bodyPr/>
          <a:lstStyle/>
          <a:p>
            <a:fld id="{8DC2CE38-8022-6744-B9C6-8F174E4CC084}" type="datetimeFigureOut">
              <a:rPr kumimoji="1" lang="zh-CN" altLang="en-US" smtClean="0"/>
              <a:t>2021/9/7</a:t>
            </a:fld>
            <a:endParaRPr kumimoji="1" lang="zh-CN" altLang="en-US"/>
          </a:p>
        </p:txBody>
      </p:sp>
      <p:sp>
        <p:nvSpPr>
          <p:cNvPr id="4" name="页脚占位符 3">
            <a:extLst>
              <a:ext uri="{FF2B5EF4-FFF2-40B4-BE49-F238E27FC236}">
                <a16:creationId xmlns:a16="http://schemas.microsoft.com/office/drawing/2014/main" id="{55FB0CD1-77C8-4544-9665-6A6C5353C4D9}"/>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504F2689-57A0-5C4C-95DA-69E725C38515}"/>
              </a:ext>
            </a:extLst>
          </p:cNvPr>
          <p:cNvSpPr>
            <a:spLocks noGrp="1"/>
          </p:cNvSpPr>
          <p:nvPr>
            <p:ph type="sldNum" sz="quarter" idx="12"/>
          </p:nvPr>
        </p:nvSpPr>
        <p:spPr/>
        <p:txBody>
          <a:bodyPr/>
          <a:lstStyle/>
          <a:p>
            <a:fld id="{98DB362D-C3E8-154E-8574-3706B175D76B}" type="slidenum">
              <a:rPr kumimoji="1" lang="zh-CN" altLang="en-US" smtClean="0"/>
              <a:t>‹#›</a:t>
            </a:fld>
            <a:endParaRPr kumimoji="1" lang="zh-CN" altLang="en-US"/>
          </a:p>
        </p:txBody>
      </p:sp>
    </p:spTree>
    <p:extLst>
      <p:ext uri="{BB962C8B-B14F-4D97-AF65-F5344CB8AC3E}">
        <p14:creationId xmlns:p14="http://schemas.microsoft.com/office/powerpoint/2010/main" val="1704206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CEE715B-4927-D942-9272-7EF3F41FEF90}"/>
              </a:ext>
            </a:extLst>
          </p:cNvPr>
          <p:cNvSpPr>
            <a:spLocks noGrp="1"/>
          </p:cNvSpPr>
          <p:nvPr>
            <p:ph type="dt" sz="half" idx="10"/>
          </p:nvPr>
        </p:nvSpPr>
        <p:spPr/>
        <p:txBody>
          <a:bodyPr/>
          <a:lstStyle/>
          <a:p>
            <a:fld id="{8DC2CE38-8022-6744-B9C6-8F174E4CC084}" type="datetimeFigureOut">
              <a:rPr kumimoji="1" lang="zh-CN" altLang="en-US" smtClean="0"/>
              <a:t>2021/9/7</a:t>
            </a:fld>
            <a:endParaRPr kumimoji="1" lang="zh-CN" altLang="en-US"/>
          </a:p>
        </p:txBody>
      </p:sp>
      <p:sp>
        <p:nvSpPr>
          <p:cNvPr id="3" name="页脚占位符 2">
            <a:extLst>
              <a:ext uri="{FF2B5EF4-FFF2-40B4-BE49-F238E27FC236}">
                <a16:creationId xmlns:a16="http://schemas.microsoft.com/office/drawing/2014/main" id="{AE546812-4BF6-9940-ADAF-353FA200EABF}"/>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13CD9977-8545-A64B-8D95-317285389623}"/>
              </a:ext>
            </a:extLst>
          </p:cNvPr>
          <p:cNvSpPr>
            <a:spLocks noGrp="1"/>
          </p:cNvSpPr>
          <p:nvPr>
            <p:ph type="sldNum" sz="quarter" idx="12"/>
          </p:nvPr>
        </p:nvSpPr>
        <p:spPr/>
        <p:txBody>
          <a:bodyPr/>
          <a:lstStyle/>
          <a:p>
            <a:fld id="{98DB362D-C3E8-154E-8574-3706B175D76B}" type="slidenum">
              <a:rPr kumimoji="1" lang="zh-CN" altLang="en-US" smtClean="0"/>
              <a:t>‹#›</a:t>
            </a:fld>
            <a:endParaRPr kumimoji="1" lang="zh-CN" altLang="en-US"/>
          </a:p>
        </p:txBody>
      </p:sp>
    </p:spTree>
    <p:extLst>
      <p:ext uri="{BB962C8B-B14F-4D97-AF65-F5344CB8AC3E}">
        <p14:creationId xmlns:p14="http://schemas.microsoft.com/office/powerpoint/2010/main" val="1903459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EFABB2-BEFE-FF44-9799-3F0D5CDDBB3D}"/>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485E46E5-C633-4A44-A697-0C74848E90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D569DE92-F56B-7E44-9737-4BBAD019B0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E86BB1E-5F4D-7E47-BA9F-DCA6EF9E3AA9}"/>
              </a:ext>
            </a:extLst>
          </p:cNvPr>
          <p:cNvSpPr>
            <a:spLocks noGrp="1"/>
          </p:cNvSpPr>
          <p:nvPr>
            <p:ph type="dt" sz="half" idx="10"/>
          </p:nvPr>
        </p:nvSpPr>
        <p:spPr/>
        <p:txBody>
          <a:bodyPr/>
          <a:lstStyle/>
          <a:p>
            <a:fld id="{8DC2CE38-8022-6744-B9C6-8F174E4CC084}" type="datetimeFigureOut">
              <a:rPr kumimoji="1" lang="zh-CN" altLang="en-US" smtClean="0"/>
              <a:t>2021/9/7</a:t>
            </a:fld>
            <a:endParaRPr kumimoji="1" lang="zh-CN" altLang="en-US"/>
          </a:p>
        </p:txBody>
      </p:sp>
      <p:sp>
        <p:nvSpPr>
          <p:cNvPr id="6" name="页脚占位符 5">
            <a:extLst>
              <a:ext uri="{FF2B5EF4-FFF2-40B4-BE49-F238E27FC236}">
                <a16:creationId xmlns:a16="http://schemas.microsoft.com/office/drawing/2014/main" id="{028EF320-CF9B-F14F-A7DC-8AD75437F9B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FB87925-9FF2-C94E-91EC-848E90BCA62F}"/>
              </a:ext>
            </a:extLst>
          </p:cNvPr>
          <p:cNvSpPr>
            <a:spLocks noGrp="1"/>
          </p:cNvSpPr>
          <p:nvPr>
            <p:ph type="sldNum" sz="quarter" idx="12"/>
          </p:nvPr>
        </p:nvSpPr>
        <p:spPr/>
        <p:txBody>
          <a:bodyPr/>
          <a:lstStyle/>
          <a:p>
            <a:fld id="{98DB362D-C3E8-154E-8574-3706B175D76B}" type="slidenum">
              <a:rPr kumimoji="1" lang="zh-CN" altLang="en-US" smtClean="0"/>
              <a:t>‹#›</a:t>
            </a:fld>
            <a:endParaRPr kumimoji="1" lang="zh-CN" altLang="en-US"/>
          </a:p>
        </p:txBody>
      </p:sp>
    </p:spTree>
    <p:extLst>
      <p:ext uri="{BB962C8B-B14F-4D97-AF65-F5344CB8AC3E}">
        <p14:creationId xmlns:p14="http://schemas.microsoft.com/office/powerpoint/2010/main" val="3425158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E90D3F-7D54-C84C-ACD8-2C5C4A60A57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07FBF59B-E555-0E4F-99B1-C590F74DB1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3C856264-6CA2-B24F-AE16-E813680E78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64FEDD6-044D-564C-AECD-572913A30EB4}"/>
              </a:ext>
            </a:extLst>
          </p:cNvPr>
          <p:cNvSpPr>
            <a:spLocks noGrp="1"/>
          </p:cNvSpPr>
          <p:nvPr>
            <p:ph type="dt" sz="half" idx="10"/>
          </p:nvPr>
        </p:nvSpPr>
        <p:spPr/>
        <p:txBody>
          <a:bodyPr/>
          <a:lstStyle/>
          <a:p>
            <a:fld id="{8DC2CE38-8022-6744-B9C6-8F174E4CC084}" type="datetimeFigureOut">
              <a:rPr kumimoji="1" lang="zh-CN" altLang="en-US" smtClean="0"/>
              <a:t>2021/9/7</a:t>
            </a:fld>
            <a:endParaRPr kumimoji="1" lang="zh-CN" altLang="en-US"/>
          </a:p>
        </p:txBody>
      </p:sp>
      <p:sp>
        <p:nvSpPr>
          <p:cNvPr id="6" name="页脚占位符 5">
            <a:extLst>
              <a:ext uri="{FF2B5EF4-FFF2-40B4-BE49-F238E27FC236}">
                <a16:creationId xmlns:a16="http://schemas.microsoft.com/office/drawing/2014/main" id="{1419CB30-120F-A740-89B0-84CAD6DAAB3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D07C179-70AC-9844-BBB6-2FC63FEA12F5}"/>
              </a:ext>
            </a:extLst>
          </p:cNvPr>
          <p:cNvSpPr>
            <a:spLocks noGrp="1"/>
          </p:cNvSpPr>
          <p:nvPr>
            <p:ph type="sldNum" sz="quarter" idx="12"/>
          </p:nvPr>
        </p:nvSpPr>
        <p:spPr/>
        <p:txBody>
          <a:bodyPr/>
          <a:lstStyle/>
          <a:p>
            <a:fld id="{98DB362D-C3E8-154E-8574-3706B175D76B}" type="slidenum">
              <a:rPr kumimoji="1" lang="zh-CN" altLang="en-US" smtClean="0"/>
              <a:t>‹#›</a:t>
            </a:fld>
            <a:endParaRPr kumimoji="1" lang="zh-CN" altLang="en-US"/>
          </a:p>
        </p:txBody>
      </p:sp>
    </p:spTree>
    <p:extLst>
      <p:ext uri="{BB962C8B-B14F-4D97-AF65-F5344CB8AC3E}">
        <p14:creationId xmlns:p14="http://schemas.microsoft.com/office/powerpoint/2010/main" val="1051639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1031B25-6B5A-584C-B943-689BD2D6B1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6DD5F0AC-8E27-4C4B-AC80-071729A121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2F48471-0DF9-B445-A003-B01824D610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C2CE38-8022-6744-B9C6-8F174E4CC084}" type="datetimeFigureOut">
              <a:rPr kumimoji="1" lang="zh-CN" altLang="en-US" smtClean="0"/>
              <a:t>2021/9/7</a:t>
            </a:fld>
            <a:endParaRPr kumimoji="1" lang="zh-CN" altLang="en-US"/>
          </a:p>
        </p:txBody>
      </p:sp>
      <p:sp>
        <p:nvSpPr>
          <p:cNvPr id="5" name="页脚占位符 4">
            <a:extLst>
              <a:ext uri="{FF2B5EF4-FFF2-40B4-BE49-F238E27FC236}">
                <a16:creationId xmlns:a16="http://schemas.microsoft.com/office/drawing/2014/main" id="{743A0E66-6F69-4A41-8CDD-A8384F70DB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66008BB6-D487-0D45-BC85-E01FD37251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DB362D-C3E8-154E-8574-3706B175D76B}" type="slidenum">
              <a:rPr kumimoji="1" lang="zh-CN" altLang="en-US" smtClean="0"/>
              <a:t>‹#›</a:t>
            </a:fld>
            <a:endParaRPr kumimoji="1" lang="zh-CN" altLang="en-US"/>
          </a:p>
        </p:txBody>
      </p:sp>
    </p:spTree>
    <p:extLst>
      <p:ext uri="{BB962C8B-B14F-4D97-AF65-F5344CB8AC3E}">
        <p14:creationId xmlns:p14="http://schemas.microsoft.com/office/powerpoint/2010/main" val="1567273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0865">
            <a:extLst>
              <a:ext uri="{FF2B5EF4-FFF2-40B4-BE49-F238E27FC236}">
                <a16:creationId xmlns:a16="http://schemas.microsoft.com/office/drawing/2014/main" id="{05FBD822-E772-2A4B-AEB9-A9B0C19CB390}"/>
              </a:ext>
            </a:extLst>
          </p:cNvPr>
          <p:cNvGrpSpPr/>
          <p:nvPr/>
        </p:nvGrpSpPr>
        <p:grpSpPr>
          <a:xfrm>
            <a:off x="4186624" y="2458495"/>
            <a:ext cx="3406132" cy="3069855"/>
            <a:chOff x="-3386" y="-1"/>
            <a:chExt cx="8601744" cy="7752535"/>
          </a:xfrm>
        </p:grpSpPr>
        <p:sp>
          <p:nvSpPr>
            <p:cNvPr id="5" name="Shape 20857">
              <a:extLst>
                <a:ext uri="{FF2B5EF4-FFF2-40B4-BE49-F238E27FC236}">
                  <a16:creationId xmlns:a16="http://schemas.microsoft.com/office/drawing/2014/main" id="{5E5BB778-1F1F-544D-8801-94F65479FD46}"/>
                </a:ext>
              </a:extLst>
            </p:cNvPr>
            <p:cNvSpPr/>
            <p:nvPr/>
          </p:nvSpPr>
          <p:spPr>
            <a:xfrm>
              <a:off x="3117171" y="4432228"/>
              <a:ext cx="2287481" cy="507926"/>
            </a:xfrm>
            <a:custGeom>
              <a:avLst/>
              <a:gdLst/>
              <a:ahLst/>
              <a:cxnLst>
                <a:cxn ang="0">
                  <a:pos x="wd2" y="hd2"/>
                </a:cxn>
                <a:cxn ang="5400000">
                  <a:pos x="wd2" y="hd2"/>
                </a:cxn>
                <a:cxn ang="10800000">
                  <a:pos x="wd2" y="hd2"/>
                </a:cxn>
                <a:cxn ang="16200000">
                  <a:pos x="wd2" y="hd2"/>
                </a:cxn>
              </a:cxnLst>
              <a:rect l="0" t="0" r="r" b="b"/>
              <a:pathLst>
                <a:path w="21572" h="21586" extrusionOk="0">
                  <a:moveTo>
                    <a:pt x="10791" y="21578"/>
                  </a:moveTo>
                  <a:cubicBezTo>
                    <a:pt x="7777" y="21581"/>
                    <a:pt x="4764" y="21596"/>
                    <a:pt x="1750" y="21574"/>
                  </a:cubicBezTo>
                  <a:cubicBezTo>
                    <a:pt x="427" y="21564"/>
                    <a:pt x="17" y="19711"/>
                    <a:pt x="4" y="13827"/>
                  </a:cubicBezTo>
                  <a:cubicBezTo>
                    <a:pt x="-27" y="286"/>
                    <a:pt x="38" y="-3"/>
                    <a:pt x="3046" y="0"/>
                  </a:cubicBezTo>
                  <a:cubicBezTo>
                    <a:pt x="8553" y="4"/>
                    <a:pt x="14061" y="-4"/>
                    <a:pt x="19568" y="6"/>
                  </a:cubicBezTo>
                  <a:cubicBezTo>
                    <a:pt x="21187" y="9"/>
                    <a:pt x="21572" y="1783"/>
                    <a:pt x="21572" y="9125"/>
                  </a:cubicBezTo>
                  <a:cubicBezTo>
                    <a:pt x="21573" y="21570"/>
                    <a:pt x="21573" y="21572"/>
                    <a:pt x="18793" y="21575"/>
                  </a:cubicBezTo>
                  <a:cubicBezTo>
                    <a:pt x="16125" y="21578"/>
                    <a:pt x="13458" y="21576"/>
                    <a:pt x="10791" y="21578"/>
                  </a:cubicBezTo>
                  <a:close/>
                </a:path>
              </a:pathLst>
            </a:custGeom>
            <a:solidFill>
              <a:schemeClr val="accent5">
                <a:lumMod val="40000"/>
                <a:lumOff val="60000"/>
              </a:schemeClr>
            </a:solidFill>
            <a:ln w="12700" cap="flat">
              <a:noFill/>
              <a:miter lim="400000"/>
            </a:ln>
            <a:effectLst/>
          </p:spPr>
          <p:txBody>
            <a:bodyPr wrap="square" lIns="50058" tIns="50058" rIns="50058" bIns="50058" numCol="1" anchor="ctr">
              <a:noAutofit/>
            </a:bodyPr>
            <a:lstStyle/>
            <a:p>
              <a:pPr defTabSz="16891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40" dirty="0">
                <a:latin typeface="Noto Sans S Chinese Thin" panose="020B0200000000000000" pitchFamily="34" charset="-122"/>
                <a:ea typeface="Noto Sans S Chinese Thin" panose="020B0200000000000000" pitchFamily="34" charset="-122"/>
              </a:endParaRPr>
            </a:p>
          </p:txBody>
        </p:sp>
        <p:sp>
          <p:nvSpPr>
            <p:cNvPr id="6" name="Shape 20858">
              <a:extLst>
                <a:ext uri="{FF2B5EF4-FFF2-40B4-BE49-F238E27FC236}">
                  <a16:creationId xmlns:a16="http://schemas.microsoft.com/office/drawing/2014/main" id="{E1D7153D-CD20-1647-B86D-A3B82F2130B7}"/>
                </a:ext>
              </a:extLst>
            </p:cNvPr>
            <p:cNvSpPr/>
            <p:nvPr/>
          </p:nvSpPr>
          <p:spPr>
            <a:xfrm>
              <a:off x="3190230" y="5041051"/>
              <a:ext cx="2113106" cy="467046"/>
            </a:xfrm>
            <a:custGeom>
              <a:avLst/>
              <a:gdLst/>
              <a:ahLst/>
              <a:cxnLst>
                <a:cxn ang="0">
                  <a:pos x="wd2" y="hd2"/>
                </a:cxn>
                <a:cxn ang="5400000">
                  <a:pos x="wd2" y="hd2"/>
                </a:cxn>
                <a:cxn ang="10800000">
                  <a:pos x="wd2" y="hd2"/>
                </a:cxn>
                <a:cxn ang="16200000">
                  <a:pos x="wd2" y="hd2"/>
                </a:cxn>
              </a:cxnLst>
              <a:rect l="0" t="0" r="r" b="b"/>
              <a:pathLst>
                <a:path w="21577" h="21580" extrusionOk="0">
                  <a:moveTo>
                    <a:pt x="10785" y="5"/>
                  </a:moveTo>
                  <a:cubicBezTo>
                    <a:pt x="13786" y="7"/>
                    <a:pt x="16787" y="-13"/>
                    <a:pt x="19788" y="15"/>
                  </a:cubicBezTo>
                  <a:cubicBezTo>
                    <a:pt x="21168" y="28"/>
                    <a:pt x="21561" y="1885"/>
                    <a:pt x="21573" y="8257"/>
                  </a:cubicBezTo>
                  <a:cubicBezTo>
                    <a:pt x="21600" y="21583"/>
                    <a:pt x="21600" y="21580"/>
                    <a:pt x="18666" y="21578"/>
                  </a:cubicBezTo>
                  <a:cubicBezTo>
                    <a:pt x="13114" y="21575"/>
                    <a:pt x="7563" y="21587"/>
                    <a:pt x="2011" y="21570"/>
                  </a:cubicBezTo>
                  <a:cubicBezTo>
                    <a:pt x="279" y="21565"/>
                    <a:pt x="5" y="20278"/>
                    <a:pt x="1" y="12350"/>
                  </a:cubicBezTo>
                  <a:cubicBezTo>
                    <a:pt x="0" y="11162"/>
                    <a:pt x="0" y="9974"/>
                    <a:pt x="1" y="8785"/>
                  </a:cubicBezTo>
                  <a:cubicBezTo>
                    <a:pt x="7" y="1715"/>
                    <a:pt x="370" y="16"/>
                    <a:pt x="1895" y="8"/>
                  </a:cubicBezTo>
                  <a:cubicBezTo>
                    <a:pt x="4858" y="-7"/>
                    <a:pt x="7822" y="3"/>
                    <a:pt x="10785" y="5"/>
                  </a:cubicBezTo>
                  <a:close/>
                </a:path>
              </a:pathLst>
            </a:custGeom>
            <a:solidFill>
              <a:schemeClr val="accent2">
                <a:lumMod val="40000"/>
                <a:lumOff val="60000"/>
              </a:schemeClr>
            </a:solidFill>
            <a:ln w="12700" cap="flat">
              <a:noFill/>
              <a:miter lim="400000"/>
            </a:ln>
            <a:effectLst/>
          </p:spPr>
          <p:txBody>
            <a:bodyPr wrap="square" lIns="50058" tIns="50058" rIns="50058" bIns="50058" numCol="1" anchor="ctr">
              <a:noAutofit/>
            </a:bodyPr>
            <a:lstStyle/>
            <a:p>
              <a:pPr defTabSz="16891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40">
                <a:latin typeface="Noto Sans S Chinese Thin" panose="020B0200000000000000" pitchFamily="34" charset="-122"/>
                <a:ea typeface="Noto Sans S Chinese Thin" panose="020B0200000000000000" pitchFamily="34" charset="-122"/>
              </a:endParaRPr>
            </a:p>
          </p:txBody>
        </p:sp>
        <p:sp>
          <p:nvSpPr>
            <p:cNvPr id="7" name="Shape 20859">
              <a:extLst>
                <a:ext uri="{FF2B5EF4-FFF2-40B4-BE49-F238E27FC236}">
                  <a16:creationId xmlns:a16="http://schemas.microsoft.com/office/drawing/2014/main" id="{B108FD9E-5CF2-D646-947F-88BBA009B6AF}"/>
                </a:ext>
              </a:extLst>
            </p:cNvPr>
            <p:cNvSpPr/>
            <p:nvPr/>
          </p:nvSpPr>
          <p:spPr>
            <a:xfrm>
              <a:off x="3628582" y="5576815"/>
              <a:ext cx="1267570" cy="521631"/>
            </a:xfrm>
            <a:custGeom>
              <a:avLst/>
              <a:gdLst/>
              <a:ahLst/>
              <a:cxnLst>
                <a:cxn ang="0">
                  <a:pos x="wd2" y="hd2"/>
                </a:cxn>
                <a:cxn ang="5400000">
                  <a:pos x="wd2" y="hd2"/>
                </a:cxn>
                <a:cxn ang="10800000">
                  <a:pos x="wd2" y="hd2"/>
                </a:cxn>
                <a:cxn ang="16200000">
                  <a:pos x="wd2" y="hd2"/>
                </a:cxn>
              </a:cxnLst>
              <a:rect l="0" t="0" r="r" b="b"/>
              <a:pathLst>
                <a:path w="21600" h="21183" extrusionOk="0">
                  <a:moveTo>
                    <a:pt x="21600" y="0"/>
                  </a:moveTo>
                  <a:cubicBezTo>
                    <a:pt x="19642" y="13790"/>
                    <a:pt x="15118" y="21600"/>
                    <a:pt x="9491" y="21165"/>
                  </a:cubicBezTo>
                  <a:cubicBezTo>
                    <a:pt x="5284" y="20841"/>
                    <a:pt x="1258" y="11943"/>
                    <a:pt x="0" y="0"/>
                  </a:cubicBezTo>
                  <a:cubicBezTo>
                    <a:pt x="7174" y="0"/>
                    <a:pt x="14324" y="0"/>
                    <a:pt x="21600" y="0"/>
                  </a:cubicBezTo>
                  <a:close/>
                </a:path>
              </a:pathLst>
            </a:custGeom>
            <a:solidFill>
              <a:schemeClr val="accent5">
                <a:lumMod val="40000"/>
                <a:lumOff val="60000"/>
              </a:schemeClr>
            </a:solidFill>
            <a:ln w="12700" cap="flat">
              <a:noFill/>
              <a:miter lim="400000"/>
            </a:ln>
            <a:effectLst/>
          </p:spPr>
          <p:txBody>
            <a:bodyPr wrap="square" lIns="50058" tIns="50058" rIns="50058" bIns="50058" numCol="1" anchor="ctr">
              <a:noAutofit/>
            </a:bodyPr>
            <a:lstStyle/>
            <a:p>
              <a:pPr defTabSz="16891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40">
                <a:latin typeface="Noto Sans S Chinese Thin" panose="020B0200000000000000" pitchFamily="34" charset="-122"/>
                <a:ea typeface="Noto Sans S Chinese Thin" panose="020B0200000000000000" pitchFamily="34" charset="-122"/>
              </a:endParaRPr>
            </a:p>
          </p:txBody>
        </p:sp>
        <p:sp>
          <p:nvSpPr>
            <p:cNvPr id="8" name="Shape 20861">
              <a:extLst>
                <a:ext uri="{FF2B5EF4-FFF2-40B4-BE49-F238E27FC236}">
                  <a16:creationId xmlns:a16="http://schemas.microsoft.com/office/drawing/2014/main" id="{32A555C4-582E-C44A-A938-60003EA7547A}"/>
                </a:ext>
              </a:extLst>
            </p:cNvPr>
            <p:cNvSpPr/>
            <p:nvPr/>
          </p:nvSpPr>
          <p:spPr>
            <a:xfrm>
              <a:off x="2363171" y="-1"/>
              <a:ext cx="6235187" cy="7752535"/>
            </a:xfrm>
            <a:custGeom>
              <a:avLst/>
              <a:gdLst/>
              <a:ahLst/>
              <a:cxnLst>
                <a:cxn ang="0">
                  <a:pos x="wd2" y="hd2"/>
                </a:cxn>
                <a:cxn ang="5400000">
                  <a:pos x="wd2" y="hd2"/>
                </a:cxn>
                <a:cxn ang="10800000">
                  <a:pos x="wd2" y="hd2"/>
                </a:cxn>
                <a:cxn ang="16200000">
                  <a:pos x="wd2" y="hd2"/>
                </a:cxn>
              </a:cxnLst>
              <a:rect l="0" t="0" r="r" b="b"/>
              <a:pathLst>
                <a:path w="21328" h="21507" extrusionOk="0">
                  <a:moveTo>
                    <a:pt x="21000" y="11075"/>
                  </a:moveTo>
                  <a:cubicBezTo>
                    <a:pt x="20729" y="10821"/>
                    <a:pt x="20450" y="10565"/>
                    <a:pt x="20128" y="10357"/>
                  </a:cubicBezTo>
                  <a:cubicBezTo>
                    <a:pt x="19289" y="9811"/>
                    <a:pt x="19114" y="9081"/>
                    <a:pt x="19276" y="8292"/>
                  </a:cubicBezTo>
                  <a:cubicBezTo>
                    <a:pt x="19423" y="7580"/>
                    <a:pt x="19421" y="6879"/>
                    <a:pt x="19333" y="6166"/>
                  </a:cubicBezTo>
                  <a:cubicBezTo>
                    <a:pt x="19176" y="4884"/>
                    <a:pt x="18556" y="3775"/>
                    <a:pt x="17492" y="2830"/>
                  </a:cubicBezTo>
                  <a:lnTo>
                    <a:pt x="16976" y="2343"/>
                  </a:lnTo>
                  <a:cubicBezTo>
                    <a:pt x="16233" y="1757"/>
                    <a:pt x="15402" y="1272"/>
                    <a:pt x="14468" y="901"/>
                  </a:cubicBezTo>
                  <a:cubicBezTo>
                    <a:pt x="13292" y="434"/>
                    <a:pt x="12042" y="227"/>
                    <a:pt x="10752" y="87"/>
                  </a:cubicBezTo>
                  <a:cubicBezTo>
                    <a:pt x="9128" y="-89"/>
                    <a:pt x="7533" y="-7"/>
                    <a:pt x="6004" y="428"/>
                  </a:cubicBezTo>
                  <a:cubicBezTo>
                    <a:pt x="4668" y="807"/>
                    <a:pt x="3516" y="1439"/>
                    <a:pt x="2583" y="2347"/>
                  </a:cubicBezTo>
                  <a:cubicBezTo>
                    <a:pt x="1672" y="3232"/>
                    <a:pt x="888" y="4157"/>
                    <a:pt x="418" y="5253"/>
                  </a:cubicBezTo>
                  <a:cubicBezTo>
                    <a:pt x="305" y="5375"/>
                    <a:pt x="82" y="5971"/>
                    <a:pt x="24" y="6848"/>
                  </a:cubicBezTo>
                  <a:cubicBezTo>
                    <a:pt x="-20" y="7279"/>
                    <a:pt x="-3" y="7704"/>
                    <a:pt x="64" y="8125"/>
                  </a:cubicBezTo>
                  <a:cubicBezTo>
                    <a:pt x="211" y="9293"/>
                    <a:pt x="689" y="10691"/>
                    <a:pt x="1845" y="12079"/>
                  </a:cubicBezTo>
                  <a:lnTo>
                    <a:pt x="3314" y="12079"/>
                  </a:lnTo>
                  <a:lnTo>
                    <a:pt x="4747" y="12079"/>
                  </a:lnTo>
                  <a:cubicBezTo>
                    <a:pt x="4189" y="11772"/>
                    <a:pt x="3753" y="11220"/>
                    <a:pt x="3433" y="10556"/>
                  </a:cubicBezTo>
                  <a:cubicBezTo>
                    <a:pt x="2868" y="9731"/>
                    <a:pt x="2545" y="8776"/>
                    <a:pt x="2545" y="7759"/>
                  </a:cubicBezTo>
                  <a:cubicBezTo>
                    <a:pt x="2545" y="4629"/>
                    <a:pt x="5602" y="2092"/>
                    <a:pt x="9374" y="2092"/>
                  </a:cubicBezTo>
                  <a:cubicBezTo>
                    <a:pt x="9850" y="2092"/>
                    <a:pt x="10314" y="2132"/>
                    <a:pt x="10762" y="2209"/>
                  </a:cubicBezTo>
                  <a:cubicBezTo>
                    <a:pt x="11484" y="2295"/>
                    <a:pt x="12164" y="2517"/>
                    <a:pt x="12773" y="2843"/>
                  </a:cubicBezTo>
                  <a:cubicBezTo>
                    <a:pt x="13108" y="3002"/>
                    <a:pt x="13424" y="3185"/>
                    <a:pt x="13719" y="3387"/>
                  </a:cubicBezTo>
                  <a:cubicBezTo>
                    <a:pt x="15179" y="4365"/>
                    <a:pt x="16215" y="5829"/>
                    <a:pt x="16533" y="7513"/>
                  </a:cubicBezTo>
                  <a:cubicBezTo>
                    <a:pt x="16776" y="8535"/>
                    <a:pt x="16748" y="9596"/>
                    <a:pt x="16436" y="10700"/>
                  </a:cubicBezTo>
                  <a:lnTo>
                    <a:pt x="15760" y="12178"/>
                  </a:lnTo>
                  <a:cubicBezTo>
                    <a:pt x="15074" y="13296"/>
                    <a:pt x="14155" y="14267"/>
                    <a:pt x="13029" y="15113"/>
                  </a:cubicBezTo>
                  <a:lnTo>
                    <a:pt x="12273" y="15638"/>
                  </a:lnTo>
                  <a:cubicBezTo>
                    <a:pt x="11060" y="16451"/>
                    <a:pt x="9693" y="17028"/>
                    <a:pt x="8167" y="17378"/>
                  </a:cubicBezTo>
                  <a:cubicBezTo>
                    <a:pt x="7516" y="17527"/>
                    <a:pt x="6839" y="17745"/>
                    <a:pt x="6312" y="18076"/>
                  </a:cubicBezTo>
                  <a:cubicBezTo>
                    <a:pt x="5108" y="18832"/>
                    <a:pt x="4609" y="19905"/>
                    <a:pt x="4548" y="21126"/>
                  </a:cubicBezTo>
                  <a:cubicBezTo>
                    <a:pt x="4533" y="21421"/>
                    <a:pt x="4660" y="21511"/>
                    <a:pt x="5023" y="21507"/>
                  </a:cubicBezTo>
                  <a:cubicBezTo>
                    <a:pt x="7410" y="21481"/>
                    <a:pt x="9798" y="21470"/>
                    <a:pt x="12185" y="21454"/>
                  </a:cubicBezTo>
                  <a:cubicBezTo>
                    <a:pt x="12198" y="21454"/>
                    <a:pt x="12210" y="21455"/>
                    <a:pt x="12223" y="21454"/>
                  </a:cubicBezTo>
                  <a:cubicBezTo>
                    <a:pt x="12319" y="21444"/>
                    <a:pt x="12415" y="21434"/>
                    <a:pt x="12541" y="21420"/>
                  </a:cubicBezTo>
                  <a:cubicBezTo>
                    <a:pt x="12541" y="20844"/>
                    <a:pt x="12500" y="20285"/>
                    <a:pt x="12551" y="19731"/>
                  </a:cubicBezTo>
                  <a:cubicBezTo>
                    <a:pt x="12607" y="19128"/>
                    <a:pt x="12912" y="18587"/>
                    <a:pt x="13430" y="18144"/>
                  </a:cubicBezTo>
                  <a:cubicBezTo>
                    <a:pt x="13669" y="17939"/>
                    <a:pt x="13922" y="17760"/>
                    <a:pt x="14343" y="17836"/>
                  </a:cubicBezTo>
                  <a:cubicBezTo>
                    <a:pt x="15014" y="17957"/>
                    <a:pt x="15694" y="18049"/>
                    <a:pt x="16376" y="18123"/>
                  </a:cubicBezTo>
                  <a:cubicBezTo>
                    <a:pt x="16953" y="18186"/>
                    <a:pt x="17532" y="18162"/>
                    <a:pt x="18072" y="17955"/>
                  </a:cubicBezTo>
                  <a:cubicBezTo>
                    <a:pt x="18526" y="17782"/>
                    <a:pt x="18728" y="17356"/>
                    <a:pt x="18525" y="17039"/>
                  </a:cubicBezTo>
                  <a:cubicBezTo>
                    <a:pt x="18161" y="16471"/>
                    <a:pt x="18215" y="16240"/>
                    <a:pt x="18749" y="15765"/>
                  </a:cubicBezTo>
                  <a:cubicBezTo>
                    <a:pt x="18888" y="15641"/>
                    <a:pt x="19043" y="15428"/>
                    <a:pt x="19000" y="15297"/>
                  </a:cubicBezTo>
                  <a:cubicBezTo>
                    <a:pt x="18938" y="15108"/>
                    <a:pt x="18702" y="14956"/>
                    <a:pt x="18544" y="14793"/>
                  </a:cubicBezTo>
                  <a:cubicBezTo>
                    <a:pt x="18618" y="14764"/>
                    <a:pt x="18803" y="14728"/>
                    <a:pt x="18917" y="14635"/>
                  </a:cubicBezTo>
                  <a:cubicBezTo>
                    <a:pt x="19007" y="14562"/>
                    <a:pt x="19074" y="14404"/>
                    <a:pt x="19043" y="14307"/>
                  </a:cubicBezTo>
                  <a:cubicBezTo>
                    <a:pt x="18644" y="13091"/>
                    <a:pt x="19086" y="12594"/>
                    <a:pt x="20295" y="12330"/>
                  </a:cubicBezTo>
                  <a:cubicBezTo>
                    <a:pt x="20368" y="12314"/>
                    <a:pt x="20440" y="12297"/>
                    <a:pt x="20513" y="12283"/>
                  </a:cubicBezTo>
                  <a:cubicBezTo>
                    <a:pt x="21374" y="12112"/>
                    <a:pt x="21580" y="11618"/>
                    <a:pt x="21000" y="11075"/>
                  </a:cubicBezTo>
                  <a:close/>
                </a:path>
              </a:pathLst>
            </a:custGeom>
            <a:solidFill>
              <a:schemeClr val="accent5">
                <a:lumMod val="40000"/>
                <a:lumOff val="60000"/>
              </a:schemeClr>
            </a:solidFill>
            <a:ln w="12700" cap="flat">
              <a:noFill/>
              <a:miter lim="400000"/>
            </a:ln>
            <a:effectLst/>
          </p:spPr>
          <p:txBody>
            <a:bodyPr wrap="square" lIns="50058" tIns="50058" rIns="50058" bIns="50058" numCol="1" anchor="ctr">
              <a:noAutofit/>
            </a:bodyPr>
            <a:lstStyle/>
            <a:p>
              <a:pPr defTabSz="16891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40" dirty="0">
                <a:latin typeface="Noto Sans S Chinese Thin" panose="020B0200000000000000" pitchFamily="34" charset="-122"/>
                <a:ea typeface="Noto Sans S Chinese Thin" panose="020B0200000000000000" pitchFamily="34" charset="-122"/>
              </a:endParaRPr>
            </a:p>
          </p:txBody>
        </p:sp>
        <p:sp>
          <p:nvSpPr>
            <p:cNvPr id="9" name="Shape 20863">
              <a:extLst>
                <a:ext uri="{FF2B5EF4-FFF2-40B4-BE49-F238E27FC236}">
                  <a16:creationId xmlns:a16="http://schemas.microsoft.com/office/drawing/2014/main" id="{C063841E-E194-2742-9C5E-FF6154AE0DF8}"/>
                </a:ext>
              </a:extLst>
            </p:cNvPr>
            <p:cNvSpPr/>
            <p:nvPr/>
          </p:nvSpPr>
          <p:spPr>
            <a:xfrm>
              <a:off x="-3386" y="-1"/>
              <a:ext cx="6235177" cy="7752535"/>
            </a:xfrm>
            <a:custGeom>
              <a:avLst/>
              <a:gdLst/>
              <a:ahLst/>
              <a:cxnLst>
                <a:cxn ang="0">
                  <a:pos x="wd2" y="hd2"/>
                </a:cxn>
                <a:cxn ang="5400000">
                  <a:pos x="wd2" y="hd2"/>
                </a:cxn>
                <a:cxn ang="10800000">
                  <a:pos x="wd2" y="hd2"/>
                </a:cxn>
                <a:cxn ang="16200000">
                  <a:pos x="wd2" y="hd2"/>
                </a:cxn>
              </a:cxnLst>
              <a:rect l="0" t="0" r="r" b="b"/>
              <a:pathLst>
                <a:path w="21328" h="21507" extrusionOk="0">
                  <a:moveTo>
                    <a:pt x="328" y="11075"/>
                  </a:moveTo>
                  <a:cubicBezTo>
                    <a:pt x="599" y="10821"/>
                    <a:pt x="878" y="10565"/>
                    <a:pt x="1200" y="10357"/>
                  </a:cubicBezTo>
                  <a:cubicBezTo>
                    <a:pt x="2039" y="9811"/>
                    <a:pt x="2214" y="9081"/>
                    <a:pt x="2052" y="8292"/>
                  </a:cubicBezTo>
                  <a:cubicBezTo>
                    <a:pt x="1905" y="7580"/>
                    <a:pt x="1907" y="6879"/>
                    <a:pt x="1995" y="6166"/>
                  </a:cubicBezTo>
                  <a:cubicBezTo>
                    <a:pt x="2152" y="4884"/>
                    <a:pt x="2771" y="3775"/>
                    <a:pt x="3836" y="2830"/>
                  </a:cubicBezTo>
                  <a:lnTo>
                    <a:pt x="4352" y="2343"/>
                  </a:lnTo>
                  <a:cubicBezTo>
                    <a:pt x="5095" y="1757"/>
                    <a:pt x="5926" y="1272"/>
                    <a:pt x="6860" y="901"/>
                  </a:cubicBezTo>
                  <a:cubicBezTo>
                    <a:pt x="8036" y="434"/>
                    <a:pt x="9286" y="227"/>
                    <a:pt x="10576" y="87"/>
                  </a:cubicBezTo>
                  <a:cubicBezTo>
                    <a:pt x="12200" y="-89"/>
                    <a:pt x="13795" y="-7"/>
                    <a:pt x="15324" y="428"/>
                  </a:cubicBezTo>
                  <a:cubicBezTo>
                    <a:pt x="16660" y="807"/>
                    <a:pt x="17812" y="1439"/>
                    <a:pt x="18745" y="2347"/>
                  </a:cubicBezTo>
                  <a:cubicBezTo>
                    <a:pt x="19656" y="3232"/>
                    <a:pt x="20440" y="4157"/>
                    <a:pt x="20910" y="5253"/>
                  </a:cubicBezTo>
                  <a:cubicBezTo>
                    <a:pt x="21023" y="5375"/>
                    <a:pt x="21247" y="5971"/>
                    <a:pt x="21304" y="6848"/>
                  </a:cubicBezTo>
                  <a:cubicBezTo>
                    <a:pt x="21348" y="7279"/>
                    <a:pt x="21331" y="7704"/>
                    <a:pt x="21264" y="8125"/>
                  </a:cubicBezTo>
                  <a:cubicBezTo>
                    <a:pt x="21117" y="9293"/>
                    <a:pt x="20639" y="10691"/>
                    <a:pt x="19483" y="12079"/>
                  </a:cubicBezTo>
                  <a:lnTo>
                    <a:pt x="18014" y="12079"/>
                  </a:lnTo>
                  <a:lnTo>
                    <a:pt x="16581" y="12079"/>
                  </a:lnTo>
                  <a:cubicBezTo>
                    <a:pt x="17139" y="11772"/>
                    <a:pt x="17575" y="11220"/>
                    <a:pt x="17895" y="10556"/>
                  </a:cubicBezTo>
                  <a:cubicBezTo>
                    <a:pt x="18460" y="9731"/>
                    <a:pt x="18783" y="8776"/>
                    <a:pt x="18783" y="7759"/>
                  </a:cubicBezTo>
                  <a:cubicBezTo>
                    <a:pt x="18783" y="4629"/>
                    <a:pt x="15726" y="2092"/>
                    <a:pt x="11954" y="2092"/>
                  </a:cubicBezTo>
                  <a:cubicBezTo>
                    <a:pt x="11478" y="2092"/>
                    <a:pt x="11014" y="2132"/>
                    <a:pt x="10566" y="2209"/>
                  </a:cubicBezTo>
                  <a:cubicBezTo>
                    <a:pt x="9844" y="2295"/>
                    <a:pt x="9164" y="2517"/>
                    <a:pt x="8555" y="2843"/>
                  </a:cubicBezTo>
                  <a:cubicBezTo>
                    <a:pt x="8220" y="3002"/>
                    <a:pt x="7904" y="3185"/>
                    <a:pt x="7609" y="3387"/>
                  </a:cubicBezTo>
                  <a:cubicBezTo>
                    <a:pt x="6149" y="4365"/>
                    <a:pt x="5113" y="5829"/>
                    <a:pt x="4795" y="7513"/>
                  </a:cubicBezTo>
                  <a:cubicBezTo>
                    <a:pt x="4552" y="8535"/>
                    <a:pt x="4580" y="9596"/>
                    <a:pt x="4892" y="10700"/>
                  </a:cubicBezTo>
                  <a:lnTo>
                    <a:pt x="5568" y="12178"/>
                  </a:lnTo>
                  <a:cubicBezTo>
                    <a:pt x="6254" y="13296"/>
                    <a:pt x="7173" y="14267"/>
                    <a:pt x="8299" y="15113"/>
                  </a:cubicBezTo>
                  <a:lnTo>
                    <a:pt x="9055" y="15638"/>
                  </a:lnTo>
                  <a:cubicBezTo>
                    <a:pt x="10268" y="16451"/>
                    <a:pt x="11635" y="17028"/>
                    <a:pt x="13161" y="17378"/>
                  </a:cubicBezTo>
                  <a:cubicBezTo>
                    <a:pt x="13812" y="17527"/>
                    <a:pt x="14489" y="17745"/>
                    <a:pt x="15016" y="18076"/>
                  </a:cubicBezTo>
                  <a:cubicBezTo>
                    <a:pt x="16220" y="18832"/>
                    <a:pt x="16719" y="19905"/>
                    <a:pt x="16780" y="21126"/>
                  </a:cubicBezTo>
                  <a:cubicBezTo>
                    <a:pt x="16795" y="21421"/>
                    <a:pt x="16668" y="21511"/>
                    <a:pt x="16305" y="21507"/>
                  </a:cubicBezTo>
                  <a:cubicBezTo>
                    <a:pt x="13918" y="21481"/>
                    <a:pt x="11530" y="21470"/>
                    <a:pt x="9143" y="21454"/>
                  </a:cubicBezTo>
                  <a:cubicBezTo>
                    <a:pt x="9130" y="21454"/>
                    <a:pt x="9118" y="21455"/>
                    <a:pt x="9105" y="21454"/>
                  </a:cubicBezTo>
                  <a:cubicBezTo>
                    <a:pt x="9009" y="21444"/>
                    <a:pt x="8913" y="21434"/>
                    <a:pt x="8787" y="21420"/>
                  </a:cubicBezTo>
                  <a:cubicBezTo>
                    <a:pt x="8787" y="20844"/>
                    <a:pt x="8828" y="20285"/>
                    <a:pt x="8777" y="19731"/>
                  </a:cubicBezTo>
                  <a:cubicBezTo>
                    <a:pt x="8721" y="19128"/>
                    <a:pt x="8416" y="18587"/>
                    <a:pt x="7898" y="18144"/>
                  </a:cubicBezTo>
                  <a:cubicBezTo>
                    <a:pt x="7659" y="17939"/>
                    <a:pt x="7406" y="17760"/>
                    <a:pt x="6985" y="17836"/>
                  </a:cubicBezTo>
                  <a:cubicBezTo>
                    <a:pt x="6314" y="17957"/>
                    <a:pt x="5634" y="18049"/>
                    <a:pt x="4952" y="18123"/>
                  </a:cubicBezTo>
                  <a:cubicBezTo>
                    <a:pt x="4375" y="18186"/>
                    <a:pt x="3796" y="18162"/>
                    <a:pt x="3256" y="17955"/>
                  </a:cubicBezTo>
                  <a:cubicBezTo>
                    <a:pt x="2802" y="17782"/>
                    <a:pt x="2600" y="17356"/>
                    <a:pt x="2803" y="17039"/>
                  </a:cubicBezTo>
                  <a:cubicBezTo>
                    <a:pt x="3167" y="16471"/>
                    <a:pt x="3113" y="16240"/>
                    <a:pt x="2579" y="15765"/>
                  </a:cubicBezTo>
                  <a:cubicBezTo>
                    <a:pt x="2440" y="15641"/>
                    <a:pt x="2285" y="15428"/>
                    <a:pt x="2328" y="15297"/>
                  </a:cubicBezTo>
                  <a:cubicBezTo>
                    <a:pt x="2390" y="15108"/>
                    <a:pt x="2626" y="14956"/>
                    <a:pt x="2784" y="14793"/>
                  </a:cubicBezTo>
                  <a:cubicBezTo>
                    <a:pt x="2710" y="14764"/>
                    <a:pt x="2525" y="14728"/>
                    <a:pt x="2411" y="14635"/>
                  </a:cubicBezTo>
                  <a:cubicBezTo>
                    <a:pt x="2321" y="14562"/>
                    <a:pt x="2254" y="14404"/>
                    <a:pt x="2285" y="14307"/>
                  </a:cubicBezTo>
                  <a:cubicBezTo>
                    <a:pt x="2684" y="13091"/>
                    <a:pt x="2242" y="12594"/>
                    <a:pt x="1033" y="12330"/>
                  </a:cubicBezTo>
                  <a:cubicBezTo>
                    <a:pt x="960" y="12314"/>
                    <a:pt x="888" y="12297"/>
                    <a:pt x="815" y="12283"/>
                  </a:cubicBezTo>
                  <a:cubicBezTo>
                    <a:pt x="-46" y="12112"/>
                    <a:pt x="-252" y="11618"/>
                    <a:pt x="328" y="11075"/>
                  </a:cubicBezTo>
                  <a:close/>
                </a:path>
              </a:pathLst>
            </a:custGeom>
            <a:solidFill>
              <a:schemeClr val="accent2">
                <a:lumMod val="40000"/>
                <a:lumOff val="60000"/>
              </a:schemeClr>
            </a:solidFill>
            <a:ln w="12700" cap="flat">
              <a:noFill/>
              <a:miter lim="400000"/>
            </a:ln>
            <a:effectLst/>
          </p:spPr>
          <p:txBody>
            <a:bodyPr wrap="square" lIns="50058" tIns="50058" rIns="50058" bIns="50058" numCol="1" anchor="ctr">
              <a:noAutofit/>
            </a:bodyPr>
            <a:lstStyle/>
            <a:p>
              <a:pPr defTabSz="16891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40" dirty="0">
                <a:latin typeface="Noto Sans S Chinese Thin" panose="020B0200000000000000" pitchFamily="34" charset="-122"/>
                <a:ea typeface="Noto Sans S Chinese Thin" panose="020B0200000000000000" pitchFamily="34" charset="-122"/>
              </a:endParaRPr>
            </a:p>
          </p:txBody>
        </p:sp>
        <p:sp>
          <p:nvSpPr>
            <p:cNvPr id="10" name="Shape 20864">
              <a:extLst>
                <a:ext uri="{FF2B5EF4-FFF2-40B4-BE49-F238E27FC236}">
                  <a16:creationId xmlns:a16="http://schemas.microsoft.com/office/drawing/2014/main" id="{D2649C14-806D-0340-8A72-542B5408DFBA}"/>
                </a:ext>
              </a:extLst>
            </p:cNvPr>
            <p:cNvSpPr/>
            <p:nvPr/>
          </p:nvSpPr>
          <p:spPr>
            <a:xfrm>
              <a:off x="3677288" y="6453520"/>
              <a:ext cx="1222630" cy="1295948"/>
            </a:xfrm>
            <a:custGeom>
              <a:avLst/>
              <a:gdLst/>
              <a:ahLst/>
              <a:cxnLst>
                <a:cxn ang="0">
                  <a:pos x="wd2" y="hd2"/>
                </a:cxn>
                <a:cxn ang="5400000">
                  <a:pos x="wd2" y="hd2"/>
                </a:cxn>
                <a:cxn ang="10800000">
                  <a:pos x="wd2" y="hd2"/>
                </a:cxn>
                <a:cxn ang="16200000">
                  <a:pos x="wd2" y="hd2"/>
                </a:cxn>
              </a:cxnLst>
              <a:rect l="0" t="0" r="r" b="b"/>
              <a:pathLst>
                <a:path w="21508" h="21600" extrusionOk="0">
                  <a:moveTo>
                    <a:pt x="21502" y="19403"/>
                  </a:moveTo>
                  <a:cubicBezTo>
                    <a:pt x="21184" y="12071"/>
                    <a:pt x="18620" y="5619"/>
                    <a:pt x="12429" y="1081"/>
                  </a:cubicBezTo>
                  <a:cubicBezTo>
                    <a:pt x="11900" y="693"/>
                    <a:pt x="11335" y="338"/>
                    <a:pt x="10754" y="0"/>
                  </a:cubicBezTo>
                  <a:cubicBezTo>
                    <a:pt x="10173" y="338"/>
                    <a:pt x="9608" y="693"/>
                    <a:pt x="9079" y="1081"/>
                  </a:cubicBezTo>
                  <a:cubicBezTo>
                    <a:pt x="2888" y="5619"/>
                    <a:pt x="324" y="12071"/>
                    <a:pt x="6" y="19403"/>
                  </a:cubicBezTo>
                  <a:cubicBezTo>
                    <a:pt x="-46" y="20602"/>
                    <a:pt x="237" y="21236"/>
                    <a:pt x="1000" y="21514"/>
                  </a:cubicBezTo>
                  <a:cubicBezTo>
                    <a:pt x="4251" y="21539"/>
                    <a:pt x="7503" y="21568"/>
                    <a:pt x="10754" y="21600"/>
                  </a:cubicBezTo>
                  <a:cubicBezTo>
                    <a:pt x="14005" y="21568"/>
                    <a:pt x="17257" y="21539"/>
                    <a:pt x="20508" y="21514"/>
                  </a:cubicBezTo>
                  <a:cubicBezTo>
                    <a:pt x="21271" y="21236"/>
                    <a:pt x="21554" y="20602"/>
                    <a:pt x="21502" y="19403"/>
                  </a:cubicBezTo>
                  <a:close/>
                </a:path>
              </a:pathLst>
            </a:custGeom>
            <a:solidFill>
              <a:srgbClr val="212935">
                <a:alpha val="25000"/>
              </a:srgbClr>
            </a:solidFill>
            <a:ln w="12700" cap="flat">
              <a:noFill/>
              <a:miter lim="400000"/>
            </a:ln>
            <a:effectLst/>
          </p:spPr>
          <p:txBody>
            <a:bodyPr wrap="square" lIns="50058" tIns="50058" rIns="50058" bIns="50058" numCol="1" anchor="ctr">
              <a:noAutofit/>
            </a:bodyPr>
            <a:lstStyle/>
            <a:p>
              <a:pPr defTabSz="16891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940">
                <a:latin typeface="Noto Sans S Chinese Thin" panose="020B0200000000000000" pitchFamily="34" charset="-122"/>
                <a:ea typeface="Noto Sans S Chinese Thin" panose="020B0200000000000000" pitchFamily="34" charset="-122"/>
              </a:endParaRPr>
            </a:p>
          </p:txBody>
        </p:sp>
      </p:grpSp>
      <p:sp>
        <p:nvSpPr>
          <p:cNvPr id="15" name="矩形 14">
            <a:extLst>
              <a:ext uri="{FF2B5EF4-FFF2-40B4-BE49-F238E27FC236}">
                <a16:creationId xmlns:a16="http://schemas.microsoft.com/office/drawing/2014/main" id="{48AC7DD4-B013-D94D-A158-A389F763D1C3}"/>
              </a:ext>
            </a:extLst>
          </p:cNvPr>
          <p:cNvSpPr/>
          <p:nvPr/>
        </p:nvSpPr>
        <p:spPr>
          <a:xfrm>
            <a:off x="1924807" y="2520802"/>
            <a:ext cx="2222500" cy="2708434"/>
          </a:xfrm>
          <a:prstGeom prst="rect">
            <a:avLst/>
          </a:prstGeom>
        </p:spPr>
        <p:txBody>
          <a:bodyPr wrap="square">
            <a:spAutoFit/>
          </a:bodyPr>
          <a:lstStyle/>
          <a:p>
            <a:pPr algn="r"/>
            <a:r>
              <a:rPr lang="en-US" altLang="zh-CN" sz="2400" b="1" dirty="0">
                <a:solidFill>
                  <a:schemeClr val="tx1">
                    <a:lumMod val="65000"/>
                    <a:lumOff val="35000"/>
                  </a:schemeClr>
                </a:solidFill>
                <a:latin typeface="Calibri" panose="020F0502020204030204" charset="0"/>
                <a:ea typeface="海派腔调禅粗黑简1.0" panose="02000500000000000000" charset="-122"/>
                <a:cs typeface="+mn-ea"/>
                <a:sym typeface="Arial" panose="020B0604020202020204" pitchFamily="34" charset="0"/>
              </a:rPr>
              <a:t>Economics</a:t>
            </a:r>
          </a:p>
          <a:p>
            <a:pPr algn="r"/>
            <a:r>
              <a:rPr lang="en-US" altLang="zh-CN" sz="1400" dirty="0">
                <a:solidFill>
                  <a:schemeClr val="bg2">
                    <a:lumMod val="25000"/>
                  </a:schemeClr>
                </a:solidFill>
                <a:latin typeface="Arial" panose="020B0604020202020204" pitchFamily="34" charset="0"/>
                <a:cs typeface="Arial" panose="020B0604020202020204" pitchFamily="34" charset="0"/>
              </a:rPr>
              <a:t>Macroeconomics Microeconomics Econometrics Mathematics</a:t>
            </a:r>
          </a:p>
          <a:p>
            <a:pPr algn="r"/>
            <a:r>
              <a:rPr lang="en-US" altLang="zh-CN" sz="1400" dirty="0">
                <a:solidFill>
                  <a:schemeClr val="bg2">
                    <a:lumMod val="25000"/>
                  </a:schemeClr>
                </a:solidFill>
                <a:latin typeface="Arial" panose="020B0604020202020204" pitchFamily="34" charset="0"/>
                <a:cs typeface="Arial" panose="020B0604020202020204" pitchFamily="34" charset="0"/>
              </a:rPr>
              <a:t> Statistics </a:t>
            </a:r>
          </a:p>
          <a:p>
            <a:pPr algn="r"/>
            <a:r>
              <a:rPr lang="en-US" altLang="zh-CN" sz="1400" dirty="0">
                <a:solidFill>
                  <a:schemeClr val="bg2">
                    <a:lumMod val="25000"/>
                  </a:schemeClr>
                </a:solidFill>
                <a:latin typeface="Arial" panose="020B0604020202020204" pitchFamily="34" charset="0"/>
                <a:cs typeface="Arial" panose="020B0604020202020204" pitchFamily="34" charset="0"/>
              </a:rPr>
              <a:t>Game theory</a:t>
            </a:r>
          </a:p>
          <a:p>
            <a:pPr algn="r"/>
            <a:r>
              <a:rPr lang="en-US" altLang="zh-CN" sz="1400" dirty="0">
                <a:solidFill>
                  <a:schemeClr val="bg2">
                    <a:lumMod val="25000"/>
                  </a:schemeClr>
                </a:solidFill>
                <a:latin typeface="Arial" panose="020B0604020202020204" pitchFamily="34" charset="0"/>
                <a:cs typeface="Arial" panose="020B0604020202020204" pitchFamily="34" charset="0"/>
              </a:rPr>
              <a:t>Corporate Finance Information Economics </a:t>
            </a:r>
          </a:p>
          <a:p>
            <a:pPr algn="r"/>
            <a:r>
              <a:rPr lang="en-US" altLang="zh-CN" sz="1400" dirty="0">
                <a:solidFill>
                  <a:schemeClr val="bg2">
                    <a:lumMod val="25000"/>
                  </a:schemeClr>
                </a:solidFill>
                <a:latin typeface="Arial" panose="020B0604020202020204" pitchFamily="34" charset="0"/>
                <a:cs typeface="Arial" panose="020B0604020202020204" pitchFamily="34" charset="0"/>
              </a:rPr>
              <a:t>...</a:t>
            </a:r>
            <a:endParaRPr lang="zh-CN" altLang="en-US" sz="1600" dirty="0">
              <a:solidFill>
                <a:schemeClr val="bg2">
                  <a:lumMod val="25000"/>
                </a:schemeClr>
              </a:solidFill>
              <a:latin typeface="Arial" panose="020B0604020202020204" pitchFamily="34" charset="0"/>
              <a:ea typeface="海派腔调禅粗黑简1.0" panose="02000500000000000000" charset="-122"/>
              <a:cs typeface="Arial" panose="020B0604020202020204" pitchFamily="34" charset="0"/>
              <a:sym typeface="Arial" panose="020B0604020202020204" pitchFamily="34" charset="0"/>
            </a:endParaRPr>
          </a:p>
          <a:p>
            <a:pPr algn="r"/>
            <a:endParaRPr lang="zh-CN" altLang="en-US" sz="2000" dirty="0">
              <a:solidFill>
                <a:schemeClr val="tx1">
                  <a:lumMod val="65000"/>
                  <a:lumOff val="35000"/>
                </a:schemeClr>
              </a:solidFill>
              <a:latin typeface="Calibri" panose="020F0502020204030204" charset="0"/>
              <a:ea typeface="海派腔调禅粗黑简1.0" panose="02000500000000000000" charset="-122"/>
              <a:cs typeface="+mn-ea"/>
              <a:sym typeface="Arial" panose="020B0604020202020204" pitchFamily="34" charset="0"/>
            </a:endParaRPr>
          </a:p>
        </p:txBody>
      </p:sp>
      <p:sp>
        <p:nvSpPr>
          <p:cNvPr id="19" name="矩形 18">
            <a:extLst>
              <a:ext uri="{FF2B5EF4-FFF2-40B4-BE49-F238E27FC236}">
                <a16:creationId xmlns:a16="http://schemas.microsoft.com/office/drawing/2014/main" id="{C579DD6A-E5C0-6A4F-9B16-E72B02F2FE7C}"/>
              </a:ext>
            </a:extLst>
          </p:cNvPr>
          <p:cNvSpPr/>
          <p:nvPr/>
        </p:nvSpPr>
        <p:spPr>
          <a:xfrm>
            <a:off x="7623390" y="2520802"/>
            <a:ext cx="3526512" cy="3046988"/>
          </a:xfrm>
          <a:prstGeom prst="rect">
            <a:avLst/>
          </a:prstGeom>
        </p:spPr>
        <p:txBody>
          <a:bodyPr wrap="square">
            <a:spAutoFit/>
          </a:bodyPr>
          <a:lstStyle/>
          <a:p>
            <a:r>
              <a:rPr lang="en-US" altLang="zh-CN" sz="2400" b="1" dirty="0">
                <a:solidFill>
                  <a:schemeClr val="tx1">
                    <a:lumMod val="65000"/>
                    <a:lumOff val="35000"/>
                  </a:schemeClr>
                </a:solidFill>
                <a:latin typeface="Calibri" panose="020F0502020204030204" charset="0"/>
                <a:ea typeface="海派腔调禅粗黑简1.0" panose="02000500000000000000" charset="-122"/>
                <a:cs typeface="+mn-ea"/>
                <a:sym typeface="Arial" panose="020B0604020202020204" pitchFamily="34" charset="0"/>
              </a:rPr>
              <a:t>Business Analytics</a:t>
            </a:r>
          </a:p>
          <a:p>
            <a:r>
              <a:rPr lang="en-US" altLang="zh-CN" sz="1400" dirty="0">
                <a:solidFill>
                  <a:schemeClr val="bg2">
                    <a:lumMod val="25000"/>
                  </a:schemeClr>
                </a:solidFill>
                <a:latin typeface="Arial" panose="020B0604020202020204" pitchFamily="34" charset="0"/>
                <a:cs typeface="Arial" panose="020B0604020202020204" pitchFamily="34" charset="0"/>
              </a:rPr>
              <a:t>Data Structure and Algorithms</a:t>
            </a:r>
          </a:p>
          <a:p>
            <a:r>
              <a:rPr lang="en-US" altLang="zh-CN" sz="1400" dirty="0">
                <a:solidFill>
                  <a:schemeClr val="bg2">
                    <a:lumMod val="25000"/>
                  </a:schemeClr>
                </a:solidFill>
                <a:latin typeface="Arial" panose="020B0604020202020204" pitchFamily="34" charset="0"/>
                <a:cs typeface="Arial" panose="020B0604020202020204" pitchFamily="34" charset="0"/>
              </a:rPr>
              <a:t>Fundamentals of Database Technologies</a:t>
            </a:r>
          </a:p>
          <a:p>
            <a:r>
              <a:rPr lang="en-US" altLang="zh-CN" sz="1400" dirty="0">
                <a:solidFill>
                  <a:schemeClr val="bg2">
                    <a:lumMod val="25000"/>
                  </a:schemeClr>
                </a:solidFill>
                <a:latin typeface="Arial" panose="020B0604020202020204" pitchFamily="34" charset="0"/>
                <a:cs typeface="Arial" panose="020B0604020202020204" pitchFamily="34" charset="0"/>
              </a:rPr>
              <a:t>Statistics and Econometrics</a:t>
            </a:r>
          </a:p>
          <a:p>
            <a:r>
              <a:rPr lang="en-US" altLang="zh-CN" sz="1400" dirty="0">
                <a:solidFill>
                  <a:schemeClr val="bg2">
                    <a:lumMod val="25000"/>
                  </a:schemeClr>
                </a:solidFill>
                <a:latin typeface="Arial" panose="020B0604020202020204" pitchFamily="34" charset="0"/>
                <a:cs typeface="Arial" panose="020B0604020202020204" pitchFamily="34" charset="0"/>
              </a:rPr>
              <a:t>Advanced Machine Learning</a:t>
            </a:r>
          </a:p>
          <a:p>
            <a:r>
              <a:rPr lang="en-US" altLang="zh-CN" sz="1400" dirty="0">
                <a:solidFill>
                  <a:schemeClr val="bg2">
                    <a:lumMod val="25000"/>
                  </a:schemeClr>
                </a:solidFill>
                <a:latin typeface="Arial" panose="020B0604020202020204" pitchFamily="34" charset="0"/>
                <a:cs typeface="Arial" panose="020B0604020202020204" pitchFamily="34" charset="0"/>
              </a:rPr>
              <a:t>Network Analytics</a:t>
            </a:r>
          </a:p>
          <a:p>
            <a:r>
              <a:rPr lang="en-US" altLang="zh-CN" sz="1400" dirty="0" err="1">
                <a:solidFill>
                  <a:schemeClr val="bg2">
                    <a:lumMod val="25000"/>
                  </a:schemeClr>
                </a:solidFill>
                <a:latin typeface="Arial" panose="020B0604020202020204" pitchFamily="34" charset="0"/>
                <a:cs typeface="Arial" panose="020B0604020202020204" pitchFamily="34" charset="0"/>
              </a:rPr>
              <a:t>Optimisation</a:t>
            </a:r>
            <a:r>
              <a:rPr lang="en-US" altLang="zh-CN" sz="1400" dirty="0">
                <a:solidFill>
                  <a:schemeClr val="bg2">
                    <a:lumMod val="25000"/>
                  </a:schemeClr>
                </a:solidFill>
                <a:latin typeface="Arial" panose="020B0604020202020204" pitchFamily="34" charset="0"/>
                <a:cs typeface="Arial" panose="020B0604020202020204" pitchFamily="34" charset="0"/>
              </a:rPr>
              <a:t> and Decision models</a:t>
            </a:r>
          </a:p>
          <a:p>
            <a:r>
              <a:rPr lang="en-US" altLang="zh-CN" sz="1400" dirty="0">
                <a:solidFill>
                  <a:schemeClr val="bg2">
                    <a:lumMod val="25000"/>
                  </a:schemeClr>
                </a:solidFill>
                <a:latin typeface="Arial" panose="020B0604020202020204" pitchFamily="34" charset="0"/>
                <a:cs typeface="Arial" panose="020B0604020202020204" pitchFamily="34" charset="0"/>
              </a:rPr>
              <a:t>Digital Marketing Analytics</a:t>
            </a:r>
          </a:p>
          <a:p>
            <a:r>
              <a:rPr lang="en-US" altLang="zh-CN" sz="1400" dirty="0">
                <a:solidFill>
                  <a:schemeClr val="bg2">
                    <a:lumMod val="25000"/>
                  </a:schemeClr>
                </a:solidFill>
                <a:latin typeface="Arial" panose="020B0604020202020204" pitchFamily="34" charset="0"/>
                <a:cs typeface="Arial" panose="020B0604020202020204" pitchFamily="34" charset="0"/>
              </a:rPr>
              <a:t>Analytics in Business</a:t>
            </a:r>
          </a:p>
          <a:p>
            <a:r>
              <a:rPr lang="en-US" altLang="zh-CN" sz="1400" dirty="0">
                <a:solidFill>
                  <a:schemeClr val="bg2">
                    <a:lumMod val="25000"/>
                  </a:schemeClr>
                </a:solidFill>
                <a:latin typeface="Arial" panose="020B0604020202020204" pitchFamily="34" charset="0"/>
                <a:cs typeface="Arial" panose="020B0604020202020204" pitchFamily="34" charset="0"/>
              </a:rPr>
              <a:t>Financial Analytics</a:t>
            </a:r>
          </a:p>
          <a:p>
            <a:r>
              <a:rPr lang="en-US" altLang="zh-CN" sz="1400" dirty="0">
                <a:solidFill>
                  <a:schemeClr val="bg2">
                    <a:lumMod val="25000"/>
                  </a:schemeClr>
                </a:solidFill>
                <a:latin typeface="Arial" panose="020B0604020202020204" pitchFamily="34" charset="0"/>
                <a:cs typeface="Arial" panose="020B0604020202020204" pitchFamily="34" charset="0"/>
              </a:rPr>
              <a:t>Energy Analytics</a:t>
            </a:r>
          </a:p>
          <a:p>
            <a:r>
              <a:rPr lang="en-US" altLang="zh-CN" sz="1400" dirty="0" err="1">
                <a:solidFill>
                  <a:schemeClr val="bg2">
                    <a:lumMod val="25000"/>
                  </a:schemeClr>
                </a:solidFill>
                <a:latin typeface="Arial" panose="020B0604020202020204" pitchFamily="34" charset="0"/>
                <a:cs typeface="Arial" panose="020B0604020202020204" pitchFamily="34" charset="0"/>
              </a:rPr>
              <a:t>Visualisation</a:t>
            </a:r>
            <a:endParaRPr lang="en-US" altLang="zh-CN" sz="1400" dirty="0">
              <a:solidFill>
                <a:schemeClr val="bg2">
                  <a:lumMod val="25000"/>
                </a:schemeClr>
              </a:solidFill>
              <a:latin typeface="Arial" panose="020B0604020202020204" pitchFamily="34" charset="0"/>
              <a:cs typeface="Arial" panose="020B0604020202020204" pitchFamily="34" charset="0"/>
            </a:endParaRPr>
          </a:p>
          <a:p>
            <a:r>
              <a:rPr lang="en-US" altLang="zh-CN" sz="1400" dirty="0">
                <a:solidFill>
                  <a:schemeClr val="bg2">
                    <a:lumMod val="25000"/>
                  </a:schemeClr>
                </a:solidFill>
                <a:latin typeface="Arial" panose="020B0604020202020204" pitchFamily="34" charset="0"/>
                <a:cs typeface="Arial" panose="020B0604020202020204" pitchFamily="34" charset="0"/>
                <a:sym typeface="Arial" panose="020B0604020202020204" pitchFamily="34" charset="0"/>
              </a:rPr>
              <a:t>…</a:t>
            </a:r>
            <a:endParaRPr lang="zh-CN" altLang="en-US" sz="1400" dirty="0">
              <a:solidFill>
                <a:schemeClr val="bg2">
                  <a:lumMod val="25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20" name="矩形 19">
            <a:extLst>
              <a:ext uri="{FF2B5EF4-FFF2-40B4-BE49-F238E27FC236}">
                <a16:creationId xmlns:a16="http://schemas.microsoft.com/office/drawing/2014/main" id="{DA0C33B5-631C-5F48-BAF5-56772E501FA6}"/>
              </a:ext>
            </a:extLst>
          </p:cNvPr>
          <p:cNvSpPr/>
          <p:nvPr/>
        </p:nvSpPr>
        <p:spPr>
          <a:xfrm>
            <a:off x="3792980" y="5527136"/>
            <a:ext cx="4186384" cy="677108"/>
          </a:xfrm>
          <a:prstGeom prst="rect">
            <a:avLst/>
          </a:prstGeom>
        </p:spPr>
        <p:txBody>
          <a:bodyPr wrap="square">
            <a:spAutoFit/>
          </a:bodyPr>
          <a:lstStyle/>
          <a:p>
            <a:pPr algn="ctr"/>
            <a:r>
              <a:rPr lang="en-US" altLang="zh-CN" sz="2400" b="1" dirty="0">
                <a:solidFill>
                  <a:schemeClr val="tx1">
                    <a:lumMod val="65000"/>
                    <a:lumOff val="35000"/>
                  </a:schemeClr>
                </a:solidFill>
                <a:latin typeface="Calibri" panose="020F0502020204030204" charset="0"/>
                <a:ea typeface="海派腔调禅粗黑简1.0" panose="02000500000000000000" charset="-122"/>
                <a:cs typeface="+mn-ea"/>
                <a:sym typeface="Arial" panose="020B0604020202020204" pitchFamily="34" charset="0"/>
              </a:rPr>
              <a:t>Tools</a:t>
            </a:r>
          </a:p>
          <a:p>
            <a:r>
              <a:rPr lang="en-US" altLang="zh-CN" sz="1400" dirty="0">
                <a:solidFill>
                  <a:schemeClr val="bg2">
                    <a:lumMod val="25000"/>
                  </a:schemeClr>
                </a:solidFill>
                <a:latin typeface="Arial" panose="020B0604020202020204" pitchFamily="34" charset="0"/>
                <a:cs typeface="Arial" panose="020B0604020202020204" pitchFamily="34" charset="0"/>
              </a:rPr>
              <a:t>Python, R, PostgreSQL, Tableau, AMPL, Excel, …</a:t>
            </a:r>
            <a:endParaRPr lang="zh-CN" altLang="en-US" sz="1400" dirty="0">
              <a:solidFill>
                <a:schemeClr val="bg2">
                  <a:lumMod val="25000"/>
                </a:schemeClr>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781881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500">
            <a:extLst>
              <a:ext uri="{FF2B5EF4-FFF2-40B4-BE49-F238E27FC236}">
                <a16:creationId xmlns:a16="http://schemas.microsoft.com/office/drawing/2014/main" id="{ECF60F78-E6BD-0347-B0E7-35B9ACC98FB0}"/>
              </a:ext>
            </a:extLst>
          </p:cNvPr>
          <p:cNvSpPr>
            <a:spLocks noEditPoints="1"/>
          </p:cNvSpPr>
          <p:nvPr/>
        </p:nvSpPr>
        <p:spPr bwMode="auto">
          <a:xfrm>
            <a:off x="1776420" y="3878263"/>
            <a:ext cx="223838" cy="566737"/>
          </a:xfrm>
          <a:custGeom>
            <a:avLst/>
            <a:gdLst/>
            <a:ahLst/>
            <a:cxnLst>
              <a:cxn ang="0">
                <a:pos x="170" y="147"/>
              </a:cxn>
              <a:cxn ang="0">
                <a:pos x="210" y="107"/>
              </a:cxn>
              <a:cxn ang="0">
                <a:pos x="214" y="60"/>
              </a:cxn>
              <a:cxn ang="0">
                <a:pos x="182" y="13"/>
              </a:cxn>
              <a:cxn ang="0">
                <a:pos x="141" y="0"/>
              </a:cxn>
              <a:cxn ang="0">
                <a:pos x="88" y="22"/>
              </a:cxn>
              <a:cxn ang="0">
                <a:pos x="66" y="76"/>
              </a:cxn>
              <a:cxn ang="0">
                <a:pos x="79" y="119"/>
              </a:cxn>
              <a:cxn ang="0">
                <a:pos x="126" y="153"/>
              </a:cxn>
              <a:cxn ang="0">
                <a:pos x="266" y="336"/>
              </a:cxn>
              <a:cxn ang="0">
                <a:pos x="248" y="216"/>
              </a:cxn>
              <a:cxn ang="0">
                <a:pos x="244" y="201"/>
              </a:cxn>
              <a:cxn ang="0">
                <a:pos x="226" y="182"/>
              </a:cxn>
              <a:cxn ang="0">
                <a:pos x="170" y="162"/>
              </a:cxn>
              <a:cxn ang="0">
                <a:pos x="125" y="160"/>
              </a:cxn>
              <a:cxn ang="0">
                <a:pos x="57" y="175"/>
              </a:cxn>
              <a:cxn ang="0">
                <a:pos x="32" y="198"/>
              </a:cxn>
              <a:cxn ang="0">
                <a:pos x="13" y="325"/>
              </a:cxn>
              <a:cxn ang="0">
                <a:pos x="0" y="428"/>
              </a:cxn>
              <a:cxn ang="0">
                <a:pos x="7" y="451"/>
              </a:cxn>
              <a:cxn ang="0">
                <a:pos x="21" y="452"/>
              </a:cxn>
              <a:cxn ang="0">
                <a:pos x="37" y="433"/>
              </a:cxn>
              <a:cxn ang="0">
                <a:pos x="59" y="361"/>
              </a:cxn>
              <a:cxn ang="0">
                <a:pos x="37" y="498"/>
              </a:cxn>
              <a:cxn ang="0">
                <a:pos x="50" y="513"/>
              </a:cxn>
              <a:cxn ang="0">
                <a:pos x="79" y="679"/>
              </a:cxn>
              <a:cxn ang="0">
                <a:pos x="82" y="693"/>
              </a:cxn>
              <a:cxn ang="0">
                <a:pos x="94" y="708"/>
              </a:cxn>
              <a:cxn ang="0">
                <a:pos x="109" y="710"/>
              </a:cxn>
              <a:cxn ang="0">
                <a:pos x="125" y="696"/>
              </a:cxn>
              <a:cxn ang="0">
                <a:pos x="128" y="685"/>
              </a:cxn>
              <a:cxn ang="0">
                <a:pos x="131" y="645"/>
              </a:cxn>
              <a:cxn ang="0">
                <a:pos x="134" y="577"/>
              </a:cxn>
              <a:cxn ang="0">
                <a:pos x="144" y="514"/>
              </a:cxn>
              <a:cxn ang="0">
                <a:pos x="147" y="577"/>
              </a:cxn>
              <a:cxn ang="0">
                <a:pos x="150" y="645"/>
              </a:cxn>
              <a:cxn ang="0">
                <a:pos x="153" y="685"/>
              </a:cxn>
              <a:cxn ang="0">
                <a:pos x="156" y="696"/>
              </a:cxn>
              <a:cxn ang="0">
                <a:pos x="172" y="710"/>
              </a:cxn>
              <a:cxn ang="0">
                <a:pos x="186" y="708"/>
              </a:cxn>
              <a:cxn ang="0">
                <a:pos x="198" y="693"/>
              </a:cxn>
              <a:cxn ang="0">
                <a:pos x="211" y="514"/>
              </a:cxn>
              <a:cxn ang="0">
                <a:pos x="232" y="513"/>
              </a:cxn>
              <a:cxn ang="0">
                <a:pos x="245" y="498"/>
              </a:cxn>
              <a:cxn ang="0">
                <a:pos x="219" y="361"/>
              </a:cxn>
              <a:cxn ang="0">
                <a:pos x="241" y="430"/>
              </a:cxn>
              <a:cxn ang="0">
                <a:pos x="257" y="452"/>
              </a:cxn>
              <a:cxn ang="0">
                <a:pos x="270" y="450"/>
              </a:cxn>
              <a:cxn ang="0">
                <a:pos x="276" y="426"/>
              </a:cxn>
            </a:cxnLst>
            <a:rect l="0" t="0" r="r" b="b"/>
            <a:pathLst>
              <a:path w="276" h="710">
                <a:moveTo>
                  <a:pt x="141" y="154"/>
                </a:moveTo>
                <a:lnTo>
                  <a:pt x="141" y="154"/>
                </a:lnTo>
                <a:lnTo>
                  <a:pt x="156" y="153"/>
                </a:lnTo>
                <a:lnTo>
                  <a:pt x="170" y="147"/>
                </a:lnTo>
                <a:lnTo>
                  <a:pt x="182" y="141"/>
                </a:lnTo>
                <a:lnTo>
                  <a:pt x="194" y="131"/>
                </a:lnTo>
                <a:lnTo>
                  <a:pt x="203" y="119"/>
                </a:lnTo>
                <a:lnTo>
                  <a:pt x="210" y="107"/>
                </a:lnTo>
                <a:lnTo>
                  <a:pt x="214" y="93"/>
                </a:lnTo>
                <a:lnTo>
                  <a:pt x="216" y="76"/>
                </a:lnTo>
                <a:lnTo>
                  <a:pt x="216" y="76"/>
                </a:lnTo>
                <a:lnTo>
                  <a:pt x="214" y="60"/>
                </a:lnTo>
                <a:lnTo>
                  <a:pt x="210" y="47"/>
                </a:lnTo>
                <a:lnTo>
                  <a:pt x="203" y="34"/>
                </a:lnTo>
                <a:lnTo>
                  <a:pt x="194" y="22"/>
                </a:lnTo>
                <a:lnTo>
                  <a:pt x="182" y="13"/>
                </a:lnTo>
                <a:lnTo>
                  <a:pt x="170" y="6"/>
                </a:lnTo>
                <a:lnTo>
                  <a:pt x="156" y="2"/>
                </a:lnTo>
                <a:lnTo>
                  <a:pt x="141" y="0"/>
                </a:lnTo>
                <a:lnTo>
                  <a:pt x="141" y="0"/>
                </a:lnTo>
                <a:lnTo>
                  <a:pt x="126" y="2"/>
                </a:lnTo>
                <a:lnTo>
                  <a:pt x="112" y="6"/>
                </a:lnTo>
                <a:lnTo>
                  <a:pt x="98" y="13"/>
                </a:lnTo>
                <a:lnTo>
                  <a:pt x="88" y="22"/>
                </a:lnTo>
                <a:lnTo>
                  <a:pt x="79" y="34"/>
                </a:lnTo>
                <a:lnTo>
                  <a:pt x="72" y="47"/>
                </a:lnTo>
                <a:lnTo>
                  <a:pt x="68" y="60"/>
                </a:lnTo>
                <a:lnTo>
                  <a:pt x="66" y="76"/>
                </a:lnTo>
                <a:lnTo>
                  <a:pt x="66" y="76"/>
                </a:lnTo>
                <a:lnTo>
                  <a:pt x="68" y="93"/>
                </a:lnTo>
                <a:lnTo>
                  <a:pt x="72" y="107"/>
                </a:lnTo>
                <a:lnTo>
                  <a:pt x="79" y="119"/>
                </a:lnTo>
                <a:lnTo>
                  <a:pt x="88" y="131"/>
                </a:lnTo>
                <a:lnTo>
                  <a:pt x="98" y="141"/>
                </a:lnTo>
                <a:lnTo>
                  <a:pt x="112" y="147"/>
                </a:lnTo>
                <a:lnTo>
                  <a:pt x="126" y="153"/>
                </a:lnTo>
                <a:lnTo>
                  <a:pt x="141" y="154"/>
                </a:lnTo>
                <a:lnTo>
                  <a:pt x="141" y="154"/>
                </a:lnTo>
                <a:close/>
                <a:moveTo>
                  <a:pt x="276" y="426"/>
                </a:moveTo>
                <a:lnTo>
                  <a:pt x="266" y="336"/>
                </a:lnTo>
                <a:lnTo>
                  <a:pt x="266" y="336"/>
                </a:lnTo>
                <a:lnTo>
                  <a:pt x="264" y="328"/>
                </a:lnTo>
                <a:lnTo>
                  <a:pt x="248" y="216"/>
                </a:lnTo>
                <a:lnTo>
                  <a:pt x="248" y="216"/>
                </a:lnTo>
                <a:lnTo>
                  <a:pt x="247" y="213"/>
                </a:lnTo>
                <a:lnTo>
                  <a:pt x="247" y="206"/>
                </a:lnTo>
                <a:lnTo>
                  <a:pt x="247" y="206"/>
                </a:lnTo>
                <a:lnTo>
                  <a:pt x="244" y="201"/>
                </a:lnTo>
                <a:lnTo>
                  <a:pt x="244" y="201"/>
                </a:lnTo>
                <a:lnTo>
                  <a:pt x="241" y="195"/>
                </a:lnTo>
                <a:lnTo>
                  <a:pt x="236" y="191"/>
                </a:lnTo>
                <a:lnTo>
                  <a:pt x="226" y="182"/>
                </a:lnTo>
                <a:lnTo>
                  <a:pt x="214" y="175"/>
                </a:lnTo>
                <a:lnTo>
                  <a:pt x="201" y="169"/>
                </a:lnTo>
                <a:lnTo>
                  <a:pt x="185" y="165"/>
                </a:lnTo>
                <a:lnTo>
                  <a:pt x="170" y="162"/>
                </a:lnTo>
                <a:lnTo>
                  <a:pt x="156" y="160"/>
                </a:lnTo>
                <a:lnTo>
                  <a:pt x="141" y="160"/>
                </a:lnTo>
                <a:lnTo>
                  <a:pt x="141" y="160"/>
                </a:lnTo>
                <a:lnTo>
                  <a:pt x="125" y="160"/>
                </a:lnTo>
                <a:lnTo>
                  <a:pt x="107" y="162"/>
                </a:lnTo>
                <a:lnTo>
                  <a:pt x="90" y="165"/>
                </a:lnTo>
                <a:lnTo>
                  <a:pt x="72" y="169"/>
                </a:lnTo>
                <a:lnTo>
                  <a:pt x="57" y="175"/>
                </a:lnTo>
                <a:lnTo>
                  <a:pt x="44" y="182"/>
                </a:lnTo>
                <a:lnTo>
                  <a:pt x="40" y="188"/>
                </a:lnTo>
                <a:lnTo>
                  <a:pt x="35" y="192"/>
                </a:lnTo>
                <a:lnTo>
                  <a:pt x="32" y="198"/>
                </a:lnTo>
                <a:lnTo>
                  <a:pt x="29" y="206"/>
                </a:lnTo>
                <a:lnTo>
                  <a:pt x="29" y="206"/>
                </a:lnTo>
                <a:lnTo>
                  <a:pt x="29" y="207"/>
                </a:lnTo>
                <a:lnTo>
                  <a:pt x="13" y="325"/>
                </a:lnTo>
                <a:lnTo>
                  <a:pt x="13" y="325"/>
                </a:lnTo>
                <a:lnTo>
                  <a:pt x="12" y="335"/>
                </a:lnTo>
                <a:lnTo>
                  <a:pt x="0" y="428"/>
                </a:lnTo>
                <a:lnTo>
                  <a:pt x="0" y="428"/>
                </a:lnTo>
                <a:lnTo>
                  <a:pt x="0" y="436"/>
                </a:lnTo>
                <a:lnTo>
                  <a:pt x="3" y="445"/>
                </a:lnTo>
                <a:lnTo>
                  <a:pt x="4" y="448"/>
                </a:lnTo>
                <a:lnTo>
                  <a:pt x="7" y="451"/>
                </a:lnTo>
                <a:lnTo>
                  <a:pt x="12" y="452"/>
                </a:lnTo>
                <a:lnTo>
                  <a:pt x="16" y="452"/>
                </a:lnTo>
                <a:lnTo>
                  <a:pt x="16" y="452"/>
                </a:lnTo>
                <a:lnTo>
                  <a:pt x="21" y="452"/>
                </a:lnTo>
                <a:lnTo>
                  <a:pt x="25" y="450"/>
                </a:lnTo>
                <a:lnTo>
                  <a:pt x="28" y="447"/>
                </a:lnTo>
                <a:lnTo>
                  <a:pt x="31" y="442"/>
                </a:lnTo>
                <a:lnTo>
                  <a:pt x="37" y="433"/>
                </a:lnTo>
                <a:lnTo>
                  <a:pt x="40" y="425"/>
                </a:lnTo>
                <a:lnTo>
                  <a:pt x="57" y="358"/>
                </a:lnTo>
                <a:lnTo>
                  <a:pt x="57" y="358"/>
                </a:lnTo>
                <a:lnTo>
                  <a:pt x="59" y="361"/>
                </a:lnTo>
                <a:lnTo>
                  <a:pt x="35" y="486"/>
                </a:lnTo>
                <a:lnTo>
                  <a:pt x="35" y="486"/>
                </a:lnTo>
                <a:lnTo>
                  <a:pt x="35" y="492"/>
                </a:lnTo>
                <a:lnTo>
                  <a:pt x="37" y="498"/>
                </a:lnTo>
                <a:lnTo>
                  <a:pt x="38" y="502"/>
                </a:lnTo>
                <a:lnTo>
                  <a:pt x="41" y="507"/>
                </a:lnTo>
                <a:lnTo>
                  <a:pt x="45" y="510"/>
                </a:lnTo>
                <a:lnTo>
                  <a:pt x="50" y="513"/>
                </a:lnTo>
                <a:lnTo>
                  <a:pt x="56" y="514"/>
                </a:lnTo>
                <a:lnTo>
                  <a:pt x="62" y="514"/>
                </a:lnTo>
                <a:lnTo>
                  <a:pt x="69" y="514"/>
                </a:lnTo>
                <a:lnTo>
                  <a:pt x="79" y="679"/>
                </a:lnTo>
                <a:lnTo>
                  <a:pt x="81" y="688"/>
                </a:lnTo>
                <a:lnTo>
                  <a:pt x="81" y="688"/>
                </a:lnTo>
                <a:lnTo>
                  <a:pt x="81" y="688"/>
                </a:lnTo>
                <a:lnTo>
                  <a:pt x="82" y="693"/>
                </a:lnTo>
                <a:lnTo>
                  <a:pt x="85" y="701"/>
                </a:lnTo>
                <a:lnTo>
                  <a:pt x="87" y="704"/>
                </a:lnTo>
                <a:lnTo>
                  <a:pt x="90" y="707"/>
                </a:lnTo>
                <a:lnTo>
                  <a:pt x="94" y="708"/>
                </a:lnTo>
                <a:lnTo>
                  <a:pt x="100" y="710"/>
                </a:lnTo>
                <a:lnTo>
                  <a:pt x="100" y="710"/>
                </a:lnTo>
                <a:lnTo>
                  <a:pt x="104" y="710"/>
                </a:lnTo>
                <a:lnTo>
                  <a:pt x="109" y="710"/>
                </a:lnTo>
                <a:lnTo>
                  <a:pt x="109" y="710"/>
                </a:lnTo>
                <a:lnTo>
                  <a:pt x="116" y="707"/>
                </a:lnTo>
                <a:lnTo>
                  <a:pt x="120" y="702"/>
                </a:lnTo>
                <a:lnTo>
                  <a:pt x="125" y="696"/>
                </a:lnTo>
                <a:lnTo>
                  <a:pt x="126" y="689"/>
                </a:lnTo>
                <a:lnTo>
                  <a:pt x="126" y="689"/>
                </a:lnTo>
                <a:lnTo>
                  <a:pt x="128" y="685"/>
                </a:lnTo>
                <a:lnTo>
                  <a:pt x="128" y="685"/>
                </a:lnTo>
                <a:lnTo>
                  <a:pt x="129" y="668"/>
                </a:lnTo>
                <a:lnTo>
                  <a:pt x="129" y="668"/>
                </a:lnTo>
                <a:lnTo>
                  <a:pt x="131" y="645"/>
                </a:lnTo>
                <a:lnTo>
                  <a:pt x="131" y="645"/>
                </a:lnTo>
                <a:lnTo>
                  <a:pt x="132" y="613"/>
                </a:lnTo>
                <a:lnTo>
                  <a:pt x="132" y="613"/>
                </a:lnTo>
                <a:lnTo>
                  <a:pt x="134" y="577"/>
                </a:lnTo>
                <a:lnTo>
                  <a:pt x="134" y="577"/>
                </a:lnTo>
                <a:lnTo>
                  <a:pt x="135" y="539"/>
                </a:lnTo>
                <a:lnTo>
                  <a:pt x="135" y="539"/>
                </a:lnTo>
                <a:lnTo>
                  <a:pt x="137" y="514"/>
                </a:lnTo>
                <a:lnTo>
                  <a:pt x="144" y="514"/>
                </a:lnTo>
                <a:lnTo>
                  <a:pt x="144" y="514"/>
                </a:lnTo>
                <a:lnTo>
                  <a:pt x="145" y="539"/>
                </a:lnTo>
                <a:lnTo>
                  <a:pt x="145" y="539"/>
                </a:lnTo>
                <a:lnTo>
                  <a:pt x="147" y="577"/>
                </a:lnTo>
                <a:lnTo>
                  <a:pt x="147" y="577"/>
                </a:lnTo>
                <a:lnTo>
                  <a:pt x="148" y="613"/>
                </a:lnTo>
                <a:lnTo>
                  <a:pt x="148" y="613"/>
                </a:lnTo>
                <a:lnTo>
                  <a:pt x="150" y="645"/>
                </a:lnTo>
                <a:lnTo>
                  <a:pt x="150" y="645"/>
                </a:lnTo>
                <a:lnTo>
                  <a:pt x="151" y="668"/>
                </a:lnTo>
                <a:lnTo>
                  <a:pt x="151" y="668"/>
                </a:lnTo>
                <a:lnTo>
                  <a:pt x="153" y="685"/>
                </a:lnTo>
                <a:lnTo>
                  <a:pt x="153" y="685"/>
                </a:lnTo>
                <a:lnTo>
                  <a:pt x="154" y="689"/>
                </a:lnTo>
                <a:lnTo>
                  <a:pt x="154" y="689"/>
                </a:lnTo>
                <a:lnTo>
                  <a:pt x="156" y="696"/>
                </a:lnTo>
                <a:lnTo>
                  <a:pt x="160" y="702"/>
                </a:lnTo>
                <a:lnTo>
                  <a:pt x="164" y="707"/>
                </a:lnTo>
                <a:lnTo>
                  <a:pt x="172" y="710"/>
                </a:lnTo>
                <a:lnTo>
                  <a:pt x="172" y="710"/>
                </a:lnTo>
                <a:lnTo>
                  <a:pt x="176" y="710"/>
                </a:lnTo>
                <a:lnTo>
                  <a:pt x="182" y="710"/>
                </a:lnTo>
                <a:lnTo>
                  <a:pt x="182" y="710"/>
                </a:lnTo>
                <a:lnTo>
                  <a:pt x="186" y="708"/>
                </a:lnTo>
                <a:lnTo>
                  <a:pt x="191" y="707"/>
                </a:lnTo>
                <a:lnTo>
                  <a:pt x="194" y="704"/>
                </a:lnTo>
                <a:lnTo>
                  <a:pt x="195" y="701"/>
                </a:lnTo>
                <a:lnTo>
                  <a:pt x="198" y="693"/>
                </a:lnTo>
                <a:lnTo>
                  <a:pt x="200" y="688"/>
                </a:lnTo>
                <a:lnTo>
                  <a:pt x="200" y="688"/>
                </a:lnTo>
                <a:lnTo>
                  <a:pt x="201" y="679"/>
                </a:lnTo>
                <a:lnTo>
                  <a:pt x="211" y="514"/>
                </a:lnTo>
                <a:lnTo>
                  <a:pt x="220" y="514"/>
                </a:lnTo>
                <a:lnTo>
                  <a:pt x="220" y="514"/>
                </a:lnTo>
                <a:lnTo>
                  <a:pt x="226" y="514"/>
                </a:lnTo>
                <a:lnTo>
                  <a:pt x="232" y="513"/>
                </a:lnTo>
                <a:lnTo>
                  <a:pt x="236" y="510"/>
                </a:lnTo>
                <a:lnTo>
                  <a:pt x="241" y="507"/>
                </a:lnTo>
                <a:lnTo>
                  <a:pt x="244" y="502"/>
                </a:lnTo>
                <a:lnTo>
                  <a:pt x="245" y="498"/>
                </a:lnTo>
                <a:lnTo>
                  <a:pt x="247" y="492"/>
                </a:lnTo>
                <a:lnTo>
                  <a:pt x="245" y="486"/>
                </a:lnTo>
                <a:lnTo>
                  <a:pt x="219" y="361"/>
                </a:lnTo>
                <a:lnTo>
                  <a:pt x="219" y="361"/>
                </a:lnTo>
                <a:lnTo>
                  <a:pt x="220" y="358"/>
                </a:lnTo>
                <a:lnTo>
                  <a:pt x="239" y="422"/>
                </a:lnTo>
                <a:lnTo>
                  <a:pt x="239" y="422"/>
                </a:lnTo>
                <a:lnTo>
                  <a:pt x="241" y="430"/>
                </a:lnTo>
                <a:lnTo>
                  <a:pt x="247" y="441"/>
                </a:lnTo>
                <a:lnTo>
                  <a:pt x="250" y="447"/>
                </a:lnTo>
                <a:lnTo>
                  <a:pt x="253" y="450"/>
                </a:lnTo>
                <a:lnTo>
                  <a:pt x="257" y="452"/>
                </a:lnTo>
                <a:lnTo>
                  <a:pt x="261" y="452"/>
                </a:lnTo>
                <a:lnTo>
                  <a:pt x="261" y="452"/>
                </a:lnTo>
                <a:lnTo>
                  <a:pt x="266" y="451"/>
                </a:lnTo>
                <a:lnTo>
                  <a:pt x="270" y="450"/>
                </a:lnTo>
                <a:lnTo>
                  <a:pt x="273" y="447"/>
                </a:lnTo>
                <a:lnTo>
                  <a:pt x="275" y="444"/>
                </a:lnTo>
                <a:lnTo>
                  <a:pt x="276" y="435"/>
                </a:lnTo>
                <a:lnTo>
                  <a:pt x="276" y="426"/>
                </a:lnTo>
                <a:lnTo>
                  <a:pt x="276" y="426"/>
                </a:lnTo>
                <a:close/>
              </a:path>
            </a:pathLst>
          </a:custGeom>
          <a:solidFill>
            <a:schemeClr val="accent5">
              <a:lumMod val="40000"/>
              <a:lumOff val="60000"/>
            </a:schemeClr>
          </a:solidFill>
          <a:ln w="9525">
            <a:noFill/>
            <a:round/>
            <a:headEnd/>
            <a:tailEnd/>
          </a:ln>
          <a:effectLst/>
        </p:spPr>
        <p:txBody>
          <a:bodyPr/>
          <a:lstStyle/>
          <a:p>
            <a:pPr eaLnBrk="1" fontAlgn="auto" hangingPunct="1">
              <a:spcBef>
                <a:spcPts val="0"/>
              </a:spcBef>
              <a:spcAft>
                <a:spcPts val="0"/>
              </a:spcAft>
              <a:defRPr/>
            </a:pPr>
            <a:endParaRPr lang="ko-KR" altLang="en-US" sz="1350">
              <a:latin typeface="Arial" panose="020B0604020202020204" pitchFamily="34" charset="0"/>
              <a:ea typeface="+mn-ea"/>
              <a:cs typeface="+mn-ea"/>
              <a:sym typeface="Arial" panose="020B0604020202020204" pitchFamily="34" charset="0"/>
            </a:endParaRPr>
          </a:p>
        </p:txBody>
      </p:sp>
      <p:sp>
        <p:nvSpPr>
          <p:cNvPr id="28" name="Freeform 500">
            <a:extLst>
              <a:ext uri="{FF2B5EF4-FFF2-40B4-BE49-F238E27FC236}">
                <a16:creationId xmlns:a16="http://schemas.microsoft.com/office/drawing/2014/main" id="{1A31DB99-67BE-F541-9FBB-24F54A754BA9}"/>
              </a:ext>
            </a:extLst>
          </p:cNvPr>
          <p:cNvSpPr>
            <a:spLocks noEditPoints="1"/>
          </p:cNvSpPr>
          <p:nvPr/>
        </p:nvSpPr>
        <p:spPr bwMode="auto">
          <a:xfrm>
            <a:off x="3008322" y="3730625"/>
            <a:ext cx="268287" cy="715963"/>
          </a:xfrm>
          <a:custGeom>
            <a:avLst/>
            <a:gdLst/>
            <a:ahLst/>
            <a:cxnLst>
              <a:cxn ang="0">
                <a:pos x="170" y="147"/>
              </a:cxn>
              <a:cxn ang="0">
                <a:pos x="210" y="107"/>
              </a:cxn>
              <a:cxn ang="0">
                <a:pos x="214" y="60"/>
              </a:cxn>
              <a:cxn ang="0">
                <a:pos x="182" y="13"/>
              </a:cxn>
              <a:cxn ang="0">
                <a:pos x="141" y="0"/>
              </a:cxn>
              <a:cxn ang="0">
                <a:pos x="88" y="22"/>
              </a:cxn>
              <a:cxn ang="0">
                <a:pos x="66" y="76"/>
              </a:cxn>
              <a:cxn ang="0">
                <a:pos x="79" y="119"/>
              </a:cxn>
              <a:cxn ang="0">
                <a:pos x="126" y="153"/>
              </a:cxn>
              <a:cxn ang="0">
                <a:pos x="266" y="336"/>
              </a:cxn>
              <a:cxn ang="0">
                <a:pos x="248" y="216"/>
              </a:cxn>
              <a:cxn ang="0">
                <a:pos x="244" y="201"/>
              </a:cxn>
              <a:cxn ang="0">
                <a:pos x="226" y="182"/>
              </a:cxn>
              <a:cxn ang="0">
                <a:pos x="170" y="162"/>
              </a:cxn>
              <a:cxn ang="0">
                <a:pos x="125" y="160"/>
              </a:cxn>
              <a:cxn ang="0">
                <a:pos x="57" y="175"/>
              </a:cxn>
              <a:cxn ang="0">
                <a:pos x="32" y="198"/>
              </a:cxn>
              <a:cxn ang="0">
                <a:pos x="13" y="325"/>
              </a:cxn>
              <a:cxn ang="0">
                <a:pos x="0" y="428"/>
              </a:cxn>
              <a:cxn ang="0">
                <a:pos x="7" y="451"/>
              </a:cxn>
              <a:cxn ang="0">
                <a:pos x="21" y="452"/>
              </a:cxn>
              <a:cxn ang="0">
                <a:pos x="37" y="433"/>
              </a:cxn>
              <a:cxn ang="0">
                <a:pos x="59" y="361"/>
              </a:cxn>
              <a:cxn ang="0">
                <a:pos x="37" y="498"/>
              </a:cxn>
              <a:cxn ang="0">
                <a:pos x="50" y="513"/>
              </a:cxn>
              <a:cxn ang="0">
                <a:pos x="79" y="679"/>
              </a:cxn>
              <a:cxn ang="0">
                <a:pos x="82" y="693"/>
              </a:cxn>
              <a:cxn ang="0">
                <a:pos x="94" y="708"/>
              </a:cxn>
              <a:cxn ang="0">
                <a:pos x="109" y="710"/>
              </a:cxn>
              <a:cxn ang="0">
                <a:pos x="125" y="696"/>
              </a:cxn>
              <a:cxn ang="0">
                <a:pos x="128" y="685"/>
              </a:cxn>
              <a:cxn ang="0">
                <a:pos x="131" y="645"/>
              </a:cxn>
              <a:cxn ang="0">
                <a:pos x="134" y="577"/>
              </a:cxn>
              <a:cxn ang="0">
                <a:pos x="144" y="514"/>
              </a:cxn>
              <a:cxn ang="0">
                <a:pos x="147" y="577"/>
              </a:cxn>
              <a:cxn ang="0">
                <a:pos x="150" y="645"/>
              </a:cxn>
              <a:cxn ang="0">
                <a:pos x="153" y="685"/>
              </a:cxn>
              <a:cxn ang="0">
                <a:pos x="156" y="696"/>
              </a:cxn>
              <a:cxn ang="0">
                <a:pos x="172" y="710"/>
              </a:cxn>
              <a:cxn ang="0">
                <a:pos x="186" y="708"/>
              </a:cxn>
              <a:cxn ang="0">
                <a:pos x="198" y="693"/>
              </a:cxn>
              <a:cxn ang="0">
                <a:pos x="211" y="514"/>
              </a:cxn>
              <a:cxn ang="0">
                <a:pos x="232" y="513"/>
              </a:cxn>
              <a:cxn ang="0">
                <a:pos x="245" y="498"/>
              </a:cxn>
              <a:cxn ang="0">
                <a:pos x="219" y="361"/>
              </a:cxn>
              <a:cxn ang="0">
                <a:pos x="241" y="430"/>
              </a:cxn>
              <a:cxn ang="0">
                <a:pos x="257" y="452"/>
              </a:cxn>
              <a:cxn ang="0">
                <a:pos x="270" y="450"/>
              </a:cxn>
              <a:cxn ang="0">
                <a:pos x="276" y="426"/>
              </a:cxn>
            </a:cxnLst>
            <a:rect l="0" t="0" r="r" b="b"/>
            <a:pathLst>
              <a:path w="276" h="710">
                <a:moveTo>
                  <a:pt x="141" y="154"/>
                </a:moveTo>
                <a:lnTo>
                  <a:pt x="141" y="154"/>
                </a:lnTo>
                <a:lnTo>
                  <a:pt x="156" y="153"/>
                </a:lnTo>
                <a:lnTo>
                  <a:pt x="170" y="147"/>
                </a:lnTo>
                <a:lnTo>
                  <a:pt x="182" y="141"/>
                </a:lnTo>
                <a:lnTo>
                  <a:pt x="194" y="131"/>
                </a:lnTo>
                <a:lnTo>
                  <a:pt x="203" y="119"/>
                </a:lnTo>
                <a:lnTo>
                  <a:pt x="210" y="107"/>
                </a:lnTo>
                <a:lnTo>
                  <a:pt x="214" y="93"/>
                </a:lnTo>
                <a:lnTo>
                  <a:pt x="216" y="76"/>
                </a:lnTo>
                <a:lnTo>
                  <a:pt x="216" y="76"/>
                </a:lnTo>
                <a:lnTo>
                  <a:pt x="214" y="60"/>
                </a:lnTo>
                <a:lnTo>
                  <a:pt x="210" y="47"/>
                </a:lnTo>
                <a:lnTo>
                  <a:pt x="203" y="34"/>
                </a:lnTo>
                <a:lnTo>
                  <a:pt x="194" y="22"/>
                </a:lnTo>
                <a:lnTo>
                  <a:pt x="182" y="13"/>
                </a:lnTo>
                <a:lnTo>
                  <a:pt x="170" y="6"/>
                </a:lnTo>
                <a:lnTo>
                  <a:pt x="156" y="2"/>
                </a:lnTo>
                <a:lnTo>
                  <a:pt x="141" y="0"/>
                </a:lnTo>
                <a:lnTo>
                  <a:pt x="141" y="0"/>
                </a:lnTo>
                <a:lnTo>
                  <a:pt x="126" y="2"/>
                </a:lnTo>
                <a:lnTo>
                  <a:pt x="112" y="6"/>
                </a:lnTo>
                <a:lnTo>
                  <a:pt x="98" y="13"/>
                </a:lnTo>
                <a:lnTo>
                  <a:pt x="88" y="22"/>
                </a:lnTo>
                <a:lnTo>
                  <a:pt x="79" y="34"/>
                </a:lnTo>
                <a:lnTo>
                  <a:pt x="72" y="47"/>
                </a:lnTo>
                <a:lnTo>
                  <a:pt x="68" y="60"/>
                </a:lnTo>
                <a:lnTo>
                  <a:pt x="66" y="76"/>
                </a:lnTo>
                <a:lnTo>
                  <a:pt x="66" y="76"/>
                </a:lnTo>
                <a:lnTo>
                  <a:pt x="68" y="93"/>
                </a:lnTo>
                <a:lnTo>
                  <a:pt x="72" y="107"/>
                </a:lnTo>
                <a:lnTo>
                  <a:pt x="79" y="119"/>
                </a:lnTo>
                <a:lnTo>
                  <a:pt x="88" y="131"/>
                </a:lnTo>
                <a:lnTo>
                  <a:pt x="98" y="141"/>
                </a:lnTo>
                <a:lnTo>
                  <a:pt x="112" y="147"/>
                </a:lnTo>
                <a:lnTo>
                  <a:pt x="126" y="153"/>
                </a:lnTo>
                <a:lnTo>
                  <a:pt x="141" y="154"/>
                </a:lnTo>
                <a:lnTo>
                  <a:pt x="141" y="154"/>
                </a:lnTo>
                <a:close/>
                <a:moveTo>
                  <a:pt x="276" y="426"/>
                </a:moveTo>
                <a:lnTo>
                  <a:pt x="266" y="336"/>
                </a:lnTo>
                <a:lnTo>
                  <a:pt x="266" y="336"/>
                </a:lnTo>
                <a:lnTo>
                  <a:pt x="264" y="328"/>
                </a:lnTo>
                <a:lnTo>
                  <a:pt x="248" y="216"/>
                </a:lnTo>
                <a:lnTo>
                  <a:pt x="248" y="216"/>
                </a:lnTo>
                <a:lnTo>
                  <a:pt x="247" y="213"/>
                </a:lnTo>
                <a:lnTo>
                  <a:pt x="247" y="206"/>
                </a:lnTo>
                <a:lnTo>
                  <a:pt x="247" y="206"/>
                </a:lnTo>
                <a:lnTo>
                  <a:pt x="244" y="201"/>
                </a:lnTo>
                <a:lnTo>
                  <a:pt x="244" y="201"/>
                </a:lnTo>
                <a:lnTo>
                  <a:pt x="241" y="195"/>
                </a:lnTo>
                <a:lnTo>
                  <a:pt x="236" y="191"/>
                </a:lnTo>
                <a:lnTo>
                  <a:pt x="226" y="182"/>
                </a:lnTo>
                <a:lnTo>
                  <a:pt x="214" y="175"/>
                </a:lnTo>
                <a:lnTo>
                  <a:pt x="201" y="169"/>
                </a:lnTo>
                <a:lnTo>
                  <a:pt x="185" y="165"/>
                </a:lnTo>
                <a:lnTo>
                  <a:pt x="170" y="162"/>
                </a:lnTo>
                <a:lnTo>
                  <a:pt x="156" y="160"/>
                </a:lnTo>
                <a:lnTo>
                  <a:pt x="141" y="160"/>
                </a:lnTo>
                <a:lnTo>
                  <a:pt x="141" y="160"/>
                </a:lnTo>
                <a:lnTo>
                  <a:pt x="125" y="160"/>
                </a:lnTo>
                <a:lnTo>
                  <a:pt x="107" y="162"/>
                </a:lnTo>
                <a:lnTo>
                  <a:pt x="90" y="165"/>
                </a:lnTo>
                <a:lnTo>
                  <a:pt x="72" y="169"/>
                </a:lnTo>
                <a:lnTo>
                  <a:pt x="57" y="175"/>
                </a:lnTo>
                <a:lnTo>
                  <a:pt x="44" y="182"/>
                </a:lnTo>
                <a:lnTo>
                  <a:pt x="40" y="188"/>
                </a:lnTo>
                <a:lnTo>
                  <a:pt x="35" y="192"/>
                </a:lnTo>
                <a:lnTo>
                  <a:pt x="32" y="198"/>
                </a:lnTo>
                <a:lnTo>
                  <a:pt x="29" y="206"/>
                </a:lnTo>
                <a:lnTo>
                  <a:pt x="29" y="206"/>
                </a:lnTo>
                <a:lnTo>
                  <a:pt x="29" y="207"/>
                </a:lnTo>
                <a:lnTo>
                  <a:pt x="13" y="325"/>
                </a:lnTo>
                <a:lnTo>
                  <a:pt x="13" y="325"/>
                </a:lnTo>
                <a:lnTo>
                  <a:pt x="12" y="335"/>
                </a:lnTo>
                <a:lnTo>
                  <a:pt x="0" y="428"/>
                </a:lnTo>
                <a:lnTo>
                  <a:pt x="0" y="428"/>
                </a:lnTo>
                <a:lnTo>
                  <a:pt x="0" y="436"/>
                </a:lnTo>
                <a:lnTo>
                  <a:pt x="3" y="445"/>
                </a:lnTo>
                <a:lnTo>
                  <a:pt x="4" y="448"/>
                </a:lnTo>
                <a:lnTo>
                  <a:pt x="7" y="451"/>
                </a:lnTo>
                <a:lnTo>
                  <a:pt x="12" y="452"/>
                </a:lnTo>
                <a:lnTo>
                  <a:pt x="16" y="452"/>
                </a:lnTo>
                <a:lnTo>
                  <a:pt x="16" y="452"/>
                </a:lnTo>
                <a:lnTo>
                  <a:pt x="21" y="452"/>
                </a:lnTo>
                <a:lnTo>
                  <a:pt x="25" y="450"/>
                </a:lnTo>
                <a:lnTo>
                  <a:pt x="28" y="447"/>
                </a:lnTo>
                <a:lnTo>
                  <a:pt x="31" y="442"/>
                </a:lnTo>
                <a:lnTo>
                  <a:pt x="37" y="433"/>
                </a:lnTo>
                <a:lnTo>
                  <a:pt x="40" y="425"/>
                </a:lnTo>
                <a:lnTo>
                  <a:pt x="57" y="358"/>
                </a:lnTo>
                <a:lnTo>
                  <a:pt x="57" y="358"/>
                </a:lnTo>
                <a:lnTo>
                  <a:pt x="59" y="361"/>
                </a:lnTo>
                <a:lnTo>
                  <a:pt x="35" y="486"/>
                </a:lnTo>
                <a:lnTo>
                  <a:pt x="35" y="486"/>
                </a:lnTo>
                <a:lnTo>
                  <a:pt x="35" y="492"/>
                </a:lnTo>
                <a:lnTo>
                  <a:pt x="37" y="498"/>
                </a:lnTo>
                <a:lnTo>
                  <a:pt x="38" y="502"/>
                </a:lnTo>
                <a:lnTo>
                  <a:pt x="41" y="507"/>
                </a:lnTo>
                <a:lnTo>
                  <a:pt x="45" y="510"/>
                </a:lnTo>
                <a:lnTo>
                  <a:pt x="50" y="513"/>
                </a:lnTo>
                <a:lnTo>
                  <a:pt x="56" y="514"/>
                </a:lnTo>
                <a:lnTo>
                  <a:pt x="62" y="514"/>
                </a:lnTo>
                <a:lnTo>
                  <a:pt x="69" y="514"/>
                </a:lnTo>
                <a:lnTo>
                  <a:pt x="79" y="679"/>
                </a:lnTo>
                <a:lnTo>
                  <a:pt x="81" y="688"/>
                </a:lnTo>
                <a:lnTo>
                  <a:pt x="81" y="688"/>
                </a:lnTo>
                <a:lnTo>
                  <a:pt x="81" y="688"/>
                </a:lnTo>
                <a:lnTo>
                  <a:pt x="82" y="693"/>
                </a:lnTo>
                <a:lnTo>
                  <a:pt x="85" y="701"/>
                </a:lnTo>
                <a:lnTo>
                  <a:pt x="87" y="704"/>
                </a:lnTo>
                <a:lnTo>
                  <a:pt x="90" y="707"/>
                </a:lnTo>
                <a:lnTo>
                  <a:pt x="94" y="708"/>
                </a:lnTo>
                <a:lnTo>
                  <a:pt x="100" y="710"/>
                </a:lnTo>
                <a:lnTo>
                  <a:pt x="100" y="710"/>
                </a:lnTo>
                <a:lnTo>
                  <a:pt x="104" y="710"/>
                </a:lnTo>
                <a:lnTo>
                  <a:pt x="109" y="710"/>
                </a:lnTo>
                <a:lnTo>
                  <a:pt x="109" y="710"/>
                </a:lnTo>
                <a:lnTo>
                  <a:pt x="116" y="707"/>
                </a:lnTo>
                <a:lnTo>
                  <a:pt x="120" y="702"/>
                </a:lnTo>
                <a:lnTo>
                  <a:pt x="125" y="696"/>
                </a:lnTo>
                <a:lnTo>
                  <a:pt x="126" y="689"/>
                </a:lnTo>
                <a:lnTo>
                  <a:pt x="126" y="689"/>
                </a:lnTo>
                <a:lnTo>
                  <a:pt x="128" y="685"/>
                </a:lnTo>
                <a:lnTo>
                  <a:pt x="128" y="685"/>
                </a:lnTo>
                <a:lnTo>
                  <a:pt x="129" y="668"/>
                </a:lnTo>
                <a:lnTo>
                  <a:pt x="129" y="668"/>
                </a:lnTo>
                <a:lnTo>
                  <a:pt x="131" y="645"/>
                </a:lnTo>
                <a:lnTo>
                  <a:pt x="131" y="645"/>
                </a:lnTo>
                <a:lnTo>
                  <a:pt x="132" y="613"/>
                </a:lnTo>
                <a:lnTo>
                  <a:pt x="132" y="613"/>
                </a:lnTo>
                <a:lnTo>
                  <a:pt x="134" y="577"/>
                </a:lnTo>
                <a:lnTo>
                  <a:pt x="134" y="577"/>
                </a:lnTo>
                <a:lnTo>
                  <a:pt x="135" y="539"/>
                </a:lnTo>
                <a:lnTo>
                  <a:pt x="135" y="539"/>
                </a:lnTo>
                <a:lnTo>
                  <a:pt x="137" y="514"/>
                </a:lnTo>
                <a:lnTo>
                  <a:pt x="144" y="514"/>
                </a:lnTo>
                <a:lnTo>
                  <a:pt x="144" y="514"/>
                </a:lnTo>
                <a:lnTo>
                  <a:pt x="145" y="539"/>
                </a:lnTo>
                <a:lnTo>
                  <a:pt x="145" y="539"/>
                </a:lnTo>
                <a:lnTo>
                  <a:pt x="147" y="577"/>
                </a:lnTo>
                <a:lnTo>
                  <a:pt x="147" y="577"/>
                </a:lnTo>
                <a:lnTo>
                  <a:pt x="148" y="613"/>
                </a:lnTo>
                <a:lnTo>
                  <a:pt x="148" y="613"/>
                </a:lnTo>
                <a:lnTo>
                  <a:pt x="150" y="645"/>
                </a:lnTo>
                <a:lnTo>
                  <a:pt x="150" y="645"/>
                </a:lnTo>
                <a:lnTo>
                  <a:pt x="151" y="668"/>
                </a:lnTo>
                <a:lnTo>
                  <a:pt x="151" y="668"/>
                </a:lnTo>
                <a:lnTo>
                  <a:pt x="153" y="685"/>
                </a:lnTo>
                <a:lnTo>
                  <a:pt x="153" y="685"/>
                </a:lnTo>
                <a:lnTo>
                  <a:pt x="154" y="689"/>
                </a:lnTo>
                <a:lnTo>
                  <a:pt x="154" y="689"/>
                </a:lnTo>
                <a:lnTo>
                  <a:pt x="156" y="696"/>
                </a:lnTo>
                <a:lnTo>
                  <a:pt x="160" y="702"/>
                </a:lnTo>
                <a:lnTo>
                  <a:pt x="164" y="707"/>
                </a:lnTo>
                <a:lnTo>
                  <a:pt x="172" y="710"/>
                </a:lnTo>
                <a:lnTo>
                  <a:pt x="172" y="710"/>
                </a:lnTo>
                <a:lnTo>
                  <a:pt x="176" y="710"/>
                </a:lnTo>
                <a:lnTo>
                  <a:pt x="182" y="710"/>
                </a:lnTo>
                <a:lnTo>
                  <a:pt x="182" y="710"/>
                </a:lnTo>
                <a:lnTo>
                  <a:pt x="186" y="708"/>
                </a:lnTo>
                <a:lnTo>
                  <a:pt x="191" y="707"/>
                </a:lnTo>
                <a:lnTo>
                  <a:pt x="194" y="704"/>
                </a:lnTo>
                <a:lnTo>
                  <a:pt x="195" y="701"/>
                </a:lnTo>
                <a:lnTo>
                  <a:pt x="198" y="693"/>
                </a:lnTo>
                <a:lnTo>
                  <a:pt x="200" y="688"/>
                </a:lnTo>
                <a:lnTo>
                  <a:pt x="200" y="688"/>
                </a:lnTo>
                <a:lnTo>
                  <a:pt x="201" y="679"/>
                </a:lnTo>
                <a:lnTo>
                  <a:pt x="211" y="514"/>
                </a:lnTo>
                <a:lnTo>
                  <a:pt x="220" y="514"/>
                </a:lnTo>
                <a:lnTo>
                  <a:pt x="220" y="514"/>
                </a:lnTo>
                <a:lnTo>
                  <a:pt x="226" y="514"/>
                </a:lnTo>
                <a:lnTo>
                  <a:pt x="232" y="513"/>
                </a:lnTo>
                <a:lnTo>
                  <a:pt x="236" y="510"/>
                </a:lnTo>
                <a:lnTo>
                  <a:pt x="241" y="507"/>
                </a:lnTo>
                <a:lnTo>
                  <a:pt x="244" y="502"/>
                </a:lnTo>
                <a:lnTo>
                  <a:pt x="245" y="498"/>
                </a:lnTo>
                <a:lnTo>
                  <a:pt x="247" y="492"/>
                </a:lnTo>
                <a:lnTo>
                  <a:pt x="245" y="486"/>
                </a:lnTo>
                <a:lnTo>
                  <a:pt x="219" y="361"/>
                </a:lnTo>
                <a:lnTo>
                  <a:pt x="219" y="361"/>
                </a:lnTo>
                <a:lnTo>
                  <a:pt x="220" y="358"/>
                </a:lnTo>
                <a:lnTo>
                  <a:pt x="239" y="422"/>
                </a:lnTo>
                <a:lnTo>
                  <a:pt x="239" y="422"/>
                </a:lnTo>
                <a:lnTo>
                  <a:pt x="241" y="430"/>
                </a:lnTo>
                <a:lnTo>
                  <a:pt x="247" y="441"/>
                </a:lnTo>
                <a:lnTo>
                  <a:pt x="250" y="447"/>
                </a:lnTo>
                <a:lnTo>
                  <a:pt x="253" y="450"/>
                </a:lnTo>
                <a:lnTo>
                  <a:pt x="257" y="452"/>
                </a:lnTo>
                <a:lnTo>
                  <a:pt x="261" y="452"/>
                </a:lnTo>
                <a:lnTo>
                  <a:pt x="261" y="452"/>
                </a:lnTo>
                <a:lnTo>
                  <a:pt x="266" y="451"/>
                </a:lnTo>
                <a:lnTo>
                  <a:pt x="270" y="450"/>
                </a:lnTo>
                <a:lnTo>
                  <a:pt x="273" y="447"/>
                </a:lnTo>
                <a:lnTo>
                  <a:pt x="275" y="444"/>
                </a:lnTo>
                <a:lnTo>
                  <a:pt x="276" y="435"/>
                </a:lnTo>
                <a:lnTo>
                  <a:pt x="276" y="426"/>
                </a:lnTo>
                <a:lnTo>
                  <a:pt x="276" y="426"/>
                </a:lnTo>
                <a:close/>
              </a:path>
            </a:pathLst>
          </a:custGeom>
          <a:solidFill>
            <a:schemeClr val="accent5">
              <a:lumMod val="60000"/>
              <a:lumOff val="40000"/>
            </a:schemeClr>
          </a:solidFill>
          <a:ln w="9525">
            <a:noFill/>
            <a:round/>
            <a:headEnd/>
            <a:tailEnd/>
          </a:ln>
          <a:effectLst/>
        </p:spPr>
        <p:txBody>
          <a:bodyPr/>
          <a:lstStyle/>
          <a:p>
            <a:pPr eaLnBrk="1" fontAlgn="auto" hangingPunct="1">
              <a:spcBef>
                <a:spcPts val="0"/>
              </a:spcBef>
              <a:spcAft>
                <a:spcPts val="0"/>
              </a:spcAft>
              <a:defRPr/>
            </a:pPr>
            <a:endParaRPr lang="ko-KR" altLang="en-US" sz="1350">
              <a:latin typeface="Arial" panose="020B0604020202020204" pitchFamily="34" charset="0"/>
              <a:ea typeface="+mn-ea"/>
              <a:cs typeface="+mn-ea"/>
              <a:sym typeface="Arial" panose="020B0604020202020204" pitchFamily="34" charset="0"/>
            </a:endParaRPr>
          </a:p>
        </p:txBody>
      </p:sp>
      <p:sp>
        <p:nvSpPr>
          <p:cNvPr id="29" name="Freeform 500">
            <a:extLst>
              <a:ext uri="{FF2B5EF4-FFF2-40B4-BE49-F238E27FC236}">
                <a16:creationId xmlns:a16="http://schemas.microsoft.com/office/drawing/2014/main" id="{64A8A31A-215E-EB4F-8966-238BDC4F09C5}"/>
              </a:ext>
            </a:extLst>
          </p:cNvPr>
          <p:cNvSpPr>
            <a:spLocks noEditPoints="1"/>
          </p:cNvSpPr>
          <p:nvPr/>
        </p:nvSpPr>
        <p:spPr bwMode="auto">
          <a:xfrm>
            <a:off x="4527557" y="3570288"/>
            <a:ext cx="327025" cy="877887"/>
          </a:xfrm>
          <a:custGeom>
            <a:avLst/>
            <a:gdLst/>
            <a:ahLst/>
            <a:cxnLst>
              <a:cxn ang="0">
                <a:pos x="170" y="147"/>
              </a:cxn>
              <a:cxn ang="0">
                <a:pos x="210" y="107"/>
              </a:cxn>
              <a:cxn ang="0">
                <a:pos x="214" y="60"/>
              </a:cxn>
              <a:cxn ang="0">
                <a:pos x="182" y="13"/>
              </a:cxn>
              <a:cxn ang="0">
                <a:pos x="141" y="0"/>
              </a:cxn>
              <a:cxn ang="0">
                <a:pos x="88" y="22"/>
              </a:cxn>
              <a:cxn ang="0">
                <a:pos x="66" y="76"/>
              </a:cxn>
              <a:cxn ang="0">
                <a:pos x="79" y="119"/>
              </a:cxn>
              <a:cxn ang="0">
                <a:pos x="126" y="153"/>
              </a:cxn>
              <a:cxn ang="0">
                <a:pos x="266" y="336"/>
              </a:cxn>
              <a:cxn ang="0">
                <a:pos x="248" y="216"/>
              </a:cxn>
              <a:cxn ang="0">
                <a:pos x="244" y="201"/>
              </a:cxn>
              <a:cxn ang="0">
                <a:pos x="226" y="182"/>
              </a:cxn>
              <a:cxn ang="0">
                <a:pos x="170" y="162"/>
              </a:cxn>
              <a:cxn ang="0">
                <a:pos x="125" y="160"/>
              </a:cxn>
              <a:cxn ang="0">
                <a:pos x="57" y="175"/>
              </a:cxn>
              <a:cxn ang="0">
                <a:pos x="32" y="198"/>
              </a:cxn>
              <a:cxn ang="0">
                <a:pos x="13" y="325"/>
              </a:cxn>
              <a:cxn ang="0">
                <a:pos x="0" y="428"/>
              </a:cxn>
              <a:cxn ang="0">
                <a:pos x="7" y="451"/>
              </a:cxn>
              <a:cxn ang="0">
                <a:pos x="21" y="452"/>
              </a:cxn>
              <a:cxn ang="0">
                <a:pos x="37" y="433"/>
              </a:cxn>
              <a:cxn ang="0">
                <a:pos x="59" y="361"/>
              </a:cxn>
              <a:cxn ang="0">
                <a:pos x="37" y="498"/>
              </a:cxn>
              <a:cxn ang="0">
                <a:pos x="50" y="513"/>
              </a:cxn>
              <a:cxn ang="0">
                <a:pos x="79" y="679"/>
              </a:cxn>
              <a:cxn ang="0">
                <a:pos x="82" y="693"/>
              </a:cxn>
              <a:cxn ang="0">
                <a:pos x="94" y="708"/>
              </a:cxn>
              <a:cxn ang="0">
                <a:pos x="109" y="710"/>
              </a:cxn>
              <a:cxn ang="0">
                <a:pos x="125" y="696"/>
              </a:cxn>
              <a:cxn ang="0">
                <a:pos x="128" y="685"/>
              </a:cxn>
              <a:cxn ang="0">
                <a:pos x="131" y="645"/>
              </a:cxn>
              <a:cxn ang="0">
                <a:pos x="134" y="577"/>
              </a:cxn>
              <a:cxn ang="0">
                <a:pos x="144" y="514"/>
              </a:cxn>
              <a:cxn ang="0">
                <a:pos x="147" y="577"/>
              </a:cxn>
              <a:cxn ang="0">
                <a:pos x="150" y="645"/>
              </a:cxn>
              <a:cxn ang="0">
                <a:pos x="153" y="685"/>
              </a:cxn>
              <a:cxn ang="0">
                <a:pos x="156" y="696"/>
              </a:cxn>
              <a:cxn ang="0">
                <a:pos x="172" y="710"/>
              </a:cxn>
              <a:cxn ang="0">
                <a:pos x="186" y="708"/>
              </a:cxn>
              <a:cxn ang="0">
                <a:pos x="198" y="693"/>
              </a:cxn>
              <a:cxn ang="0">
                <a:pos x="211" y="514"/>
              </a:cxn>
              <a:cxn ang="0">
                <a:pos x="232" y="513"/>
              </a:cxn>
              <a:cxn ang="0">
                <a:pos x="245" y="498"/>
              </a:cxn>
              <a:cxn ang="0">
                <a:pos x="219" y="361"/>
              </a:cxn>
              <a:cxn ang="0">
                <a:pos x="241" y="430"/>
              </a:cxn>
              <a:cxn ang="0">
                <a:pos x="257" y="452"/>
              </a:cxn>
              <a:cxn ang="0">
                <a:pos x="270" y="450"/>
              </a:cxn>
              <a:cxn ang="0">
                <a:pos x="276" y="426"/>
              </a:cxn>
            </a:cxnLst>
            <a:rect l="0" t="0" r="r" b="b"/>
            <a:pathLst>
              <a:path w="276" h="710">
                <a:moveTo>
                  <a:pt x="141" y="154"/>
                </a:moveTo>
                <a:lnTo>
                  <a:pt x="141" y="154"/>
                </a:lnTo>
                <a:lnTo>
                  <a:pt x="156" y="153"/>
                </a:lnTo>
                <a:lnTo>
                  <a:pt x="170" y="147"/>
                </a:lnTo>
                <a:lnTo>
                  <a:pt x="182" y="141"/>
                </a:lnTo>
                <a:lnTo>
                  <a:pt x="194" y="131"/>
                </a:lnTo>
                <a:lnTo>
                  <a:pt x="203" y="119"/>
                </a:lnTo>
                <a:lnTo>
                  <a:pt x="210" y="107"/>
                </a:lnTo>
                <a:lnTo>
                  <a:pt x="214" y="93"/>
                </a:lnTo>
                <a:lnTo>
                  <a:pt x="216" y="76"/>
                </a:lnTo>
                <a:lnTo>
                  <a:pt x="216" y="76"/>
                </a:lnTo>
                <a:lnTo>
                  <a:pt x="214" y="60"/>
                </a:lnTo>
                <a:lnTo>
                  <a:pt x="210" y="47"/>
                </a:lnTo>
                <a:lnTo>
                  <a:pt x="203" y="34"/>
                </a:lnTo>
                <a:lnTo>
                  <a:pt x="194" y="22"/>
                </a:lnTo>
                <a:lnTo>
                  <a:pt x="182" y="13"/>
                </a:lnTo>
                <a:lnTo>
                  <a:pt x="170" y="6"/>
                </a:lnTo>
                <a:lnTo>
                  <a:pt x="156" y="2"/>
                </a:lnTo>
                <a:lnTo>
                  <a:pt x="141" y="0"/>
                </a:lnTo>
                <a:lnTo>
                  <a:pt x="141" y="0"/>
                </a:lnTo>
                <a:lnTo>
                  <a:pt x="126" y="2"/>
                </a:lnTo>
                <a:lnTo>
                  <a:pt x="112" y="6"/>
                </a:lnTo>
                <a:lnTo>
                  <a:pt x="98" y="13"/>
                </a:lnTo>
                <a:lnTo>
                  <a:pt x="88" y="22"/>
                </a:lnTo>
                <a:lnTo>
                  <a:pt x="79" y="34"/>
                </a:lnTo>
                <a:lnTo>
                  <a:pt x="72" y="47"/>
                </a:lnTo>
                <a:lnTo>
                  <a:pt x="68" y="60"/>
                </a:lnTo>
                <a:lnTo>
                  <a:pt x="66" y="76"/>
                </a:lnTo>
                <a:lnTo>
                  <a:pt x="66" y="76"/>
                </a:lnTo>
                <a:lnTo>
                  <a:pt x="68" y="93"/>
                </a:lnTo>
                <a:lnTo>
                  <a:pt x="72" y="107"/>
                </a:lnTo>
                <a:lnTo>
                  <a:pt x="79" y="119"/>
                </a:lnTo>
                <a:lnTo>
                  <a:pt x="88" y="131"/>
                </a:lnTo>
                <a:lnTo>
                  <a:pt x="98" y="141"/>
                </a:lnTo>
                <a:lnTo>
                  <a:pt x="112" y="147"/>
                </a:lnTo>
                <a:lnTo>
                  <a:pt x="126" y="153"/>
                </a:lnTo>
                <a:lnTo>
                  <a:pt x="141" y="154"/>
                </a:lnTo>
                <a:lnTo>
                  <a:pt x="141" y="154"/>
                </a:lnTo>
                <a:close/>
                <a:moveTo>
                  <a:pt x="276" y="426"/>
                </a:moveTo>
                <a:lnTo>
                  <a:pt x="266" y="336"/>
                </a:lnTo>
                <a:lnTo>
                  <a:pt x="266" y="336"/>
                </a:lnTo>
                <a:lnTo>
                  <a:pt x="264" y="328"/>
                </a:lnTo>
                <a:lnTo>
                  <a:pt x="248" y="216"/>
                </a:lnTo>
                <a:lnTo>
                  <a:pt x="248" y="216"/>
                </a:lnTo>
                <a:lnTo>
                  <a:pt x="247" y="213"/>
                </a:lnTo>
                <a:lnTo>
                  <a:pt x="247" y="206"/>
                </a:lnTo>
                <a:lnTo>
                  <a:pt x="247" y="206"/>
                </a:lnTo>
                <a:lnTo>
                  <a:pt x="244" y="201"/>
                </a:lnTo>
                <a:lnTo>
                  <a:pt x="244" y="201"/>
                </a:lnTo>
                <a:lnTo>
                  <a:pt x="241" y="195"/>
                </a:lnTo>
                <a:lnTo>
                  <a:pt x="236" y="191"/>
                </a:lnTo>
                <a:lnTo>
                  <a:pt x="226" y="182"/>
                </a:lnTo>
                <a:lnTo>
                  <a:pt x="214" y="175"/>
                </a:lnTo>
                <a:lnTo>
                  <a:pt x="201" y="169"/>
                </a:lnTo>
                <a:lnTo>
                  <a:pt x="185" y="165"/>
                </a:lnTo>
                <a:lnTo>
                  <a:pt x="170" y="162"/>
                </a:lnTo>
                <a:lnTo>
                  <a:pt x="156" y="160"/>
                </a:lnTo>
                <a:lnTo>
                  <a:pt x="141" y="160"/>
                </a:lnTo>
                <a:lnTo>
                  <a:pt x="141" y="160"/>
                </a:lnTo>
                <a:lnTo>
                  <a:pt x="125" y="160"/>
                </a:lnTo>
                <a:lnTo>
                  <a:pt x="107" y="162"/>
                </a:lnTo>
                <a:lnTo>
                  <a:pt x="90" y="165"/>
                </a:lnTo>
                <a:lnTo>
                  <a:pt x="72" y="169"/>
                </a:lnTo>
                <a:lnTo>
                  <a:pt x="57" y="175"/>
                </a:lnTo>
                <a:lnTo>
                  <a:pt x="44" y="182"/>
                </a:lnTo>
                <a:lnTo>
                  <a:pt x="40" y="188"/>
                </a:lnTo>
                <a:lnTo>
                  <a:pt x="35" y="192"/>
                </a:lnTo>
                <a:lnTo>
                  <a:pt x="32" y="198"/>
                </a:lnTo>
                <a:lnTo>
                  <a:pt x="29" y="206"/>
                </a:lnTo>
                <a:lnTo>
                  <a:pt x="29" y="206"/>
                </a:lnTo>
                <a:lnTo>
                  <a:pt x="29" y="207"/>
                </a:lnTo>
                <a:lnTo>
                  <a:pt x="13" y="325"/>
                </a:lnTo>
                <a:lnTo>
                  <a:pt x="13" y="325"/>
                </a:lnTo>
                <a:lnTo>
                  <a:pt x="12" y="335"/>
                </a:lnTo>
                <a:lnTo>
                  <a:pt x="0" y="428"/>
                </a:lnTo>
                <a:lnTo>
                  <a:pt x="0" y="428"/>
                </a:lnTo>
                <a:lnTo>
                  <a:pt x="0" y="436"/>
                </a:lnTo>
                <a:lnTo>
                  <a:pt x="3" y="445"/>
                </a:lnTo>
                <a:lnTo>
                  <a:pt x="4" y="448"/>
                </a:lnTo>
                <a:lnTo>
                  <a:pt x="7" y="451"/>
                </a:lnTo>
                <a:lnTo>
                  <a:pt x="12" y="452"/>
                </a:lnTo>
                <a:lnTo>
                  <a:pt x="16" y="452"/>
                </a:lnTo>
                <a:lnTo>
                  <a:pt x="16" y="452"/>
                </a:lnTo>
                <a:lnTo>
                  <a:pt x="21" y="452"/>
                </a:lnTo>
                <a:lnTo>
                  <a:pt x="25" y="450"/>
                </a:lnTo>
                <a:lnTo>
                  <a:pt x="28" y="447"/>
                </a:lnTo>
                <a:lnTo>
                  <a:pt x="31" y="442"/>
                </a:lnTo>
                <a:lnTo>
                  <a:pt x="37" y="433"/>
                </a:lnTo>
                <a:lnTo>
                  <a:pt x="40" y="425"/>
                </a:lnTo>
                <a:lnTo>
                  <a:pt x="57" y="358"/>
                </a:lnTo>
                <a:lnTo>
                  <a:pt x="57" y="358"/>
                </a:lnTo>
                <a:lnTo>
                  <a:pt x="59" y="361"/>
                </a:lnTo>
                <a:lnTo>
                  <a:pt x="35" y="486"/>
                </a:lnTo>
                <a:lnTo>
                  <a:pt x="35" y="486"/>
                </a:lnTo>
                <a:lnTo>
                  <a:pt x="35" y="492"/>
                </a:lnTo>
                <a:lnTo>
                  <a:pt x="37" y="498"/>
                </a:lnTo>
                <a:lnTo>
                  <a:pt x="38" y="502"/>
                </a:lnTo>
                <a:lnTo>
                  <a:pt x="41" y="507"/>
                </a:lnTo>
                <a:lnTo>
                  <a:pt x="45" y="510"/>
                </a:lnTo>
                <a:lnTo>
                  <a:pt x="50" y="513"/>
                </a:lnTo>
                <a:lnTo>
                  <a:pt x="56" y="514"/>
                </a:lnTo>
                <a:lnTo>
                  <a:pt x="62" y="514"/>
                </a:lnTo>
                <a:lnTo>
                  <a:pt x="69" y="514"/>
                </a:lnTo>
                <a:lnTo>
                  <a:pt x="79" y="679"/>
                </a:lnTo>
                <a:lnTo>
                  <a:pt x="81" y="688"/>
                </a:lnTo>
                <a:lnTo>
                  <a:pt x="81" y="688"/>
                </a:lnTo>
                <a:lnTo>
                  <a:pt x="81" y="688"/>
                </a:lnTo>
                <a:lnTo>
                  <a:pt x="82" y="693"/>
                </a:lnTo>
                <a:lnTo>
                  <a:pt x="85" y="701"/>
                </a:lnTo>
                <a:lnTo>
                  <a:pt x="87" y="704"/>
                </a:lnTo>
                <a:lnTo>
                  <a:pt x="90" y="707"/>
                </a:lnTo>
                <a:lnTo>
                  <a:pt x="94" y="708"/>
                </a:lnTo>
                <a:lnTo>
                  <a:pt x="100" y="710"/>
                </a:lnTo>
                <a:lnTo>
                  <a:pt x="100" y="710"/>
                </a:lnTo>
                <a:lnTo>
                  <a:pt x="104" y="710"/>
                </a:lnTo>
                <a:lnTo>
                  <a:pt x="109" y="710"/>
                </a:lnTo>
                <a:lnTo>
                  <a:pt x="109" y="710"/>
                </a:lnTo>
                <a:lnTo>
                  <a:pt x="116" y="707"/>
                </a:lnTo>
                <a:lnTo>
                  <a:pt x="120" y="702"/>
                </a:lnTo>
                <a:lnTo>
                  <a:pt x="125" y="696"/>
                </a:lnTo>
                <a:lnTo>
                  <a:pt x="126" y="689"/>
                </a:lnTo>
                <a:lnTo>
                  <a:pt x="126" y="689"/>
                </a:lnTo>
                <a:lnTo>
                  <a:pt x="128" y="685"/>
                </a:lnTo>
                <a:lnTo>
                  <a:pt x="128" y="685"/>
                </a:lnTo>
                <a:lnTo>
                  <a:pt x="129" y="668"/>
                </a:lnTo>
                <a:lnTo>
                  <a:pt x="129" y="668"/>
                </a:lnTo>
                <a:lnTo>
                  <a:pt x="131" y="645"/>
                </a:lnTo>
                <a:lnTo>
                  <a:pt x="131" y="645"/>
                </a:lnTo>
                <a:lnTo>
                  <a:pt x="132" y="613"/>
                </a:lnTo>
                <a:lnTo>
                  <a:pt x="132" y="613"/>
                </a:lnTo>
                <a:lnTo>
                  <a:pt x="134" y="577"/>
                </a:lnTo>
                <a:lnTo>
                  <a:pt x="134" y="577"/>
                </a:lnTo>
                <a:lnTo>
                  <a:pt x="135" y="539"/>
                </a:lnTo>
                <a:lnTo>
                  <a:pt x="135" y="539"/>
                </a:lnTo>
                <a:lnTo>
                  <a:pt x="137" y="514"/>
                </a:lnTo>
                <a:lnTo>
                  <a:pt x="144" y="514"/>
                </a:lnTo>
                <a:lnTo>
                  <a:pt x="144" y="514"/>
                </a:lnTo>
                <a:lnTo>
                  <a:pt x="145" y="539"/>
                </a:lnTo>
                <a:lnTo>
                  <a:pt x="145" y="539"/>
                </a:lnTo>
                <a:lnTo>
                  <a:pt x="147" y="577"/>
                </a:lnTo>
                <a:lnTo>
                  <a:pt x="147" y="577"/>
                </a:lnTo>
                <a:lnTo>
                  <a:pt x="148" y="613"/>
                </a:lnTo>
                <a:lnTo>
                  <a:pt x="148" y="613"/>
                </a:lnTo>
                <a:lnTo>
                  <a:pt x="150" y="645"/>
                </a:lnTo>
                <a:lnTo>
                  <a:pt x="150" y="645"/>
                </a:lnTo>
                <a:lnTo>
                  <a:pt x="151" y="668"/>
                </a:lnTo>
                <a:lnTo>
                  <a:pt x="151" y="668"/>
                </a:lnTo>
                <a:lnTo>
                  <a:pt x="153" y="685"/>
                </a:lnTo>
                <a:lnTo>
                  <a:pt x="153" y="685"/>
                </a:lnTo>
                <a:lnTo>
                  <a:pt x="154" y="689"/>
                </a:lnTo>
                <a:lnTo>
                  <a:pt x="154" y="689"/>
                </a:lnTo>
                <a:lnTo>
                  <a:pt x="156" y="696"/>
                </a:lnTo>
                <a:lnTo>
                  <a:pt x="160" y="702"/>
                </a:lnTo>
                <a:lnTo>
                  <a:pt x="164" y="707"/>
                </a:lnTo>
                <a:lnTo>
                  <a:pt x="172" y="710"/>
                </a:lnTo>
                <a:lnTo>
                  <a:pt x="172" y="710"/>
                </a:lnTo>
                <a:lnTo>
                  <a:pt x="176" y="710"/>
                </a:lnTo>
                <a:lnTo>
                  <a:pt x="182" y="710"/>
                </a:lnTo>
                <a:lnTo>
                  <a:pt x="182" y="710"/>
                </a:lnTo>
                <a:lnTo>
                  <a:pt x="186" y="708"/>
                </a:lnTo>
                <a:lnTo>
                  <a:pt x="191" y="707"/>
                </a:lnTo>
                <a:lnTo>
                  <a:pt x="194" y="704"/>
                </a:lnTo>
                <a:lnTo>
                  <a:pt x="195" y="701"/>
                </a:lnTo>
                <a:lnTo>
                  <a:pt x="198" y="693"/>
                </a:lnTo>
                <a:lnTo>
                  <a:pt x="200" y="688"/>
                </a:lnTo>
                <a:lnTo>
                  <a:pt x="200" y="688"/>
                </a:lnTo>
                <a:lnTo>
                  <a:pt x="201" y="679"/>
                </a:lnTo>
                <a:lnTo>
                  <a:pt x="211" y="514"/>
                </a:lnTo>
                <a:lnTo>
                  <a:pt x="220" y="514"/>
                </a:lnTo>
                <a:lnTo>
                  <a:pt x="220" y="514"/>
                </a:lnTo>
                <a:lnTo>
                  <a:pt x="226" y="514"/>
                </a:lnTo>
                <a:lnTo>
                  <a:pt x="232" y="513"/>
                </a:lnTo>
                <a:lnTo>
                  <a:pt x="236" y="510"/>
                </a:lnTo>
                <a:lnTo>
                  <a:pt x="241" y="507"/>
                </a:lnTo>
                <a:lnTo>
                  <a:pt x="244" y="502"/>
                </a:lnTo>
                <a:lnTo>
                  <a:pt x="245" y="498"/>
                </a:lnTo>
                <a:lnTo>
                  <a:pt x="247" y="492"/>
                </a:lnTo>
                <a:lnTo>
                  <a:pt x="245" y="486"/>
                </a:lnTo>
                <a:lnTo>
                  <a:pt x="219" y="361"/>
                </a:lnTo>
                <a:lnTo>
                  <a:pt x="219" y="361"/>
                </a:lnTo>
                <a:lnTo>
                  <a:pt x="220" y="358"/>
                </a:lnTo>
                <a:lnTo>
                  <a:pt x="239" y="422"/>
                </a:lnTo>
                <a:lnTo>
                  <a:pt x="239" y="422"/>
                </a:lnTo>
                <a:lnTo>
                  <a:pt x="241" y="430"/>
                </a:lnTo>
                <a:lnTo>
                  <a:pt x="247" y="441"/>
                </a:lnTo>
                <a:lnTo>
                  <a:pt x="250" y="447"/>
                </a:lnTo>
                <a:lnTo>
                  <a:pt x="253" y="450"/>
                </a:lnTo>
                <a:lnTo>
                  <a:pt x="257" y="452"/>
                </a:lnTo>
                <a:lnTo>
                  <a:pt x="261" y="452"/>
                </a:lnTo>
                <a:lnTo>
                  <a:pt x="261" y="452"/>
                </a:lnTo>
                <a:lnTo>
                  <a:pt x="266" y="451"/>
                </a:lnTo>
                <a:lnTo>
                  <a:pt x="270" y="450"/>
                </a:lnTo>
                <a:lnTo>
                  <a:pt x="273" y="447"/>
                </a:lnTo>
                <a:lnTo>
                  <a:pt x="275" y="444"/>
                </a:lnTo>
                <a:lnTo>
                  <a:pt x="276" y="435"/>
                </a:lnTo>
                <a:lnTo>
                  <a:pt x="276" y="426"/>
                </a:lnTo>
                <a:lnTo>
                  <a:pt x="276" y="426"/>
                </a:lnTo>
                <a:close/>
              </a:path>
            </a:pathLst>
          </a:custGeom>
          <a:solidFill>
            <a:srgbClr val="73ACCD"/>
          </a:solidFill>
          <a:ln w="9525">
            <a:noFill/>
            <a:round/>
            <a:headEnd/>
            <a:tailEnd/>
          </a:ln>
          <a:effectLst/>
        </p:spPr>
        <p:txBody>
          <a:bodyPr/>
          <a:lstStyle/>
          <a:p>
            <a:pPr eaLnBrk="1" fontAlgn="auto" hangingPunct="1">
              <a:spcBef>
                <a:spcPts val="0"/>
              </a:spcBef>
              <a:spcAft>
                <a:spcPts val="0"/>
              </a:spcAft>
              <a:defRPr/>
            </a:pPr>
            <a:endParaRPr lang="ko-KR" altLang="en-US" sz="1350">
              <a:latin typeface="Arial" panose="020B0604020202020204" pitchFamily="34" charset="0"/>
              <a:ea typeface="+mn-ea"/>
              <a:cs typeface="+mn-ea"/>
              <a:sym typeface="Arial" panose="020B0604020202020204" pitchFamily="34" charset="0"/>
            </a:endParaRPr>
          </a:p>
        </p:txBody>
      </p:sp>
      <p:sp>
        <p:nvSpPr>
          <p:cNvPr id="31" name="Freeform 500">
            <a:extLst>
              <a:ext uri="{FF2B5EF4-FFF2-40B4-BE49-F238E27FC236}">
                <a16:creationId xmlns:a16="http://schemas.microsoft.com/office/drawing/2014/main" id="{1F1E1DF3-1BF5-3144-AC91-1D95FD8AE72F}"/>
              </a:ext>
            </a:extLst>
          </p:cNvPr>
          <p:cNvSpPr>
            <a:spLocks noEditPoints="1"/>
          </p:cNvSpPr>
          <p:nvPr/>
        </p:nvSpPr>
        <p:spPr bwMode="auto">
          <a:xfrm>
            <a:off x="6040441" y="3236913"/>
            <a:ext cx="431800" cy="1214437"/>
          </a:xfrm>
          <a:custGeom>
            <a:avLst/>
            <a:gdLst/>
            <a:ahLst/>
            <a:cxnLst>
              <a:cxn ang="0">
                <a:pos x="170" y="147"/>
              </a:cxn>
              <a:cxn ang="0">
                <a:pos x="210" y="107"/>
              </a:cxn>
              <a:cxn ang="0">
                <a:pos x="214" y="60"/>
              </a:cxn>
              <a:cxn ang="0">
                <a:pos x="182" y="13"/>
              </a:cxn>
              <a:cxn ang="0">
                <a:pos x="141" y="0"/>
              </a:cxn>
              <a:cxn ang="0">
                <a:pos x="88" y="22"/>
              </a:cxn>
              <a:cxn ang="0">
                <a:pos x="66" y="76"/>
              </a:cxn>
              <a:cxn ang="0">
                <a:pos x="79" y="119"/>
              </a:cxn>
              <a:cxn ang="0">
                <a:pos x="126" y="153"/>
              </a:cxn>
              <a:cxn ang="0">
                <a:pos x="266" y="336"/>
              </a:cxn>
              <a:cxn ang="0">
                <a:pos x="248" y="216"/>
              </a:cxn>
              <a:cxn ang="0">
                <a:pos x="244" y="201"/>
              </a:cxn>
              <a:cxn ang="0">
                <a:pos x="226" y="182"/>
              </a:cxn>
              <a:cxn ang="0">
                <a:pos x="170" y="162"/>
              </a:cxn>
              <a:cxn ang="0">
                <a:pos x="125" y="160"/>
              </a:cxn>
              <a:cxn ang="0">
                <a:pos x="57" y="175"/>
              </a:cxn>
              <a:cxn ang="0">
                <a:pos x="32" y="198"/>
              </a:cxn>
              <a:cxn ang="0">
                <a:pos x="13" y="325"/>
              </a:cxn>
              <a:cxn ang="0">
                <a:pos x="0" y="428"/>
              </a:cxn>
              <a:cxn ang="0">
                <a:pos x="7" y="451"/>
              </a:cxn>
              <a:cxn ang="0">
                <a:pos x="21" y="452"/>
              </a:cxn>
              <a:cxn ang="0">
                <a:pos x="37" y="433"/>
              </a:cxn>
              <a:cxn ang="0">
                <a:pos x="59" y="361"/>
              </a:cxn>
              <a:cxn ang="0">
                <a:pos x="37" y="498"/>
              </a:cxn>
              <a:cxn ang="0">
                <a:pos x="50" y="513"/>
              </a:cxn>
              <a:cxn ang="0">
                <a:pos x="79" y="679"/>
              </a:cxn>
              <a:cxn ang="0">
                <a:pos x="82" y="693"/>
              </a:cxn>
              <a:cxn ang="0">
                <a:pos x="94" y="708"/>
              </a:cxn>
              <a:cxn ang="0">
                <a:pos x="109" y="710"/>
              </a:cxn>
              <a:cxn ang="0">
                <a:pos x="125" y="696"/>
              </a:cxn>
              <a:cxn ang="0">
                <a:pos x="128" y="685"/>
              </a:cxn>
              <a:cxn ang="0">
                <a:pos x="131" y="645"/>
              </a:cxn>
              <a:cxn ang="0">
                <a:pos x="134" y="577"/>
              </a:cxn>
              <a:cxn ang="0">
                <a:pos x="144" y="514"/>
              </a:cxn>
              <a:cxn ang="0">
                <a:pos x="147" y="577"/>
              </a:cxn>
              <a:cxn ang="0">
                <a:pos x="150" y="645"/>
              </a:cxn>
              <a:cxn ang="0">
                <a:pos x="153" y="685"/>
              </a:cxn>
              <a:cxn ang="0">
                <a:pos x="156" y="696"/>
              </a:cxn>
              <a:cxn ang="0">
                <a:pos x="172" y="710"/>
              </a:cxn>
              <a:cxn ang="0">
                <a:pos x="186" y="708"/>
              </a:cxn>
              <a:cxn ang="0">
                <a:pos x="198" y="693"/>
              </a:cxn>
              <a:cxn ang="0">
                <a:pos x="211" y="514"/>
              </a:cxn>
              <a:cxn ang="0">
                <a:pos x="232" y="513"/>
              </a:cxn>
              <a:cxn ang="0">
                <a:pos x="245" y="498"/>
              </a:cxn>
              <a:cxn ang="0">
                <a:pos x="219" y="361"/>
              </a:cxn>
              <a:cxn ang="0">
                <a:pos x="241" y="430"/>
              </a:cxn>
              <a:cxn ang="0">
                <a:pos x="257" y="452"/>
              </a:cxn>
              <a:cxn ang="0">
                <a:pos x="270" y="450"/>
              </a:cxn>
              <a:cxn ang="0">
                <a:pos x="276" y="426"/>
              </a:cxn>
            </a:cxnLst>
            <a:rect l="0" t="0" r="r" b="b"/>
            <a:pathLst>
              <a:path w="276" h="710">
                <a:moveTo>
                  <a:pt x="141" y="154"/>
                </a:moveTo>
                <a:lnTo>
                  <a:pt x="141" y="154"/>
                </a:lnTo>
                <a:lnTo>
                  <a:pt x="156" y="153"/>
                </a:lnTo>
                <a:lnTo>
                  <a:pt x="170" y="147"/>
                </a:lnTo>
                <a:lnTo>
                  <a:pt x="182" y="141"/>
                </a:lnTo>
                <a:lnTo>
                  <a:pt x="194" y="131"/>
                </a:lnTo>
                <a:lnTo>
                  <a:pt x="203" y="119"/>
                </a:lnTo>
                <a:lnTo>
                  <a:pt x="210" y="107"/>
                </a:lnTo>
                <a:lnTo>
                  <a:pt x="214" y="93"/>
                </a:lnTo>
                <a:lnTo>
                  <a:pt x="216" y="76"/>
                </a:lnTo>
                <a:lnTo>
                  <a:pt x="216" y="76"/>
                </a:lnTo>
                <a:lnTo>
                  <a:pt x="214" y="60"/>
                </a:lnTo>
                <a:lnTo>
                  <a:pt x="210" y="47"/>
                </a:lnTo>
                <a:lnTo>
                  <a:pt x="203" y="34"/>
                </a:lnTo>
                <a:lnTo>
                  <a:pt x="194" y="22"/>
                </a:lnTo>
                <a:lnTo>
                  <a:pt x="182" y="13"/>
                </a:lnTo>
                <a:lnTo>
                  <a:pt x="170" y="6"/>
                </a:lnTo>
                <a:lnTo>
                  <a:pt x="156" y="2"/>
                </a:lnTo>
                <a:lnTo>
                  <a:pt x="141" y="0"/>
                </a:lnTo>
                <a:lnTo>
                  <a:pt x="141" y="0"/>
                </a:lnTo>
                <a:lnTo>
                  <a:pt x="126" y="2"/>
                </a:lnTo>
                <a:lnTo>
                  <a:pt x="112" y="6"/>
                </a:lnTo>
                <a:lnTo>
                  <a:pt x="98" y="13"/>
                </a:lnTo>
                <a:lnTo>
                  <a:pt x="88" y="22"/>
                </a:lnTo>
                <a:lnTo>
                  <a:pt x="79" y="34"/>
                </a:lnTo>
                <a:lnTo>
                  <a:pt x="72" y="47"/>
                </a:lnTo>
                <a:lnTo>
                  <a:pt x="68" y="60"/>
                </a:lnTo>
                <a:lnTo>
                  <a:pt x="66" y="76"/>
                </a:lnTo>
                <a:lnTo>
                  <a:pt x="66" y="76"/>
                </a:lnTo>
                <a:lnTo>
                  <a:pt x="68" y="93"/>
                </a:lnTo>
                <a:lnTo>
                  <a:pt x="72" y="107"/>
                </a:lnTo>
                <a:lnTo>
                  <a:pt x="79" y="119"/>
                </a:lnTo>
                <a:lnTo>
                  <a:pt x="88" y="131"/>
                </a:lnTo>
                <a:lnTo>
                  <a:pt x="98" y="141"/>
                </a:lnTo>
                <a:lnTo>
                  <a:pt x="112" y="147"/>
                </a:lnTo>
                <a:lnTo>
                  <a:pt x="126" y="153"/>
                </a:lnTo>
                <a:lnTo>
                  <a:pt x="141" y="154"/>
                </a:lnTo>
                <a:lnTo>
                  <a:pt x="141" y="154"/>
                </a:lnTo>
                <a:close/>
                <a:moveTo>
                  <a:pt x="276" y="426"/>
                </a:moveTo>
                <a:lnTo>
                  <a:pt x="266" y="336"/>
                </a:lnTo>
                <a:lnTo>
                  <a:pt x="266" y="336"/>
                </a:lnTo>
                <a:lnTo>
                  <a:pt x="264" y="328"/>
                </a:lnTo>
                <a:lnTo>
                  <a:pt x="248" y="216"/>
                </a:lnTo>
                <a:lnTo>
                  <a:pt x="248" y="216"/>
                </a:lnTo>
                <a:lnTo>
                  <a:pt x="247" y="213"/>
                </a:lnTo>
                <a:lnTo>
                  <a:pt x="247" y="206"/>
                </a:lnTo>
                <a:lnTo>
                  <a:pt x="247" y="206"/>
                </a:lnTo>
                <a:lnTo>
                  <a:pt x="244" y="201"/>
                </a:lnTo>
                <a:lnTo>
                  <a:pt x="244" y="201"/>
                </a:lnTo>
                <a:lnTo>
                  <a:pt x="241" y="195"/>
                </a:lnTo>
                <a:lnTo>
                  <a:pt x="236" y="191"/>
                </a:lnTo>
                <a:lnTo>
                  <a:pt x="226" y="182"/>
                </a:lnTo>
                <a:lnTo>
                  <a:pt x="214" y="175"/>
                </a:lnTo>
                <a:lnTo>
                  <a:pt x="201" y="169"/>
                </a:lnTo>
                <a:lnTo>
                  <a:pt x="185" y="165"/>
                </a:lnTo>
                <a:lnTo>
                  <a:pt x="170" y="162"/>
                </a:lnTo>
                <a:lnTo>
                  <a:pt x="156" y="160"/>
                </a:lnTo>
                <a:lnTo>
                  <a:pt x="141" y="160"/>
                </a:lnTo>
                <a:lnTo>
                  <a:pt x="141" y="160"/>
                </a:lnTo>
                <a:lnTo>
                  <a:pt x="125" y="160"/>
                </a:lnTo>
                <a:lnTo>
                  <a:pt x="107" y="162"/>
                </a:lnTo>
                <a:lnTo>
                  <a:pt x="90" y="165"/>
                </a:lnTo>
                <a:lnTo>
                  <a:pt x="72" y="169"/>
                </a:lnTo>
                <a:lnTo>
                  <a:pt x="57" y="175"/>
                </a:lnTo>
                <a:lnTo>
                  <a:pt x="44" y="182"/>
                </a:lnTo>
                <a:lnTo>
                  <a:pt x="40" y="188"/>
                </a:lnTo>
                <a:lnTo>
                  <a:pt x="35" y="192"/>
                </a:lnTo>
                <a:lnTo>
                  <a:pt x="32" y="198"/>
                </a:lnTo>
                <a:lnTo>
                  <a:pt x="29" y="206"/>
                </a:lnTo>
                <a:lnTo>
                  <a:pt x="29" y="206"/>
                </a:lnTo>
                <a:lnTo>
                  <a:pt x="29" y="207"/>
                </a:lnTo>
                <a:lnTo>
                  <a:pt x="13" y="325"/>
                </a:lnTo>
                <a:lnTo>
                  <a:pt x="13" y="325"/>
                </a:lnTo>
                <a:lnTo>
                  <a:pt x="12" y="335"/>
                </a:lnTo>
                <a:lnTo>
                  <a:pt x="0" y="428"/>
                </a:lnTo>
                <a:lnTo>
                  <a:pt x="0" y="428"/>
                </a:lnTo>
                <a:lnTo>
                  <a:pt x="0" y="436"/>
                </a:lnTo>
                <a:lnTo>
                  <a:pt x="3" y="445"/>
                </a:lnTo>
                <a:lnTo>
                  <a:pt x="4" y="448"/>
                </a:lnTo>
                <a:lnTo>
                  <a:pt x="7" y="451"/>
                </a:lnTo>
                <a:lnTo>
                  <a:pt x="12" y="452"/>
                </a:lnTo>
                <a:lnTo>
                  <a:pt x="16" y="452"/>
                </a:lnTo>
                <a:lnTo>
                  <a:pt x="16" y="452"/>
                </a:lnTo>
                <a:lnTo>
                  <a:pt x="21" y="452"/>
                </a:lnTo>
                <a:lnTo>
                  <a:pt x="25" y="450"/>
                </a:lnTo>
                <a:lnTo>
                  <a:pt x="28" y="447"/>
                </a:lnTo>
                <a:lnTo>
                  <a:pt x="31" y="442"/>
                </a:lnTo>
                <a:lnTo>
                  <a:pt x="37" y="433"/>
                </a:lnTo>
                <a:lnTo>
                  <a:pt x="40" y="425"/>
                </a:lnTo>
                <a:lnTo>
                  <a:pt x="57" y="358"/>
                </a:lnTo>
                <a:lnTo>
                  <a:pt x="57" y="358"/>
                </a:lnTo>
                <a:lnTo>
                  <a:pt x="59" y="361"/>
                </a:lnTo>
                <a:lnTo>
                  <a:pt x="35" y="486"/>
                </a:lnTo>
                <a:lnTo>
                  <a:pt x="35" y="486"/>
                </a:lnTo>
                <a:lnTo>
                  <a:pt x="35" y="492"/>
                </a:lnTo>
                <a:lnTo>
                  <a:pt x="37" y="498"/>
                </a:lnTo>
                <a:lnTo>
                  <a:pt x="38" y="502"/>
                </a:lnTo>
                <a:lnTo>
                  <a:pt x="41" y="507"/>
                </a:lnTo>
                <a:lnTo>
                  <a:pt x="45" y="510"/>
                </a:lnTo>
                <a:lnTo>
                  <a:pt x="50" y="513"/>
                </a:lnTo>
                <a:lnTo>
                  <a:pt x="56" y="514"/>
                </a:lnTo>
                <a:lnTo>
                  <a:pt x="62" y="514"/>
                </a:lnTo>
                <a:lnTo>
                  <a:pt x="69" y="514"/>
                </a:lnTo>
                <a:lnTo>
                  <a:pt x="79" y="679"/>
                </a:lnTo>
                <a:lnTo>
                  <a:pt x="81" y="688"/>
                </a:lnTo>
                <a:lnTo>
                  <a:pt x="81" y="688"/>
                </a:lnTo>
                <a:lnTo>
                  <a:pt x="81" y="688"/>
                </a:lnTo>
                <a:lnTo>
                  <a:pt x="82" y="693"/>
                </a:lnTo>
                <a:lnTo>
                  <a:pt x="85" y="701"/>
                </a:lnTo>
                <a:lnTo>
                  <a:pt x="87" y="704"/>
                </a:lnTo>
                <a:lnTo>
                  <a:pt x="90" y="707"/>
                </a:lnTo>
                <a:lnTo>
                  <a:pt x="94" y="708"/>
                </a:lnTo>
                <a:lnTo>
                  <a:pt x="100" y="710"/>
                </a:lnTo>
                <a:lnTo>
                  <a:pt x="100" y="710"/>
                </a:lnTo>
                <a:lnTo>
                  <a:pt x="104" y="710"/>
                </a:lnTo>
                <a:lnTo>
                  <a:pt x="109" y="710"/>
                </a:lnTo>
                <a:lnTo>
                  <a:pt x="109" y="710"/>
                </a:lnTo>
                <a:lnTo>
                  <a:pt x="116" y="707"/>
                </a:lnTo>
                <a:lnTo>
                  <a:pt x="120" y="702"/>
                </a:lnTo>
                <a:lnTo>
                  <a:pt x="125" y="696"/>
                </a:lnTo>
                <a:lnTo>
                  <a:pt x="126" y="689"/>
                </a:lnTo>
                <a:lnTo>
                  <a:pt x="126" y="689"/>
                </a:lnTo>
                <a:lnTo>
                  <a:pt x="128" y="685"/>
                </a:lnTo>
                <a:lnTo>
                  <a:pt x="128" y="685"/>
                </a:lnTo>
                <a:lnTo>
                  <a:pt x="129" y="668"/>
                </a:lnTo>
                <a:lnTo>
                  <a:pt x="129" y="668"/>
                </a:lnTo>
                <a:lnTo>
                  <a:pt x="131" y="645"/>
                </a:lnTo>
                <a:lnTo>
                  <a:pt x="131" y="645"/>
                </a:lnTo>
                <a:lnTo>
                  <a:pt x="132" y="613"/>
                </a:lnTo>
                <a:lnTo>
                  <a:pt x="132" y="613"/>
                </a:lnTo>
                <a:lnTo>
                  <a:pt x="134" y="577"/>
                </a:lnTo>
                <a:lnTo>
                  <a:pt x="134" y="577"/>
                </a:lnTo>
                <a:lnTo>
                  <a:pt x="135" y="539"/>
                </a:lnTo>
                <a:lnTo>
                  <a:pt x="135" y="539"/>
                </a:lnTo>
                <a:lnTo>
                  <a:pt x="137" y="514"/>
                </a:lnTo>
                <a:lnTo>
                  <a:pt x="144" y="514"/>
                </a:lnTo>
                <a:lnTo>
                  <a:pt x="144" y="514"/>
                </a:lnTo>
                <a:lnTo>
                  <a:pt x="145" y="539"/>
                </a:lnTo>
                <a:lnTo>
                  <a:pt x="145" y="539"/>
                </a:lnTo>
                <a:lnTo>
                  <a:pt x="147" y="577"/>
                </a:lnTo>
                <a:lnTo>
                  <a:pt x="147" y="577"/>
                </a:lnTo>
                <a:lnTo>
                  <a:pt x="148" y="613"/>
                </a:lnTo>
                <a:lnTo>
                  <a:pt x="148" y="613"/>
                </a:lnTo>
                <a:lnTo>
                  <a:pt x="150" y="645"/>
                </a:lnTo>
                <a:lnTo>
                  <a:pt x="150" y="645"/>
                </a:lnTo>
                <a:lnTo>
                  <a:pt x="151" y="668"/>
                </a:lnTo>
                <a:lnTo>
                  <a:pt x="151" y="668"/>
                </a:lnTo>
                <a:lnTo>
                  <a:pt x="153" y="685"/>
                </a:lnTo>
                <a:lnTo>
                  <a:pt x="153" y="685"/>
                </a:lnTo>
                <a:lnTo>
                  <a:pt x="154" y="689"/>
                </a:lnTo>
                <a:lnTo>
                  <a:pt x="154" y="689"/>
                </a:lnTo>
                <a:lnTo>
                  <a:pt x="156" y="696"/>
                </a:lnTo>
                <a:lnTo>
                  <a:pt x="160" y="702"/>
                </a:lnTo>
                <a:lnTo>
                  <a:pt x="164" y="707"/>
                </a:lnTo>
                <a:lnTo>
                  <a:pt x="172" y="710"/>
                </a:lnTo>
                <a:lnTo>
                  <a:pt x="172" y="710"/>
                </a:lnTo>
                <a:lnTo>
                  <a:pt x="176" y="710"/>
                </a:lnTo>
                <a:lnTo>
                  <a:pt x="182" y="710"/>
                </a:lnTo>
                <a:lnTo>
                  <a:pt x="182" y="710"/>
                </a:lnTo>
                <a:lnTo>
                  <a:pt x="186" y="708"/>
                </a:lnTo>
                <a:lnTo>
                  <a:pt x="191" y="707"/>
                </a:lnTo>
                <a:lnTo>
                  <a:pt x="194" y="704"/>
                </a:lnTo>
                <a:lnTo>
                  <a:pt x="195" y="701"/>
                </a:lnTo>
                <a:lnTo>
                  <a:pt x="198" y="693"/>
                </a:lnTo>
                <a:lnTo>
                  <a:pt x="200" y="688"/>
                </a:lnTo>
                <a:lnTo>
                  <a:pt x="200" y="688"/>
                </a:lnTo>
                <a:lnTo>
                  <a:pt x="201" y="679"/>
                </a:lnTo>
                <a:lnTo>
                  <a:pt x="211" y="514"/>
                </a:lnTo>
                <a:lnTo>
                  <a:pt x="220" y="514"/>
                </a:lnTo>
                <a:lnTo>
                  <a:pt x="220" y="514"/>
                </a:lnTo>
                <a:lnTo>
                  <a:pt x="226" y="514"/>
                </a:lnTo>
                <a:lnTo>
                  <a:pt x="232" y="513"/>
                </a:lnTo>
                <a:lnTo>
                  <a:pt x="236" y="510"/>
                </a:lnTo>
                <a:lnTo>
                  <a:pt x="241" y="507"/>
                </a:lnTo>
                <a:lnTo>
                  <a:pt x="244" y="502"/>
                </a:lnTo>
                <a:lnTo>
                  <a:pt x="245" y="498"/>
                </a:lnTo>
                <a:lnTo>
                  <a:pt x="247" y="492"/>
                </a:lnTo>
                <a:lnTo>
                  <a:pt x="245" y="486"/>
                </a:lnTo>
                <a:lnTo>
                  <a:pt x="219" y="361"/>
                </a:lnTo>
                <a:lnTo>
                  <a:pt x="219" y="361"/>
                </a:lnTo>
                <a:lnTo>
                  <a:pt x="220" y="358"/>
                </a:lnTo>
                <a:lnTo>
                  <a:pt x="239" y="422"/>
                </a:lnTo>
                <a:lnTo>
                  <a:pt x="239" y="422"/>
                </a:lnTo>
                <a:lnTo>
                  <a:pt x="241" y="430"/>
                </a:lnTo>
                <a:lnTo>
                  <a:pt x="247" y="441"/>
                </a:lnTo>
                <a:lnTo>
                  <a:pt x="250" y="447"/>
                </a:lnTo>
                <a:lnTo>
                  <a:pt x="253" y="450"/>
                </a:lnTo>
                <a:lnTo>
                  <a:pt x="257" y="452"/>
                </a:lnTo>
                <a:lnTo>
                  <a:pt x="261" y="452"/>
                </a:lnTo>
                <a:lnTo>
                  <a:pt x="261" y="452"/>
                </a:lnTo>
                <a:lnTo>
                  <a:pt x="266" y="451"/>
                </a:lnTo>
                <a:lnTo>
                  <a:pt x="270" y="450"/>
                </a:lnTo>
                <a:lnTo>
                  <a:pt x="273" y="447"/>
                </a:lnTo>
                <a:lnTo>
                  <a:pt x="275" y="444"/>
                </a:lnTo>
                <a:lnTo>
                  <a:pt x="276" y="435"/>
                </a:lnTo>
                <a:lnTo>
                  <a:pt x="276" y="426"/>
                </a:lnTo>
                <a:lnTo>
                  <a:pt x="276" y="426"/>
                </a:lnTo>
                <a:close/>
              </a:path>
            </a:pathLst>
          </a:custGeom>
          <a:solidFill>
            <a:schemeClr val="accent5"/>
          </a:solidFill>
          <a:ln w="9525">
            <a:noFill/>
            <a:round/>
            <a:headEnd/>
            <a:tailEnd/>
          </a:ln>
          <a:effectLst/>
        </p:spPr>
        <p:txBody>
          <a:bodyPr/>
          <a:lstStyle/>
          <a:p>
            <a:pPr eaLnBrk="1" fontAlgn="auto" hangingPunct="1">
              <a:spcBef>
                <a:spcPts val="0"/>
              </a:spcBef>
              <a:spcAft>
                <a:spcPts val="0"/>
              </a:spcAft>
              <a:defRPr/>
            </a:pPr>
            <a:endParaRPr lang="ko-KR" altLang="en-US" sz="1350">
              <a:latin typeface="Arial" panose="020B0604020202020204" pitchFamily="34" charset="0"/>
              <a:ea typeface="+mn-ea"/>
              <a:cs typeface="+mn-ea"/>
              <a:sym typeface="Arial" panose="020B0604020202020204" pitchFamily="34" charset="0"/>
            </a:endParaRPr>
          </a:p>
        </p:txBody>
      </p:sp>
      <p:sp>
        <p:nvSpPr>
          <p:cNvPr id="37" name="직사각형 120">
            <a:extLst>
              <a:ext uri="{FF2B5EF4-FFF2-40B4-BE49-F238E27FC236}">
                <a16:creationId xmlns:a16="http://schemas.microsoft.com/office/drawing/2014/main" id="{CEC243BC-32F2-7846-9382-56A502516F9E}"/>
              </a:ext>
            </a:extLst>
          </p:cNvPr>
          <p:cNvSpPr>
            <a:spLocks noChangeArrowheads="1"/>
          </p:cNvSpPr>
          <p:nvPr/>
        </p:nvSpPr>
        <p:spPr bwMode="auto">
          <a:xfrm>
            <a:off x="2727334" y="3235325"/>
            <a:ext cx="863600" cy="3238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ko-KR" sz="1500" b="1">
                <a:solidFill>
                  <a:schemeClr val="bg1"/>
                </a:solidFill>
                <a:latin typeface="Arial" panose="020B0604020202020204" pitchFamily="34" charset="0"/>
                <a:ea typeface="微软雅黑" panose="020B0503020204020204" pitchFamily="34" charset="-122"/>
                <a:cs typeface="맑은 고딕" panose="020B0503020000020004" pitchFamily="34" charset="-127"/>
                <a:sym typeface="Arial" panose="020B0604020202020204" pitchFamily="34" charset="0"/>
              </a:rPr>
              <a:t>40%</a:t>
            </a:r>
            <a:endParaRPr lang="ko-KR" altLang="en-US" sz="1500" b="1">
              <a:solidFill>
                <a:schemeClr val="bg1"/>
              </a:solidFill>
              <a:latin typeface="Arial" panose="020B0604020202020204" pitchFamily="34" charset="0"/>
              <a:ea typeface="微软雅黑" panose="020B0503020204020204" pitchFamily="34" charset="-122"/>
              <a:cs typeface="맑은 고딕" panose="020B0503020000020004" pitchFamily="34" charset="-127"/>
              <a:sym typeface="Arial" panose="020B0604020202020204" pitchFamily="34" charset="0"/>
            </a:endParaRPr>
          </a:p>
        </p:txBody>
      </p:sp>
      <p:sp>
        <p:nvSpPr>
          <p:cNvPr id="39" name="직사각형 138">
            <a:extLst>
              <a:ext uri="{FF2B5EF4-FFF2-40B4-BE49-F238E27FC236}">
                <a16:creationId xmlns:a16="http://schemas.microsoft.com/office/drawing/2014/main" id="{382ED57A-5B22-1C46-9564-A0F0C02B8738}"/>
              </a:ext>
            </a:extLst>
          </p:cNvPr>
          <p:cNvSpPr>
            <a:spLocks noChangeArrowheads="1"/>
          </p:cNvSpPr>
          <p:nvPr/>
        </p:nvSpPr>
        <p:spPr bwMode="auto">
          <a:xfrm>
            <a:off x="1318799" y="3419273"/>
            <a:ext cx="1150145"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ko-KR" sz="1100" b="1" dirty="0">
                <a:solidFill>
                  <a:schemeClr val="accent2">
                    <a:lumMod val="60000"/>
                    <a:lumOff val="40000"/>
                  </a:schemeClr>
                </a:solidFill>
                <a:latin typeface="Arial" panose="020B0604020202020204" pitchFamily="34" charset="0"/>
                <a:ea typeface="微软雅黑" panose="020B0503020204020204" pitchFamily="34" charset="-122"/>
                <a:cs typeface="맑은 고딕" panose="020B0503020000020004" pitchFamily="34" charset="-127"/>
                <a:sym typeface="Arial" panose="020B0604020202020204" pitchFamily="34" charset="0"/>
              </a:rPr>
              <a:t>Accounting Teller</a:t>
            </a:r>
            <a:endParaRPr lang="ko-KR" altLang="en-US" sz="1100" b="1" dirty="0">
              <a:solidFill>
                <a:schemeClr val="accent2">
                  <a:lumMod val="60000"/>
                  <a:lumOff val="40000"/>
                </a:schemeClr>
              </a:solidFill>
              <a:latin typeface="Arial" panose="020B0604020202020204" pitchFamily="34" charset="0"/>
              <a:ea typeface="微软雅黑" panose="020B0503020204020204" pitchFamily="34" charset="-122"/>
              <a:cs typeface="맑은 고딕" panose="020B0503020000020004" pitchFamily="34" charset="-127"/>
              <a:sym typeface="Arial" panose="020B0604020202020204" pitchFamily="34" charset="0"/>
            </a:endParaRPr>
          </a:p>
        </p:txBody>
      </p:sp>
      <p:sp>
        <p:nvSpPr>
          <p:cNvPr id="42" name="TextBox 13">
            <a:extLst>
              <a:ext uri="{FF2B5EF4-FFF2-40B4-BE49-F238E27FC236}">
                <a16:creationId xmlns:a16="http://schemas.microsoft.com/office/drawing/2014/main" id="{466FA4EF-380D-2B4E-AF3D-14F7A391EEDE}"/>
              </a:ext>
            </a:extLst>
          </p:cNvPr>
          <p:cNvSpPr txBox="1"/>
          <p:nvPr/>
        </p:nvSpPr>
        <p:spPr>
          <a:xfrm>
            <a:off x="1414464" y="4692392"/>
            <a:ext cx="954461" cy="184666"/>
          </a:xfrm>
          <a:prstGeom prst="rect">
            <a:avLst/>
          </a:prstGeom>
          <a:noFill/>
        </p:spPr>
        <p:txBody>
          <a:bodyPr wrap="square" lIns="0" tIns="0" rIns="0" bIns="0" anchor="ctr">
            <a:spAutoFit/>
          </a:bodyPr>
          <a:lstStyle/>
          <a:p>
            <a:pPr algn="ctr" defTabSz="912613" eaLnBrk="1" fontAlgn="auto" hangingPunct="1">
              <a:spcBef>
                <a:spcPct val="20000"/>
              </a:spcBef>
              <a:spcAft>
                <a:spcPts val="0"/>
              </a:spcAft>
              <a:defRPr/>
            </a:pPr>
            <a:r>
              <a:rPr lang="en-US" altLang="zh-CN" sz="1200" b="1"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rPr>
              <a:t>2015 - 2017</a:t>
            </a:r>
            <a:endParaRPr lang="en-US" sz="1200" b="1"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TextBox 13">
            <a:extLst>
              <a:ext uri="{FF2B5EF4-FFF2-40B4-BE49-F238E27FC236}">
                <a16:creationId xmlns:a16="http://schemas.microsoft.com/office/drawing/2014/main" id="{9C2CBAE1-8191-984B-A0CE-F734D9557844}"/>
              </a:ext>
            </a:extLst>
          </p:cNvPr>
          <p:cNvSpPr txBox="1"/>
          <p:nvPr/>
        </p:nvSpPr>
        <p:spPr>
          <a:xfrm>
            <a:off x="2867032" y="4692650"/>
            <a:ext cx="527050" cy="184150"/>
          </a:xfrm>
          <a:prstGeom prst="rect">
            <a:avLst/>
          </a:prstGeom>
          <a:noFill/>
        </p:spPr>
        <p:txBody>
          <a:bodyPr lIns="0" tIns="0" rIns="0" bIns="0" anchor="ctr">
            <a:spAutoFit/>
          </a:bodyPr>
          <a:lstStyle/>
          <a:p>
            <a:pPr algn="ctr" defTabSz="912613" eaLnBrk="1" fontAlgn="auto" hangingPunct="1">
              <a:spcBef>
                <a:spcPct val="20000"/>
              </a:spcBef>
              <a:spcAft>
                <a:spcPts val="0"/>
              </a:spcAft>
              <a:defRPr/>
            </a:pPr>
            <a:r>
              <a:rPr lang="en-US" altLang="zh-CN" sz="1200" b="1"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rPr>
              <a:t>2018</a:t>
            </a:r>
            <a:endParaRPr lang="en-US" sz="1200" b="1"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TextBox 13">
            <a:extLst>
              <a:ext uri="{FF2B5EF4-FFF2-40B4-BE49-F238E27FC236}">
                <a16:creationId xmlns:a16="http://schemas.microsoft.com/office/drawing/2014/main" id="{817F4A1D-D263-1C40-9420-CCD5FCE42005}"/>
              </a:ext>
            </a:extLst>
          </p:cNvPr>
          <p:cNvSpPr txBox="1"/>
          <p:nvPr/>
        </p:nvSpPr>
        <p:spPr>
          <a:xfrm>
            <a:off x="4106077" y="4673342"/>
            <a:ext cx="1169983" cy="184666"/>
          </a:xfrm>
          <a:prstGeom prst="rect">
            <a:avLst/>
          </a:prstGeom>
          <a:noFill/>
        </p:spPr>
        <p:txBody>
          <a:bodyPr wrap="square" lIns="0" tIns="0" rIns="0" bIns="0" anchor="ctr">
            <a:spAutoFit/>
          </a:bodyPr>
          <a:lstStyle/>
          <a:p>
            <a:pPr algn="ctr" defTabSz="912613" eaLnBrk="1" fontAlgn="auto" hangingPunct="1">
              <a:spcBef>
                <a:spcPct val="20000"/>
              </a:spcBef>
              <a:spcAft>
                <a:spcPts val="0"/>
              </a:spcAft>
              <a:defRPr/>
            </a:pPr>
            <a:r>
              <a:rPr lang="en-US" altLang="zh-CN" sz="1200" b="1"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rPr>
              <a:t>2019 - 2020</a:t>
            </a:r>
            <a:endParaRPr lang="en-US" sz="1200" b="1"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TextBox 13">
            <a:extLst>
              <a:ext uri="{FF2B5EF4-FFF2-40B4-BE49-F238E27FC236}">
                <a16:creationId xmlns:a16="http://schemas.microsoft.com/office/drawing/2014/main" id="{D4C64C48-7D07-9E41-B0A5-18BE576F99E0}"/>
              </a:ext>
            </a:extLst>
          </p:cNvPr>
          <p:cNvSpPr txBox="1"/>
          <p:nvPr/>
        </p:nvSpPr>
        <p:spPr>
          <a:xfrm>
            <a:off x="6040441" y="4692650"/>
            <a:ext cx="528638" cy="184150"/>
          </a:xfrm>
          <a:prstGeom prst="rect">
            <a:avLst/>
          </a:prstGeom>
          <a:noFill/>
        </p:spPr>
        <p:txBody>
          <a:bodyPr lIns="0" tIns="0" rIns="0" bIns="0" anchor="ctr">
            <a:spAutoFit/>
          </a:bodyPr>
          <a:lstStyle/>
          <a:p>
            <a:pPr algn="ctr" defTabSz="912613" eaLnBrk="1" fontAlgn="auto" hangingPunct="1">
              <a:spcBef>
                <a:spcPct val="20000"/>
              </a:spcBef>
              <a:spcAft>
                <a:spcPts val="0"/>
              </a:spcAft>
              <a:defRPr/>
            </a:pPr>
            <a:r>
              <a:rPr lang="en-US" altLang="zh-CN" sz="1200" b="1"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rPr>
              <a:t>2021</a:t>
            </a:r>
            <a:endParaRPr lang="en-US" sz="1200" b="1"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47" name="直接箭头连接符 22">
            <a:extLst>
              <a:ext uri="{FF2B5EF4-FFF2-40B4-BE49-F238E27FC236}">
                <a16:creationId xmlns:a16="http://schemas.microsoft.com/office/drawing/2014/main" id="{13765ED6-2FB6-6B45-8E94-3B4F1E883F4E}"/>
              </a:ext>
            </a:extLst>
          </p:cNvPr>
          <p:cNvCxnSpPr>
            <a:cxnSpLocks/>
          </p:cNvCxnSpPr>
          <p:nvPr/>
        </p:nvCxnSpPr>
        <p:spPr>
          <a:xfrm flipV="1">
            <a:off x="1292229" y="2532224"/>
            <a:ext cx="0" cy="2068351"/>
          </a:xfrm>
          <a:prstGeom prst="straightConnector1">
            <a:avLst/>
          </a:prstGeom>
          <a:ln w="28575">
            <a:solidFill>
              <a:schemeClr val="accent5">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23">
            <a:extLst>
              <a:ext uri="{FF2B5EF4-FFF2-40B4-BE49-F238E27FC236}">
                <a16:creationId xmlns:a16="http://schemas.microsoft.com/office/drawing/2014/main" id="{AE01786C-0642-AC46-8C6D-5250AA430E58}"/>
              </a:ext>
            </a:extLst>
          </p:cNvPr>
          <p:cNvCxnSpPr/>
          <p:nvPr/>
        </p:nvCxnSpPr>
        <p:spPr>
          <a:xfrm>
            <a:off x="1292229" y="4600575"/>
            <a:ext cx="5684837" cy="0"/>
          </a:xfrm>
          <a:prstGeom prst="straightConnector1">
            <a:avLst/>
          </a:prstGeom>
          <a:ln w="28575">
            <a:solidFill>
              <a:schemeClr val="accent5">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직사각형 138">
            <a:extLst>
              <a:ext uri="{FF2B5EF4-FFF2-40B4-BE49-F238E27FC236}">
                <a16:creationId xmlns:a16="http://schemas.microsoft.com/office/drawing/2014/main" id="{1C54257C-864B-4C4E-92D5-DE284C78F02A}"/>
              </a:ext>
            </a:extLst>
          </p:cNvPr>
          <p:cNvSpPr>
            <a:spLocks noChangeArrowheads="1"/>
          </p:cNvSpPr>
          <p:nvPr/>
        </p:nvSpPr>
        <p:spPr bwMode="auto">
          <a:xfrm>
            <a:off x="2567392" y="3119191"/>
            <a:ext cx="1150145" cy="60016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ko-KR" sz="1100" b="1" dirty="0">
                <a:solidFill>
                  <a:schemeClr val="accent2">
                    <a:lumMod val="60000"/>
                    <a:lumOff val="40000"/>
                  </a:schemeClr>
                </a:solidFill>
                <a:latin typeface="Arial" panose="020B0604020202020204" pitchFamily="34" charset="0"/>
                <a:ea typeface="微软雅黑" panose="020B0503020204020204" pitchFamily="34" charset="-122"/>
                <a:cs typeface="맑은 고딕" panose="020B0503020000020004" pitchFamily="34" charset="-127"/>
                <a:sym typeface="Arial" panose="020B0604020202020204" pitchFamily="34" charset="0"/>
              </a:rPr>
              <a:t>Assistant</a:t>
            </a:r>
          </a:p>
          <a:p>
            <a:pPr algn="ctr" eaLnBrk="1" hangingPunct="1">
              <a:lnSpc>
                <a:spcPct val="100000"/>
              </a:lnSpc>
              <a:spcBef>
                <a:spcPct val="0"/>
              </a:spcBef>
              <a:buFontTx/>
              <a:buNone/>
            </a:pPr>
            <a:r>
              <a:rPr lang="en-US" altLang="ko-KR" sz="1100" b="1" dirty="0">
                <a:solidFill>
                  <a:schemeClr val="accent2">
                    <a:lumMod val="60000"/>
                    <a:lumOff val="40000"/>
                  </a:schemeClr>
                </a:solidFill>
                <a:latin typeface="Arial" panose="020B0604020202020204" pitchFamily="34" charset="0"/>
                <a:ea typeface="微软雅黑" panose="020B0503020204020204" pitchFamily="34" charset="-122"/>
                <a:cs typeface="맑은 고딕" panose="020B0503020000020004" pitchFamily="34" charset="-127"/>
                <a:sym typeface="Arial" panose="020B0604020202020204" pitchFamily="34" charset="0"/>
              </a:rPr>
              <a:t>Project Manager</a:t>
            </a:r>
            <a:endParaRPr lang="ko-KR" altLang="en-US" sz="1100" b="1" dirty="0">
              <a:solidFill>
                <a:schemeClr val="accent2">
                  <a:lumMod val="60000"/>
                  <a:lumOff val="40000"/>
                </a:schemeClr>
              </a:solidFill>
              <a:latin typeface="Arial" panose="020B0604020202020204" pitchFamily="34" charset="0"/>
              <a:ea typeface="微软雅黑" panose="020B0503020204020204" pitchFamily="34" charset="-122"/>
              <a:cs typeface="맑은 고딕" panose="020B0503020000020004" pitchFamily="34" charset="-127"/>
              <a:sym typeface="Arial" panose="020B0604020202020204" pitchFamily="34" charset="0"/>
            </a:endParaRPr>
          </a:p>
        </p:txBody>
      </p:sp>
      <p:sp>
        <p:nvSpPr>
          <p:cNvPr id="53" name="직사각형 138">
            <a:extLst>
              <a:ext uri="{FF2B5EF4-FFF2-40B4-BE49-F238E27FC236}">
                <a16:creationId xmlns:a16="http://schemas.microsoft.com/office/drawing/2014/main" id="{AE954043-82CD-0F48-B24C-4301EA1C346A}"/>
              </a:ext>
            </a:extLst>
          </p:cNvPr>
          <p:cNvSpPr>
            <a:spLocks noChangeArrowheads="1"/>
          </p:cNvSpPr>
          <p:nvPr/>
        </p:nvSpPr>
        <p:spPr bwMode="auto">
          <a:xfrm>
            <a:off x="4120365" y="3109784"/>
            <a:ext cx="1150145"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ko-KR" sz="1100" b="1" dirty="0">
                <a:solidFill>
                  <a:schemeClr val="accent2">
                    <a:lumMod val="60000"/>
                    <a:lumOff val="40000"/>
                  </a:schemeClr>
                </a:solidFill>
                <a:latin typeface="Arial" panose="020B0604020202020204" pitchFamily="34" charset="0"/>
                <a:ea typeface="微软雅黑" panose="020B0503020204020204" pitchFamily="34" charset="-122"/>
                <a:cs typeface="맑은 고딕" panose="020B0503020000020004" pitchFamily="34" charset="-127"/>
                <a:sym typeface="Arial" panose="020B0604020202020204" pitchFamily="34" charset="0"/>
              </a:rPr>
              <a:t>Research</a:t>
            </a:r>
          </a:p>
          <a:p>
            <a:pPr algn="ctr" eaLnBrk="1" hangingPunct="1">
              <a:lnSpc>
                <a:spcPct val="100000"/>
              </a:lnSpc>
              <a:spcBef>
                <a:spcPct val="0"/>
              </a:spcBef>
              <a:buFontTx/>
              <a:buNone/>
            </a:pPr>
            <a:r>
              <a:rPr lang="en-US" altLang="ko-KR" sz="1100" b="1" dirty="0">
                <a:solidFill>
                  <a:schemeClr val="accent2">
                    <a:lumMod val="60000"/>
                    <a:lumOff val="40000"/>
                  </a:schemeClr>
                </a:solidFill>
                <a:latin typeface="Arial" panose="020B0604020202020204" pitchFamily="34" charset="0"/>
                <a:ea typeface="微软雅黑" panose="020B0503020204020204" pitchFamily="34" charset="-122"/>
                <a:cs typeface="맑은 고딕" panose="020B0503020000020004" pitchFamily="34" charset="-127"/>
                <a:sym typeface="Arial" panose="020B0604020202020204" pitchFamily="34" charset="0"/>
              </a:rPr>
              <a:t>Analyst</a:t>
            </a:r>
            <a:endParaRPr lang="ko-KR" altLang="en-US" sz="1100" b="1" dirty="0">
              <a:solidFill>
                <a:schemeClr val="accent2">
                  <a:lumMod val="60000"/>
                  <a:lumOff val="40000"/>
                </a:schemeClr>
              </a:solidFill>
              <a:latin typeface="Arial" panose="020B0604020202020204" pitchFamily="34" charset="0"/>
              <a:ea typeface="微软雅黑" panose="020B0503020204020204" pitchFamily="34" charset="-122"/>
              <a:cs typeface="맑은 고딕" panose="020B0503020000020004" pitchFamily="34" charset="-127"/>
              <a:sym typeface="Arial" panose="020B0604020202020204" pitchFamily="34" charset="0"/>
            </a:endParaRPr>
          </a:p>
        </p:txBody>
      </p:sp>
      <p:sp>
        <p:nvSpPr>
          <p:cNvPr id="54" name="직사각형 138">
            <a:extLst>
              <a:ext uri="{FF2B5EF4-FFF2-40B4-BE49-F238E27FC236}">
                <a16:creationId xmlns:a16="http://schemas.microsoft.com/office/drawing/2014/main" id="{5EBF132B-8A7B-E74F-929F-C4371A845E94}"/>
              </a:ext>
            </a:extLst>
          </p:cNvPr>
          <p:cNvSpPr>
            <a:spLocks noChangeArrowheads="1"/>
          </p:cNvSpPr>
          <p:nvPr/>
        </p:nvSpPr>
        <p:spPr bwMode="auto">
          <a:xfrm>
            <a:off x="5681268" y="2804438"/>
            <a:ext cx="1150145" cy="430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ko-KR" sz="1100" b="1" dirty="0">
                <a:solidFill>
                  <a:schemeClr val="accent2">
                    <a:lumMod val="60000"/>
                    <a:lumOff val="40000"/>
                  </a:schemeClr>
                </a:solidFill>
                <a:latin typeface="Arial" panose="020B0604020202020204" pitchFamily="34" charset="0"/>
                <a:ea typeface="微软雅黑" panose="020B0503020204020204" pitchFamily="34" charset="-122"/>
                <a:cs typeface="맑은 고딕" panose="020B0503020000020004" pitchFamily="34" charset="-127"/>
                <a:sym typeface="Arial" panose="020B0604020202020204" pitchFamily="34" charset="0"/>
              </a:rPr>
              <a:t>Research</a:t>
            </a:r>
          </a:p>
          <a:p>
            <a:pPr algn="ctr" eaLnBrk="1" hangingPunct="1">
              <a:lnSpc>
                <a:spcPct val="100000"/>
              </a:lnSpc>
              <a:spcBef>
                <a:spcPct val="0"/>
              </a:spcBef>
              <a:buFontTx/>
              <a:buNone/>
            </a:pPr>
            <a:r>
              <a:rPr lang="en-US" altLang="ko-KR" sz="1100" b="1" dirty="0">
                <a:solidFill>
                  <a:schemeClr val="accent2">
                    <a:lumMod val="60000"/>
                    <a:lumOff val="40000"/>
                  </a:schemeClr>
                </a:solidFill>
                <a:latin typeface="Arial" panose="020B0604020202020204" pitchFamily="34" charset="0"/>
                <a:ea typeface="微软雅黑" panose="020B0503020204020204" pitchFamily="34" charset="-122"/>
                <a:cs typeface="맑은 고딕" panose="020B0503020000020004" pitchFamily="34" charset="-127"/>
                <a:sym typeface="Arial" panose="020B0604020202020204" pitchFamily="34" charset="0"/>
              </a:rPr>
              <a:t>Assistant</a:t>
            </a:r>
            <a:endParaRPr lang="ko-KR" altLang="en-US" sz="1100" b="1" dirty="0">
              <a:solidFill>
                <a:schemeClr val="accent2">
                  <a:lumMod val="60000"/>
                  <a:lumOff val="40000"/>
                </a:schemeClr>
              </a:solidFill>
              <a:latin typeface="Arial" panose="020B0604020202020204" pitchFamily="34" charset="0"/>
              <a:ea typeface="微软雅黑" panose="020B0503020204020204" pitchFamily="34" charset="-122"/>
              <a:cs typeface="맑은 고딕" panose="020B0503020000020004" pitchFamily="34" charset="-127"/>
              <a:sym typeface="Arial" panose="020B0604020202020204" pitchFamily="34" charset="0"/>
            </a:endParaRPr>
          </a:p>
        </p:txBody>
      </p:sp>
      <p:sp>
        <p:nvSpPr>
          <p:cNvPr id="56" name="Freeform 255">
            <a:extLst>
              <a:ext uri="{FF2B5EF4-FFF2-40B4-BE49-F238E27FC236}">
                <a16:creationId xmlns:a16="http://schemas.microsoft.com/office/drawing/2014/main" id="{1B30660A-A803-584D-8471-104970DB967F}"/>
              </a:ext>
            </a:extLst>
          </p:cNvPr>
          <p:cNvSpPr>
            <a:spLocks noChangeArrowheads="1"/>
          </p:cNvSpPr>
          <p:nvPr/>
        </p:nvSpPr>
        <p:spPr bwMode="auto">
          <a:xfrm>
            <a:off x="6227768" y="3590930"/>
            <a:ext cx="139700" cy="144463"/>
          </a:xfrm>
          <a:custGeom>
            <a:avLst/>
            <a:gdLst>
              <a:gd name="T0" fmla="*/ 298 w 299"/>
              <a:gd name="T1" fmla="*/ 108 h 312"/>
              <a:gd name="T2" fmla="*/ 298 w 299"/>
              <a:gd name="T3" fmla="*/ 108 h 312"/>
              <a:gd name="T4" fmla="*/ 149 w 299"/>
              <a:gd name="T5" fmla="*/ 311 h 312"/>
              <a:gd name="T6" fmla="*/ 0 w 299"/>
              <a:gd name="T7" fmla="*/ 108 h 312"/>
              <a:gd name="T8" fmla="*/ 149 w 299"/>
              <a:gd name="T9" fmla="*/ 95 h 312"/>
              <a:gd name="T10" fmla="*/ 149 w 299"/>
              <a:gd name="T11" fmla="*/ 95 h 312"/>
              <a:gd name="T12" fmla="*/ 149 w 299"/>
              <a:gd name="T13" fmla="*/ 95 h 312"/>
              <a:gd name="T14" fmla="*/ 298 w 299"/>
              <a:gd name="T15" fmla="*/ 108 h 3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9" h="312">
                <a:moveTo>
                  <a:pt x="298" y="108"/>
                </a:moveTo>
                <a:lnTo>
                  <a:pt x="298" y="108"/>
                </a:lnTo>
                <a:cubicBezTo>
                  <a:pt x="298" y="230"/>
                  <a:pt x="149" y="311"/>
                  <a:pt x="149" y="311"/>
                </a:cubicBezTo>
                <a:cubicBezTo>
                  <a:pt x="149" y="311"/>
                  <a:pt x="0" y="217"/>
                  <a:pt x="0" y="108"/>
                </a:cubicBezTo>
                <a:cubicBezTo>
                  <a:pt x="0" y="0"/>
                  <a:pt x="109" y="13"/>
                  <a:pt x="149" y="95"/>
                </a:cubicBezTo>
                <a:lnTo>
                  <a:pt x="149" y="95"/>
                </a:lnTo>
                <a:lnTo>
                  <a:pt x="149" y="95"/>
                </a:lnTo>
                <a:cubicBezTo>
                  <a:pt x="176" y="13"/>
                  <a:pt x="298" y="0"/>
                  <a:pt x="298" y="108"/>
                </a:cubicBezTo>
              </a:path>
            </a:pathLst>
          </a:custGeom>
          <a:solidFill>
            <a:srgbClr val="F2F2F2"/>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Freeform 91">
            <a:extLst>
              <a:ext uri="{FF2B5EF4-FFF2-40B4-BE49-F238E27FC236}">
                <a16:creationId xmlns:a16="http://schemas.microsoft.com/office/drawing/2014/main" id="{58B0758D-A106-504A-AB84-0F8AC920FD4D}"/>
              </a:ext>
            </a:extLst>
          </p:cNvPr>
          <p:cNvSpPr>
            <a:spLocks noChangeArrowheads="1"/>
          </p:cNvSpPr>
          <p:nvPr/>
        </p:nvSpPr>
        <p:spPr bwMode="auto">
          <a:xfrm>
            <a:off x="3770327" y="2849572"/>
            <a:ext cx="157163" cy="327025"/>
          </a:xfrm>
          <a:custGeom>
            <a:avLst/>
            <a:gdLst>
              <a:gd name="T0" fmla="*/ 0 w 340"/>
              <a:gd name="T1" fmla="*/ 203 h 706"/>
              <a:gd name="T2" fmla="*/ 122 w 340"/>
              <a:gd name="T3" fmla="*/ 529 h 706"/>
              <a:gd name="T4" fmla="*/ 122 w 340"/>
              <a:gd name="T5" fmla="*/ 529 h 706"/>
              <a:gd name="T6" fmla="*/ 122 w 340"/>
              <a:gd name="T7" fmla="*/ 529 h 706"/>
              <a:gd name="T8" fmla="*/ 122 w 340"/>
              <a:gd name="T9" fmla="*/ 542 h 706"/>
              <a:gd name="T10" fmla="*/ 122 w 340"/>
              <a:gd name="T11" fmla="*/ 556 h 706"/>
              <a:gd name="T12" fmla="*/ 122 w 340"/>
              <a:gd name="T13" fmla="*/ 569 h 706"/>
              <a:gd name="T14" fmla="*/ 122 w 340"/>
              <a:gd name="T15" fmla="*/ 596 h 706"/>
              <a:gd name="T16" fmla="*/ 122 w 340"/>
              <a:gd name="T17" fmla="*/ 624 h 706"/>
              <a:gd name="T18" fmla="*/ 122 w 340"/>
              <a:gd name="T19" fmla="*/ 624 h 706"/>
              <a:gd name="T20" fmla="*/ 122 w 340"/>
              <a:gd name="T21" fmla="*/ 637 h 706"/>
              <a:gd name="T22" fmla="*/ 136 w 340"/>
              <a:gd name="T23" fmla="*/ 650 h 706"/>
              <a:gd name="T24" fmla="*/ 190 w 340"/>
              <a:gd name="T25" fmla="*/ 691 h 706"/>
              <a:gd name="T26" fmla="*/ 204 w 340"/>
              <a:gd name="T27" fmla="*/ 691 h 706"/>
              <a:gd name="T28" fmla="*/ 231 w 340"/>
              <a:gd name="T29" fmla="*/ 705 h 706"/>
              <a:gd name="T30" fmla="*/ 244 w 340"/>
              <a:gd name="T31" fmla="*/ 705 h 706"/>
              <a:gd name="T32" fmla="*/ 258 w 340"/>
              <a:gd name="T33" fmla="*/ 705 h 706"/>
              <a:gd name="T34" fmla="*/ 285 w 340"/>
              <a:gd name="T35" fmla="*/ 691 h 706"/>
              <a:gd name="T36" fmla="*/ 339 w 340"/>
              <a:gd name="T37" fmla="*/ 664 h 706"/>
              <a:gd name="T38" fmla="*/ 258 w 340"/>
              <a:gd name="T39" fmla="*/ 691 h 706"/>
              <a:gd name="T40" fmla="*/ 258 w 340"/>
              <a:gd name="T41" fmla="*/ 691 h 706"/>
              <a:gd name="T42" fmla="*/ 231 w 340"/>
              <a:gd name="T43" fmla="*/ 691 h 706"/>
              <a:gd name="T44" fmla="*/ 204 w 340"/>
              <a:gd name="T45" fmla="*/ 678 h 706"/>
              <a:gd name="T46" fmla="*/ 176 w 340"/>
              <a:gd name="T47" fmla="*/ 664 h 706"/>
              <a:gd name="T48" fmla="*/ 176 w 340"/>
              <a:gd name="T49" fmla="*/ 664 h 706"/>
              <a:gd name="T50" fmla="*/ 176 w 340"/>
              <a:gd name="T51" fmla="*/ 664 h 706"/>
              <a:gd name="T52" fmla="*/ 176 w 340"/>
              <a:gd name="T53" fmla="*/ 664 h 706"/>
              <a:gd name="T54" fmla="*/ 176 w 340"/>
              <a:gd name="T55" fmla="*/ 664 h 706"/>
              <a:gd name="T56" fmla="*/ 176 w 340"/>
              <a:gd name="T57" fmla="*/ 664 h 706"/>
              <a:gd name="T58" fmla="*/ 176 w 340"/>
              <a:gd name="T59" fmla="*/ 664 h 706"/>
              <a:gd name="T60" fmla="*/ 176 w 340"/>
              <a:gd name="T61" fmla="*/ 664 h 706"/>
              <a:gd name="T62" fmla="*/ 176 w 340"/>
              <a:gd name="T63" fmla="*/ 664 h 706"/>
              <a:gd name="T64" fmla="*/ 163 w 340"/>
              <a:gd name="T65" fmla="*/ 664 h 706"/>
              <a:gd name="T66" fmla="*/ 163 w 340"/>
              <a:gd name="T67" fmla="*/ 664 h 706"/>
              <a:gd name="T68" fmla="*/ 163 w 340"/>
              <a:gd name="T69" fmla="*/ 664 h 706"/>
              <a:gd name="T70" fmla="*/ 163 w 340"/>
              <a:gd name="T71" fmla="*/ 664 h 706"/>
              <a:gd name="T72" fmla="*/ 163 w 340"/>
              <a:gd name="T73" fmla="*/ 664 h 706"/>
              <a:gd name="T74" fmla="*/ 163 w 340"/>
              <a:gd name="T75" fmla="*/ 664 h 706"/>
              <a:gd name="T76" fmla="*/ 163 w 340"/>
              <a:gd name="T77" fmla="*/ 664 h 706"/>
              <a:gd name="T78" fmla="*/ 163 w 340"/>
              <a:gd name="T79" fmla="*/ 664 h 706"/>
              <a:gd name="T80" fmla="*/ 163 w 340"/>
              <a:gd name="T81" fmla="*/ 664 h 706"/>
              <a:gd name="T82" fmla="*/ 136 w 340"/>
              <a:gd name="T83" fmla="*/ 610 h 706"/>
              <a:gd name="T84" fmla="*/ 136 w 340"/>
              <a:gd name="T85" fmla="*/ 610 h 706"/>
              <a:gd name="T86" fmla="*/ 136 w 340"/>
              <a:gd name="T87" fmla="*/ 556 h 706"/>
              <a:gd name="T88" fmla="*/ 136 w 340"/>
              <a:gd name="T89" fmla="*/ 529 h 706"/>
              <a:gd name="T90" fmla="*/ 136 w 340"/>
              <a:gd name="T91" fmla="*/ 529 h 706"/>
              <a:gd name="T92" fmla="*/ 136 w 340"/>
              <a:gd name="T93" fmla="*/ 529 h 706"/>
              <a:gd name="T94" fmla="*/ 136 w 340"/>
              <a:gd name="T95" fmla="*/ 529 h 706"/>
              <a:gd name="T96" fmla="*/ 136 w 340"/>
              <a:gd name="T97" fmla="*/ 515 h 706"/>
              <a:gd name="T98" fmla="*/ 14 w 340"/>
              <a:gd name="T99" fmla="*/ 190 h 706"/>
              <a:gd name="T100" fmla="*/ 14 w 340"/>
              <a:gd name="T101" fmla="*/ 190 h 706"/>
              <a:gd name="T102" fmla="*/ 14 w 340"/>
              <a:gd name="T103" fmla="*/ 190 h 706"/>
              <a:gd name="T104" fmla="*/ 14 w 340"/>
              <a:gd name="T105" fmla="*/ 19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0" h="706">
                <a:moveTo>
                  <a:pt x="109" y="0"/>
                </a:moveTo>
                <a:lnTo>
                  <a:pt x="109" y="0"/>
                </a:lnTo>
                <a:cubicBezTo>
                  <a:pt x="41" y="41"/>
                  <a:pt x="0" y="108"/>
                  <a:pt x="0" y="203"/>
                </a:cubicBezTo>
                <a:lnTo>
                  <a:pt x="0" y="203"/>
                </a:lnTo>
                <a:cubicBezTo>
                  <a:pt x="0" y="298"/>
                  <a:pt x="109" y="407"/>
                  <a:pt x="122" y="488"/>
                </a:cubicBezTo>
                <a:cubicBezTo>
                  <a:pt x="122" y="529"/>
                  <a:pt x="122" y="529"/>
                  <a:pt x="122" y="529"/>
                </a:cubicBezTo>
                <a:lnTo>
                  <a:pt x="122" y="529"/>
                </a:lnTo>
                <a:lnTo>
                  <a:pt x="122" y="529"/>
                </a:lnTo>
                <a:lnTo>
                  <a:pt x="122" y="529"/>
                </a:lnTo>
                <a:lnTo>
                  <a:pt x="122" y="529"/>
                </a:lnTo>
                <a:lnTo>
                  <a:pt x="122" y="529"/>
                </a:lnTo>
                <a:lnTo>
                  <a:pt x="122" y="529"/>
                </a:lnTo>
                <a:cubicBezTo>
                  <a:pt x="122" y="542"/>
                  <a:pt x="122" y="542"/>
                  <a:pt x="122" y="542"/>
                </a:cubicBezTo>
                <a:lnTo>
                  <a:pt x="122" y="542"/>
                </a:lnTo>
                <a:lnTo>
                  <a:pt x="122" y="542"/>
                </a:lnTo>
                <a:lnTo>
                  <a:pt x="122" y="542"/>
                </a:lnTo>
                <a:lnTo>
                  <a:pt x="122" y="542"/>
                </a:lnTo>
                <a:cubicBezTo>
                  <a:pt x="122" y="542"/>
                  <a:pt x="122" y="542"/>
                  <a:pt x="122" y="556"/>
                </a:cubicBezTo>
                <a:lnTo>
                  <a:pt x="122" y="556"/>
                </a:lnTo>
                <a:lnTo>
                  <a:pt x="122" y="556"/>
                </a:lnTo>
                <a:cubicBezTo>
                  <a:pt x="122" y="569"/>
                  <a:pt x="122" y="569"/>
                  <a:pt x="122" y="569"/>
                </a:cubicBezTo>
                <a:lnTo>
                  <a:pt x="122" y="569"/>
                </a:lnTo>
                <a:cubicBezTo>
                  <a:pt x="122" y="596"/>
                  <a:pt x="122" y="596"/>
                  <a:pt x="122" y="596"/>
                </a:cubicBezTo>
                <a:lnTo>
                  <a:pt x="122" y="596"/>
                </a:lnTo>
                <a:cubicBezTo>
                  <a:pt x="122" y="610"/>
                  <a:pt x="122" y="610"/>
                  <a:pt x="122" y="610"/>
                </a:cubicBezTo>
                <a:cubicBezTo>
                  <a:pt x="122" y="624"/>
                  <a:pt x="122" y="624"/>
                  <a:pt x="122" y="624"/>
                </a:cubicBezTo>
                <a:lnTo>
                  <a:pt x="122" y="624"/>
                </a:lnTo>
                <a:lnTo>
                  <a:pt x="122" y="624"/>
                </a:lnTo>
                <a:lnTo>
                  <a:pt x="122" y="624"/>
                </a:lnTo>
                <a:lnTo>
                  <a:pt x="122" y="624"/>
                </a:lnTo>
                <a:lnTo>
                  <a:pt x="122" y="624"/>
                </a:lnTo>
                <a:cubicBezTo>
                  <a:pt x="122" y="637"/>
                  <a:pt x="122" y="637"/>
                  <a:pt x="122" y="637"/>
                </a:cubicBezTo>
                <a:lnTo>
                  <a:pt x="122" y="637"/>
                </a:lnTo>
                <a:cubicBezTo>
                  <a:pt x="122" y="650"/>
                  <a:pt x="122" y="650"/>
                  <a:pt x="136" y="650"/>
                </a:cubicBezTo>
                <a:lnTo>
                  <a:pt x="136" y="650"/>
                </a:lnTo>
                <a:lnTo>
                  <a:pt x="136" y="650"/>
                </a:lnTo>
                <a:cubicBezTo>
                  <a:pt x="136" y="664"/>
                  <a:pt x="150" y="678"/>
                  <a:pt x="163" y="678"/>
                </a:cubicBezTo>
                <a:cubicBezTo>
                  <a:pt x="163" y="678"/>
                  <a:pt x="176" y="691"/>
                  <a:pt x="190" y="691"/>
                </a:cubicBezTo>
                <a:lnTo>
                  <a:pt x="190" y="691"/>
                </a:lnTo>
                <a:lnTo>
                  <a:pt x="190" y="691"/>
                </a:lnTo>
                <a:cubicBezTo>
                  <a:pt x="190" y="691"/>
                  <a:pt x="190" y="691"/>
                  <a:pt x="204" y="691"/>
                </a:cubicBezTo>
                <a:lnTo>
                  <a:pt x="204" y="691"/>
                </a:lnTo>
                <a:cubicBezTo>
                  <a:pt x="204" y="705"/>
                  <a:pt x="204" y="705"/>
                  <a:pt x="217" y="705"/>
                </a:cubicBezTo>
                <a:lnTo>
                  <a:pt x="217" y="705"/>
                </a:lnTo>
                <a:cubicBezTo>
                  <a:pt x="217" y="705"/>
                  <a:pt x="217" y="705"/>
                  <a:pt x="231" y="705"/>
                </a:cubicBezTo>
                <a:lnTo>
                  <a:pt x="231" y="705"/>
                </a:lnTo>
                <a:lnTo>
                  <a:pt x="231" y="705"/>
                </a:lnTo>
                <a:cubicBezTo>
                  <a:pt x="244" y="705"/>
                  <a:pt x="244" y="705"/>
                  <a:pt x="244" y="705"/>
                </a:cubicBezTo>
                <a:lnTo>
                  <a:pt x="244" y="705"/>
                </a:lnTo>
                <a:lnTo>
                  <a:pt x="258" y="705"/>
                </a:lnTo>
                <a:lnTo>
                  <a:pt x="258" y="705"/>
                </a:lnTo>
                <a:cubicBezTo>
                  <a:pt x="258" y="705"/>
                  <a:pt x="271" y="705"/>
                  <a:pt x="271" y="691"/>
                </a:cubicBezTo>
                <a:lnTo>
                  <a:pt x="271" y="691"/>
                </a:lnTo>
                <a:lnTo>
                  <a:pt x="285" y="691"/>
                </a:lnTo>
                <a:lnTo>
                  <a:pt x="285" y="691"/>
                </a:lnTo>
                <a:cubicBezTo>
                  <a:pt x="298" y="691"/>
                  <a:pt x="312" y="678"/>
                  <a:pt x="312" y="678"/>
                </a:cubicBezTo>
                <a:cubicBezTo>
                  <a:pt x="326" y="678"/>
                  <a:pt x="326" y="678"/>
                  <a:pt x="339" y="664"/>
                </a:cubicBezTo>
                <a:cubicBezTo>
                  <a:pt x="326" y="664"/>
                  <a:pt x="326" y="664"/>
                  <a:pt x="326" y="664"/>
                </a:cubicBezTo>
                <a:cubicBezTo>
                  <a:pt x="326" y="664"/>
                  <a:pt x="312" y="678"/>
                  <a:pt x="298" y="691"/>
                </a:cubicBezTo>
                <a:cubicBezTo>
                  <a:pt x="271" y="691"/>
                  <a:pt x="258" y="691"/>
                  <a:pt x="258" y="691"/>
                </a:cubicBezTo>
                <a:lnTo>
                  <a:pt x="258" y="691"/>
                </a:lnTo>
                <a:lnTo>
                  <a:pt x="258" y="691"/>
                </a:lnTo>
                <a:lnTo>
                  <a:pt x="258" y="691"/>
                </a:lnTo>
                <a:cubicBezTo>
                  <a:pt x="244" y="691"/>
                  <a:pt x="244" y="691"/>
                  <a:pt x="231" y="691"/>
                </a:cubicBezTo>
                <a:lnTo>
                  <a:pt x="231" y="691"/>
                </a:lnTo>
                <a:lnTo>
                  <a:pt x="231" y="691"/>
                </a:lnTo>
                <a:lnTo>
                  <a:pt x="231" y="691"/>
                </a:lnTo>
                <a:cubicBezTo>
                  <a:pt x="217" y="691"/>
                  <a:pt x="217" y="691"/>
                  <a:pt x="204" y="678"/>
                </a:cubicBezTo>
                <a:lnTo>
                  <a:pt x="204" y="678"/>
                </a:lnTo>
                <a:lnTo>
                  <a:pt x="204" y="678"/>
                </a:lnTo>
                <a:cubicBezTo>
                  <a:pt x="190" y="678"/>
                  <a:pt x="176" y="664"/>
                  <a:pt x="176" y="664"/>
                </a:cubicBezTo>
                <a:lnTo>
                  <a:pt x="176" y="664"/>
                </a:lnTo>
                <a:lnTo>
                  <a:pt x="176" y="664"/>
                </a:lnTo>
                <a:lnTo>
                  <a:pt x="176" y="664"/>
                </a:lnTo>
                <a:lnTo>
                  <a:pt x="176" y="664"/>
                </a:lnTo>
                <a:lnTo>
                  <a:pt x="176" y="664"/>
                </a:lnTo>
                <a:lnTo>
                  <a:pt x="176" y="664"/>
                </a:lnTo>
                <a:lnTo>
                  <a:pt x="176" y="664"/>
                </a:lnTo>
                <a:lnTo>
                  <a:pt x="176" y="664"/>
                </a:lnTo>
                <a:lnTo>
                  <a:pt x="176" y="664"/>
                </a:lnTo>
                <a:lnTo>
                  <a:pt x="176" y="664"/>
                </a:lnTo>
                <a:lnTo>
                  <a:pt x="176" y="664"/>
                </a:lnTo>
                <a:lnTo>
                  <a:pt x="176" y="664"/>
                </a:lnTo>
                <a:lnTo>
                  <a:pt x="176" y="664"/>
                </a:lnTo>
                <a:lnTo>
                  <a:pt x="176" y="664"/>
                </a:lnTo>
                <a:lnTo>
                  <a:pt x="176" y="664"/>
                </a:lnTo>
                <a:lnTo>
                  <a:pt x="176" y="664"/>
                </a:lnTo>
                <a:lnTo>
                  <a:pt x="176" y="664"/>
                </a:lnTo>
                <a:lnTo>
                  <a:pt x="176" y="664"/>
                </a:lnTo>
                <a:lnTo>
                  <a:pt x="176" y="664"/>
                </a:lnTo>
                <a:lnTo>
                  <a:pt x="176" y="664"/>
                </a:lnTo>
                <a:lnTo>
                  <a:pt x="176" y="664"/>
                </a:lnTo>
                <a:lnTo>
                  <a:pt x="176" y="664"/>
                </a:lnTo>
                <a:lnTo>
                  <a:pt x="176" y="664"/>
                </a:lnTo>
                <a:lnTo>
                  <a:pt x="176" y="664"/>
                </a:lnTo>
                <a:lnTo>
                  <a:pt x="176" y="664"/>
                </a:lnTo>
                <a:lnTo>
                  <a:pt x="176" y="664"/>
                </a:lnTo>
                <a:lnTo>
                  <a:pt x="176" y="664"/>
                </a:lnTo>
                <a:cubicBezTo>
                  <a:pt x="163" y="664"/>
                  <a:pt x="163" y="664"/>
                  <a:pt x="163" y="664"/>
                </a:cubicBezTo>
                <a:lnTo>
                  <a:pt x="163" y="664"/>
                </a:lnTo>
                <a:lnTo>
                  <a:pt x="163" y="664"/>
                </a:lnTo>
                <a:lnTo>
                  <a:pt x="163" y="664"/>
                </a:lnTo>
                <a:lnTo>
                  <a:pt x="163" y="664"/>
                </a:lnTo>
                <a:lnTo>
                  <a:pt x="163" y="664"/>
                </a:lnTo>
                <a:lnTo>
                  <a:pt x="163" y="664"/>
                </a:lnTo>
                <a:lnTo>
                  <a:pt x="163" y="664"/>
                </a:lnTo>
                <a:lnTo>
                  <a:pt x="163" y="664"/>
                </a:lnTo>
                <a:lnTo>
                  <a:pt x="163" y="664"/>
                </a:lnTo>
                <a:lnTo>
                  <a:pt x="163" y="664"/>
                </a:lnTo>
                <a:lnTo>
                  <a:pt x="163" y="664"/>
                </a:lnTo>
                <a:lnTo>
                  <a:pt x="163" y="664"/>
                </a:lnTo>
                <a:lnTo>
                  <a:pt x="163" y="664"/>
                </a:lnTo>
                <a:lnTo>
                  <a:pt x="163" y="664"/>
                </a:lnTo>
                <a:lnTo>
                  <a:pt x="163" y="664"/>
                </a:lnTo>
                <a:lnTo>
                  <a:pt x="163" y="664"/>
                </a:lnTo>
                <a:lnTo>
                  <a:pt x="163" y="664"/>
                </a:lnTo>
                <a:lnTo>
                  <a:pt x="163" y="664"/>
                </a:lnTo>
                <a:lnTo>
                  <a:pt x="163" y="664"/>
                </a:lnTo>
                <a:lnTo>
                  <a:pt x="163" y="664"/>
                </a:lnTo>
                <a:lnTo>
                  <a:pt x="163" y="664"/>
                </a:lnTo>
                <a:lnTo>
                  <a:pt x="163" y="664"/>
                </a:lnTo>
                <a:lnTo>
                  <a:pt x="163" y="664"/>
                </a:lnTo>
                <a:lnTo>
                  <a:pt x="163" y="664"/>
                </a:lnTo>
                <a:cubicBezTo>
                  <a:pt x="150" y="664"/>
                  <a:pt x="136" y="637"/>
                  <a:pt x="136" y="610"/>
                </a:cubicBezTo>
                <a:lnTo>
                  <a:pt x="136" y="610"/>
                </a:lnTo>
                <a:lnTo>
                  <a:pt x="136" y="610"/>
                </a:lnTo>
                <a:lnTo>
                  <a:pt x="136" y="610"/>
                </a:lnTo>
                <a:lnTo>
                  <a:pt x="136" y="610"/>
                </a:lnTo>
                <a:lnTo>
                  <a:pt x="136" y="610"/>
                </a:lnTo>
                <a:cubicBezTo>
                  <a:pt x="136" y="556"/>
                  <a:pt x="136" y="556"/>
                  <a:pt x="136" y="556"/>
                </a:cubicBezTo>
                <a:lnTo>
                  <a:pt x="136" y="556"/>
                </a:lnTo>
                <a:lnTo>
                  <a:pt x="136" y="556"/>
                </a:lnTo>
                <a:lnTo>
                  <a:pt x="136" y="556"/>
                </a:lnTo>
                <a:lnTo>
                  <a:pt x="136" y="556"/>
                </a:lnTo>
                <a:cubicBezTo>
                  <a:pt x="136" y="542"/>
                  <a:pt x="136" y="542"/>
                  <a:pt x="136" y="529"/>
                </a:cubicBezTo>
                <a:lnTo>
                  <a:pt x="136" y="529"/>
                </a:lnTo>
                <a:lnTo>
                  <a:pt x="136" y="529"/>
                </a:lnTo>
                <a:lnTo>
                  <a:pt x="136" y="529"/>
                </a:lnTo>
                <a:lnTo>
                  <a:pt x="136" y="529"/>
                </a:lnTo>
                <a:lnTo>
                  <a:pt x="136" y="529"/>
                </a:lnTo>
                <a:lnTo>
                  <a:pt x="136" y="529"/>
                </a:lnTo>
                <a:lnTo>
                  <a:pt x="136" y="529"/>
                </a:lnTo>
                <a:lnTo>
                  <a:pt x="136" y="529"/>
                </a:lnTo>
                <a:lnTo>
                  <a:pt x="136" y="529"/>
                </a:lnTo>
                <a:cubicBezTo>
                  <a:pt x="136" y="515"/>
                  <a:pt x="136" y="515"/>
                  <a:pt x="136" y="515"/>
                </a:cubicBezTo>
                <a:lnTo>
                  <a:pt x="136" y="515"/>
                </a:lnTo>
                <a:lnTo>
                  <a:pt x="136" y="515"/>
                </a:lnTo>
                <a:lnTo>
                  <a:pt x="136" y="515"/>
                </a:lnTo>
                <a:cubicBezTo>
                  <a:pt x="136" y="488"/>
                  <a:pt x="136" y="488"/>
                  <a:pt x="136" y="488"/>
                </a:cubicBezTo>
                <a:cubicBezTo>
                  <a:pt x="122" y="407"/>
                  <a:pt x="14" y="285"/>
                  <a:pt x="14" y="190"/>
                </a:cubicBezTo>
                <a:lnTo>
                  <a:pt x="14" y="190"/>
                </a:lnTo>
                <a:lnTo>
                  <a:pt x="14" y="190"/>
                </a:lnTo>
                <a:lnTo>
                  <a:pt x="14" y="190"/>
                </a:lnTo>
                <a:lnTo>
                  <a:pt x="14" y="190"/>
                </a:lnTo>
                <a:lnTo>
                  <a:pt x="14" y="190"/>
                </a:lnTo>
                <a:lnTo>
                  <a:pt x="14" y="190"/>
                </a:lnTo>
                <a:lnTo>
                  <a:pt x="14" y="190"/>
                </a:lnTo>
                <a:lnTo>
                  <a:pt x="14" y="190"/>
                </a:lnTo>
                <a:lnTo>
                  <a:pt x="14" y="190"/>
                </a:lnTo>
                <a:cubicBezTo>
                  <a:pt x="14" y="108"/>
                  <a:pt x="55" y="41"/>
                  <a:pt x="109" y="0"/>
                </a:cubicBezTo>
              </a:path>
            </a:pathLst>
          </a:custGeom>
          <a:solidFill>
            <a:srgbClr val="2E9086"/>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Freeform 92">
            <a:extLst>
              <a:ext uri="{FF2B5EF4-FFF2-40B4-BE49-F238E27FC236}">
                <a16:creationId xmlns:a16="http://schemas.microsoft.com/office/drawing/2014/main" id="{BC8EBAA6-DCB4-6441-852E-B380A19CCFAC}"/>
              </a:ext>
            </a:extLst>
          </p:cNvPr>
          <p:cNvSpPr>
            <a:spLocks noChangeArrowheads="1"/>
          </p:cNvSpPr>
          <p:nvPr/>
        </p:nvSpPr>
        <p:spPr bwMode="auto">
          <a:xfrm>
            <a:off x="3778265" y="2824172"/>
            <a:ext cx="220662" cy="303213"/>
          </a:xfrm>
          <a:custGeom>
            <a:avLst/>
            <a:gdLst>
              <a:gd name="T0" fmla="*/ 244 w 475"/>
              <a:gd name="T1" fmla="*/ 0 h 651"/>
              <a:gd name="T2" fmla="*/ 244 w 475"/>
              <a:gd name="T3" fmla="*/ 0 h 651"/>
              <a:gd name="T4" fmla="*/ 0 w 475"/>
              <a:gd name="T5" fmla="*/ 244 h 651"/>
              <a:gd name="T6" fmla="*/ 122 w 475"/>
              <a:gd name="T7" fmla="*/ 542 h 651"/>
              <a:gd name="T8" fmla="*/ 122 w 475"/>
              <a:gd name="T9" fmla="*/ 650 h 651"/>
              <a:gd name="T10" fmla="*/ 352 w 475"/>
              <a:gd name="T11" fmla="*/ 650 h 651"/>
              <a:gd name="T12" fmla="*/ 352 w 475"/>
              <a:gd name="T13" fmla="*/ 542 h 651"/>
              <a:gd name="T14" fmla="*/ 474 w 475"/>
              <a:gd name="T15" fmla="*/ 244 h 651"/>
              <a:gd name="T16" fmla="*/ 244 w 475"/>
              <a:gd name="T17" fmla="*/ 0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 h="651">
                <a:moveTo>
                  <a:pt x="244" y="0"/>
                </a:moveTo>
                <a:lnTo>
                  <a:pt x="244" y="0"/>
                </a:lnTo>
                <a:cubicBezTo>
                  <a:pt x="108" y="0"/>
                  <a:pt x="0" y="108"/>
                  <a:pt x="0" y="244"/>
                </a:cubicBezTo>
                <a:cubicBezTo>
                  <a:pt x="0" y="339"/>
                  <a:pt x="108" y="461"/>
                  <a:pt x="122" y="542"/>
                </a:cubicBezTo>
                <a:cubicBezTo>
                  <a:pt x="122" y="650"/>
                  <a:pt x="122" y="650"/>
                  <a:pt x="122" y="650"/>
                </a:cubicBezTo>
                <a:cubicBezTo>
                  <a:pt x="352" y="650"/>
                  <a:pt x="352" y="650"/>
                  <a:pt x="352" y="650"/>
                </a:cubicBezTo>
                <a:cubicBezTo>
                  <a:pt x="352" y="542"/>
                  <a:pt x="352" y="542"/>
                  <a:pt x="352" y="542"/>
                </a:cubicBezTo>
                <a:cubicBezTo>
                  <a:pt x="366" y="461"/>
                  <a:pt x="474" y="339"/>
                  <a:pt x="474" y="244"/>
                </a:cubicBezTo>
                <a:cubicBezTo>
                  <a:pt x="474" y="108"/>
                  <a:pt x="366" y="0"/>
                  <a:pt x="244" y="0"/>
                </a:cubicBezTo>
              </a:path>
            </a:pathLst>
          </a:custGeom>
          <a:solidFill>
            <a:schemeClr val="accent2">
              <a:lumMod val="60000"/>
              <a:lumOff val="40000"/>
            </a:schemeClr>
          </a:solidFill>
          <a:ln>
            <a:noFill/>
          </a:ln>
          <a:effec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Freeform 93">
            <a:extLst>
              <a:ext uri="{FF2B5EF4-FFF2-40B4-BE49-F238E27FC236}">
                <a16:creationId xmlns:a16="http://schemas.microsoft.com/office/drawing/2014/main" id="{9DEDCA95-6522-3E41-B845-5F8227C290CD}"/>
              </a:ext>
            </a:extLst>
          </p:cNvPr>
          <p:cNvSpPr>
            <a:spLocks noChangeArrowheads="1"/>
          </p:cNvSpPr>
          <p:nvPr/>
        </p:nvSpPr>
        <p:spPr bwMode="auto">
          <a:xfrm>
            <a:off x="3833827" y="3087697"/>
            <a:ext cx="114300" cy="82550"/>
          </a:xfrm>
          <a:custGeom>
            <a:avLst/>
            <a:gdLst>
              <a:gd name="T0" fmla="*/ 244 w 245"/>
              <a:gd name="T1" fmla="*/ 95 h 177"/>
              <a:gd name="T2" fmla="*/ 244 w 245"/>
              <a:gd name="T3" fmla="*/ 95 h 177"/>
              <a:gd name="T4" fmla="*/ 190 w 245"/>
              <a:gd name="T5" fmla="*/ 149 h 177"/>
              <a:gd name="T6" fmla="*/ 122 w 245"/>
              <a:gd name="T7" fmla="*/ 176 h 177"/>
              <a:gd name="T8" fmla="*/ 40 w 245"/>
              <a:gd name="T9" fmla="*/ 149 h 177"/>
              <a:gd name="T10" fmla="*/ 0 w 245"/>
              <a:gd name="T11" fmla="*/ 95 h 177"/>
              <a:gd name="T12" fmla="*/ 0 w 245"/>
              <a:gd name="T13" fmla="*/ 41 h 177"/>
              <a:gd name="T14" fmla="*/ 40 w 245"/>
              <a:gd name="T15" fmla="*/ 0 h 177"/>
              <a:gd name="T16" fmla="*/ 190 w 245"/>
              <a:gd name="T17" fmla="*/ 0 h 177"/>
              <a:gd name="T18" fmla="*/ 244 w 245"/>
              <a:gd name="T19" fmla="*/ 41 h 177"/>
              <a:gd name="T20" fmla="*/ 244 w 245"/>
              <a:gd name="T21"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5" h="177">
                <a:moveTo>
                  <a:pt x="244" y="95"/>
                </a:moveTo>
                <a:lnTo>
                  <a:pt x="244" y="95"/>
                </a:lnTo>
                <a:cubicBezTo>
                  <a:pt x="244" y="109"/>
                  <a:pt x="217" y="149"/>
                  <a:pt x="190" y="149"/>
                </a:cubicBezTo>
                <a:cubicBezTo>
                  <a:pt x="190" y="149"/>
                  <a:pt x="135" y="176"/>
                  <a:pt x="122" y="176"/>
                </a:cubicBezTo>
                <a:cubicBezTo>
                  <a:pt x="95" y="176"/>
                  <a:pt x="40" y="149"/>
                  <a:pt x="40" y="149"/>
                </a:cubicBezTo>
                <a:cubicBezTo>
                  <a:pt x="14" y="149"/>
                  <a:pt x="0" y="109"/>
                  <a:pt x="0" y="95"/>
                </a:cubicBezTo>
                <a:cubicBezTo>
                  <a:pt x="0" y="41"/>
                  <a:pt x="0" y="41"/>
                  <a:pt x="0" y="41"/>
                </a:cubicBezTo>
                <a:cubicBezTo>
                  <a:pt x="0" y="14"/>
                  <a:pt x="14" y="0"/>
                  <a:pt x="40" y="0"/>
                </a:cubicBezTo>
                <a:cubicBezTo>
                  <a:pt x="190" y="0"/>
                  <a:pt x="190" y="0"/>
                  <a:pt x="190" y="0"/>
                </a:cubicBezTo>
                <a:cubicBezTo>
                  <a:pt x="217" y="0"/>
                  <a:pt x="244" y="14"/>
                  <a:pt x="244" y="41"/>
                </a:cubicBezTo>
                <a:cubicBezTo>
                  <a:pt x="244" y="95"/>
                  <a:pt x="244" y="95"/>
                  <a:pt x="244" y="95"/>
                </a:cubicBezTo>
              </a:path>
            </a:pathLst>
          </a:custGeom>
          <a:solidFill>
            <a:srgbClr val="202020"/>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Freeform 94">
            <a:extLst>
              <a:ext uri="{FF2B5EF4-FFF2-40B4-BE49-F238E27FC236}">
                <a16:creationId xmlns:a16="http://schemas.microsoft.com/office/drawing/2014/main" id="{8FAB07B5-A54C-2E48-83F0-5D4FAE2B1A74}"/>
              </a:ext>
            </a:extLst>
          </p:cNvPr>
          <p:cNvSpPr>
            <a:spLocks noChangeArrowheads="1"/>
          </p:cNvSpPr>
          <p:nvPr/>
        </p:nvSpPr>
        <p:spPr bwMode="auto">
          <a:xfrm>
            <a:off x="3833827" y="3106747"/>
            <a:ext cx="114300" cy="6350"/>
          </a:xfrm>
          <a:custGeom>
            <a:avLst/>
            <a:gdLst>
              <a:gd name="T0" fmla="*/ 244 w 245"/>
              <a:gd name="T1" fmla="*/ 0 h 14"/>
              <a:gd name="T2" fmla="*/ 244 w 245"/>
              <a:gd name="T3" fmla="*/ 0 h 14"/>
              <a:gd name="T4" fmla="*/ 190 w 245"/>
              <a:gd name="T5" fmla="*/ 13 h 14"/>
              <a:gd name="T6" fmla="*/ 40 w 245"/>
              <a:gd name="T7" fmla="*/ 13 h 14"/>
              <a:gd name="T8" fmla="*/ 0 w 245"/>
              <a:gd name="T9" fmla="*/ 0 h 14"/>
              <a:gd name="T10" fmla="*/ 0 w 245"/>
              <a:gd name="T11" fmla="*/ 0 h 14"/>
              <a:gd name="T12" fmla="*/ 40 w 245"/>
              <a:gd name="T13" fmla="*/ 0 h 14"/>
              <a:gd name="T14" fmla="*/ 190 w 245"/>
              <a:gd name="T15" fmla="*/ 0 h 14"/>
              <a:gd name="T16" fmla="*/ 244 w 24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5" h="14">
                <a:moveTo>
                  <a:pt x="244" y="0"/>
                </a:moveTo>
                <a:lnTo>
                  <a:pt x="244" y="0"/>
                </a:lnTo>
                <a:cubicBezTo>
                  <a:pt x="244" y="13"/>
                  <a:pt x="217" y="13"/>
                  <a:pt x="190" y="13"/>
                </a:cubicBezTo>
                <a:cubicBezTo>
                  <a:pt x="40" y="13"/>
                  <a:pt x="40" y="13"/>
                  <a:pt x="40" y="13"/>
                </a:cubicBezTo>
                <a:cubicBezTo>
                  <a:pt x="14" y="13"/>
                  <a:pt x="0" y="13"/>
                  <a:pt x="0" y="0"/>
                </a:cubicBezTo>
                <a:lnTo>
                  <a:pt x="0" y="0"/>
                </a:lnTo>
                <a:cubicBezTo>
                  <a:pt x="0" y="0"/>
                  <a:pt x="14" y="0"/>
                  <a:pt x="40" y="0"/>
                </a:cubicBezTo>
                <a:cubicBezTo>
                  <a:pt x="190" y="0"/>
                  <a:pt x="190" y="0"/>
                  <a:pt x="190" y="0"/>
                </a:cubicBezTo>
                <a:cubicBezTo>
                  <a:pt x="217" y="0"/>
                  <a:pt x="244" y="0"/>
                  <a:pt x="244" y="0"/>
                </a:cubicBezTo>
              </a:path>
            </a:pathLst>
          </a:custGeom>
          <a:solidFill>
            <a:srgbClr val="FFFDF6"/>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Freeform 95">
            <a:extLst>
              <a:ext uri="{FF2B5EF4-FFF2-40B4-BE49-F238E27FC236}">
                <a16:creationId xmlns:a16="http://schemas.microsoft.com/office/drawing/2014/main" id="{57DFD98B-1B15-7145-92A7-0E8EF08D9E9C}"/>
              </a:ext>
            </a:extLst>
          </p:cNvPr>
          <p:cNvSpPr>
            <a:spLocks noChangeArrowheads="1"/>
          </p:cNvSpPr>
          <p:nvPr/>
        </p:nvSpPr>
        <p:spPr bwMode="auto">
          <a:xfrm>
            <a:off x="3833827" y="3087697"/>
            <a:ext cx="114300" cy="12700"/>
          </a:xfrm>
          <a:custGeom>
            <a:avLst/>
            <a:gdLst>
              <a:gd name="T0" fmla="*/ 244 w 245"/>
              <a:gd name="T1" fmla="*/ 14 h 28"/>
              <a:gd name="T2" fmla="*/ 244 w 245"/>
              <a:gd name="T3" fmla="*/ 14 h 28"/>
              <a:gd name="T4" fmla="*/ 190 w 245"/>
              <a:gd name="T5" fmla="*/ 27 h 28"/>
              <a:gd name="T6" fmla="*/ 40 w 245"/>
              <a:gd name="T7" fmla="*/ 27 h 28"/>
              <a:gd name="T8" fmla="*/ 0 w 245"/>
              <a:gd name="T9" fmla="*/ 14 h 28"/>
              <a:gd name="T10" fmla="*/ 0 w 245"/>
              <a:gd name="T11" fmla="*/ 0 h 28"/>
              <a:gd name="T12" fmla="*/ 40 w 245"/>
              <a:gd name="T13" fmla="*/ 0 h 28"/>
              <a:gd name="T14" fmla="*/ 190 w 245"/>
              <a:gd name="T15" fmla="*/ 0 h 28"/>
              <a:gd name="T16" fmla="*/ 244 w 245"/>
              <a:gd name="T17" fmla="*/ 0 h 28"/>
              <a:gd name="T18" fmla="*/ 244 w 245"/>
              <a:gd name="T19"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 h="28">
                <a:moveTo>
                  <a:pt x="244" y="14"/>
                </a:moveTo>
                <a:lnTo>
                  <a:pt x="244" y="14"/>
                </a:lnTo>
                <a:cubicBezTo>
                  <a:pt x="244" y="14"/>
                  <a:pt x="217" y="27"/>
                  <a:pt x="190" y="27"/>
                </a:cubicBezTo>
                <a:cubicBezTo>
                  <a:pt x="40" y="27"/>
                  <a:pt x="40" y="27"/>
                  <a:pt x="40" y="27"/>
                </a:cubicBezTo>
                <a:cubicBezTo>
                  <a:pt x="14" y="27"/>
                  <a:pt x="0" y="14"/>
                  <a:pt x="0" y="14"/>
                </a:cubicBezTo>
                <a:cubicBezTo>
                  <a:pt x="0" y="0"/>
                  <a:pt x="0" y="0"/>
                  <a:pt x="0" y="0"/>
                </a:cubicBezTo>
                <a:cubicBezTo>
                  <a:pt x="0" y="0"/>
                  <a:pt x="14" y="0"/>
                  <a:pt x="40" y="0"/>
                </a:cubicBezTo>
                <a:cubicBezTo>
                  <a:pt x="190" y="0"/>
                  <a:pt x="190" y="0"/>
                  <a:pt x="190" y="0"/>
                </a:cubicBezTo>
                <a:cubicBezTo>
                  <a:pt x="217" y="0"/>
                  <a:pt x="244" y="0"/>
                  <a:pt x="244" y="0"/>
                </a:cubicBezTo>
                <a:cubicBezTo>
                  <a:pt x="244" y="14"/>
                  <a:pt x="244" y="14"/>
                  <a:pt x="244" y="14"/>
                </a:cubicBezTo>
              </a:path>
            </a:pathLst>
          </a:custGeom>
          <a:solidFill>
            <a:srgbClr val="FFFDF6"/>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Freeform 96">
            <a:extLst>
              <a:ext uri="{FF2B5EF4-FFF2-40B4-BE49-F238E27FC236}">
                <a16:creationId xmlns:a16="http://schemas.microsoft.com/office/drawing/2014/main" id="{1261918A-329C-2041-B819-CF673A797652}"/>
              </a:ext>
            </a:extLst>
          </p:cNvPr>
          <p:cNvSpPr>
            <a:spLocks noChangeArrowheads="1"/>
          </p:cNvSpPr>
          <p:nvPr/>
        </p:nvSpPr>
        <p:spPr bwMode="auto">
          <a:xfrm>
            <a:off x="3833827" y="3121035"/>
            <a:ext cx="114300" cy="6350"/>
          </a:xfrm>
          <a:custGeom>
            <a:avLst/>
            <a:gdLst>
              <a:gd name="T0" fmla="*/ 244 w 245"/>
              <a:gd name="T1" fmla="*/ 0 h 14"/>
              <a:gd name="T2" fmla="*/ 244 w 245"/>
              <a:gd name="T3" fmla="*/ 0 h 14"/>
              <a:gd name="T4" fmla="*/ 190 w 245"/>
              <a:gd name="T5" fmla="*/ 13 h 14"/>
              <a:gd name="T6" fmla="*/ 40 w 245"/>
              <a:gd name="T7" fmla="*/ 13 h 14"/>
              <a:gd name="T8" fmla="*/ 0 w 245"/>
              <a:gd name="T9" fmla="*/ 0 h 14"/>
              <a:gd name="T10" fmla="*/ 0 w 245"/>
              <a:gd name="T11" fmla="*/ 0 h 14"/>
              <a:gd name="T12" fmla="*/ 40 w 245"/>
              <a:gd name="T13" fmla="*/ 0 h 14"/>
              <a:gd name="T14" fmla="*/ 190 w 245"/>
              <a:gd name="T15" fmla="*/ 0 h 14"/>
              <a:gd name="T16" fmla="*/ 244 w 24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5" h="14">
                <a:moveTo>
                  <a:pt x="244" y="0"/>
                </a:moveTo>
                <a:lnTo>
                  <a:pt x="244" y="0"/>
                </a:lnTo>
                <a:cubicBezTo>
                  <a:pt x="244" y="13"/>
                  <a:pt x="217" y="13"/>
                  <a:pt x="190" y="13"/>
                </a:cubicBezTo>
                <a:cubicBezTo>
                  <a:pt x="40" y="13"/>
                  <a:pt x="40" y="13"/>
                  <a:pt x="40" y="13"/>
                </a:cubicBezTo>
                <a:cubicBezTo>
                  <a:pt x="14" y="13"/>
                  <a:pt x="0" y="13"/>
                  <a:pt x="0" y="0"/>
                </a:cubicBezTo>
                <a:lnTo>
                  <a:pt x="0" y="0"/>
                </a:lnTo>
                <a:cubicBezTo>
                  <a:pt x="0" y="0"/>
                  <a:pt x="14" y="0"/>
                  <a:pt x="40" y="0"/>
                </a:cubicBezTo>
                <a:cubicBezTo>
                  <a:pt x="190" y="0"/>
                  <a:pt x="190" y="0"/>
                  <a:pt x="190" y="0"/>
                </a:cubicBezTo>
                <a:cubicBezTo>
                  <a:pt x="217" y="0"/>
                  <a:pt x="244" y="0"/>
                  <a:pt x="244" y="0"/>
                </a:cubicBezTo>
              </a:path>
            </a:pathLst>
          </a:custGeom>
          <a:solidFill>
            <a:srgbClr val="FFFDF6"/>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Freeform 97">
            <a:extLst>
              <a:ext uri="{FF2B5EF4-FFF2-40B4-BE49-F238E27FC236}">
                <a16:creationId xmlns:a16="http://schemas.microsoft.com/office/drawing/2014/main" id="{F2AE014A-3AA2-564C-B576-8E0867FD9CA5}"/>
              </a:ext>
            </a:extLst>
          </p:cNvPr>
          <p:cNvSpPr>
            <a:spLocks noChangeArrowheads="1"/>
          </p:cNvSpPr>
          <p:nvPr/>
        </p:nvSpPr>
        <p:spPr bwMode="auto">
          <a:xfrm>
            <a:off x="3833827" y="3133735"/>
            <a:ext cx="114300" cy="4762"/>
          </a:xfrm>
          <a:custGeom>
            <a:avLst/>
            <a:gdLst>
              <a:gd name="T0" fmla="*/ 244 w 245"/>
              <a:gd name="T1" fmla="*/ 0 h 15"/>
              <a:gd name="T2" fmla="*/ 244 w 245"/>
              <a:gd name="T3" fmla="*/ 0 h 15"/>
              <a:gd name="T4" fmla="*/ 190 w 245"/>
              <a:gd name="T5" fmla="*/ 14 h 15"/>
              <a:gd name="T6" fmla="*/ 40 w 245"/>
              <a:gd name="T7" fmla="*/ 14 h 15"/>
              <a:gd name="T8" fmla="*/ 0 w 245"/>
              <a:gd name="T9" fmla="*/ 0 h 15"/>
              <a:gd name="T10" fmla="*/ 0 w 245"/>
              <a:gd name="T11" fmla="*/ 0 h 15"/>
              <a:gd name="T12" fmla="*/ 40 w 245"/>
              <a:gd name="T13" fmla="*/ 0 h 15"/>
              <a:gd name="T14" fmla="*/ 190 w 245"/>
              <a:gd name="T15" fmla="*/ 0 h 15"/>
              <a:gd name="T16" fmla="*/ 244 w 245"/>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5" h="15">
                <a:moveTo>
                  <a:pt x="244" y="0"/>
                </a:moveTo>
                <a:lnTo>
                  <a:pt x="244" y="0"/>
                </a:lnTo>
                <a:cubicBezTo>
                  <a:pt x="244" y="14"/>
                  <a:pt x="217" y="14"/>
                  <a:pt x="190" y="14"/>
                </a:cubicBezTo>
                <a:cubicBezTo>
                  <a:pt x="40" y="14"/>
                  <a:pt x="40" y="14"/>
                  <a:pt x="40" y="14"/>
                </a:cubicBezTo>
                <a:cubicBezTo>
                  <a:pt x="14" y="14"/>
                  <a:pt x="0" y="14"/>
                  <a:pt x="0" y="0"/>
                </a:cubicBezTo>
                <a:lnTo>
                  <a:pt x="0" y="0"/>
                </a:lnTo>
                <a:cubicBezTo>
                  <a:pt x="0" y="0"/>
                  <a:pt x="14" y="0"/>
                  <a:pt x="40" y="0"/>
                </a:cubicBezTo>
                <a:cubicBezTo>
                  <a:pt x="190" y="0"/>
                  <a:pt x="190" y="0"/>
                  <a:pt x="190" y="0"/>
                </a:cubicBezTo>
                <a:cubicBezTo>
                  <a:pt x="217" y="0"/>
                  <a:pt x="244" y="0"/>
                  <a:pt x="244" y="0"/>
                </a:cubicBezTo>
              </a:path>
            </a:pathLst>
          </a:custGeom>
          <a:solidFill>
            <a:srgbClr val="FFFDF6"/>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Freeform 98">
            <a:extLst>
              <a:ext uri="{FF2B5EF4-FFF2-40B4-BE49-F238E27FC236}">
                <a16:creationId xmlns:a16="http://schemas.microsoft.com/office/drawing/2014/main" id="{C40E87B8-FCC5-0944-9981-64C2E22A1052}"/>
              </a:ext>
            </a:extLst>
          </p:cNvPr>
          <p:cNvSpPr>
            <a:spLocks noChangeArrowheads="1"/>
          </p:cNvSpPr>
          <p:nvPr/>
        </p:nvSpPr>
        <p:spPr bwMode="auto">
          <a:xfrm>
            <a:off x="3833827" y="2930535"/>
            <a:ext cx="38100" cy="157162"/>
          </a:xfrm>
          <a:custGeom>
            <a:avLst/>
            <a:gdLst>
              <a:gd name="T0" fmla="*/ 68 w 82"/>
              <a:gd name="T1" fmla="*/ 339 h 340"/>
              <a:gd name="T2" fmla="*/ 0 w 82"/>
              <a:gd name="T3" fmla="*/ 0 h 340"/>
              <a:gd name="T4" fmla="*/ 14 w 82"/>
              <a:gd name="T5" fmla="*/ 0 h 340"/>
              <a:gd name="T6" fmla="*/ 81 w 82"/>
              <a:gd name="T7" fmla="*/ 339 h 340"/>
              <a:gd name="T8" fmla="*/ 68 w 82"/>
              <a:gd name="T9" fmla="*/ 339 h 340"/>
            </a:gdLst>
            <a:ahLst/>
            <a:cxnLst>
              <a:cxn ang="0">
                <a:pos x="T0" y="T1"/>
              </a:cxn>
              <a:cxn ang="0">
                <a:pos x="T2" y="T3"/>
              </a:cxn>
              <a:cxn ang="0">
                <a:pos x="T4" y="T5"/>
              </a:cxn>
              <a:cxn ang="0">
                <a:pos x="T6" y="T7"/>
              </a:cxn>
              <a:cxn ang="0">
                <a:pos x="T8" y="T9"/>
              </a:cxn>
            </a:cxnLst>
            <a:rect l="0" t="0" r="r" b="b"/>
            <a:pathLst>
              <a:path w="82" h="340">
                <a:moveTo>
                  <a:pt x="68" y="339"/>
                </a:moveTo>
                <a:lnTo>
                  <a:pt x="0" y="0"/>
                </a:lnTo>
                <a:lnTo>
                  <a:pt x="14" y="0"/>
                </a:lnTo>
                <a:lnTo>
                  <a:pt x="81" y="339"/>
                </a:lnTo>
                <a:lnTo>
                  <a:pt x="68" y="339"/>
                </a:lnTo>
              </a:path>
            </a:pathLst>
          </a:custGeom>
          <a:solidFill>
            <a:srgbClr val="FFFFFF"/>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Freeform 99">
            <a:extLst>
              <a:ext uri="{FF2B5EF4-FFF2-40B4-BE49-F238E27FC236}">
                <a16:creationId xmlns:a16="http://schemas.microsoft.com/office/drawing/2014/main" id="{FB4317D1-173B-1645-A276-2ED0475D3D8E}"/>
              </a:ext>
            </a:extLst>
          </p:cNvPr>
          <p:cNvSpPr>
            <a:spLocks noChangeArrowheads="1"/>
          </p:cNvSpPr>
          <p:nvPr/>
        </p:nvSpPr>
        <p:spPr bwMode="auto">
          <a:xfrm>
            <a:off x="3833827" y="2930535"/>
            <a:ext cx="38100" cy="157162"/>
          </a:xfrm>
          <a:custGeom>
            <a:avLst/>
            <a:gdLst>
              <a:gd name="T0" fmla="*/ 68 w 82"/>
              <a:gd name="T1" fmla="*/ 339 h 340"/>
              <a:gd name="T2" fmla="*/ 0 w 82"/>
              <a:gd name="T3" fmla="*/ 0 h 340"/>
              <a:gd name="T4" fmla="*/ 14 w 82"/>
              <a:gd name="T5" fmla="*/ 0 h 340"/>
              <a:gd name="T6" fmla="*/ 81 w 82"/>
              <a:gd name="T7" fmla="*/ 339 h 340"/>
              <a:gd name="T8" fmla="*/ 68 w 82"/>
              <a:gd name="T9" fmla="*/ 339 h 340"/>
            </a:gdLst>
            <a:ahLst/>
            <a:cxnLst>
              <a:cxn ang="0">
                <a:pos x="T0" y="T1"/>
              </a:cxn>
              <a:cxn ang="0">
                <a:pos x="T2" y="T3"/>
              </a:cxn>
              <a:cxn ang="0">
                <a:pos x="T4" y="T5"/>
              </a:cxn>
              <a:cxn ang="0">
                <a:pos x="T6" y="T7"/>
              </a:cxn>
              <a:cxn ang="0">
                <a:pos x="T8" y="T9"/>
              </a:cxn>
            </a:cxnLst>
            <a:rect l="0" t="0" r="r" b="b"/>
            <a:pathLst>
              <a:path w="82" h="340">
                <a:moveTo>
                  <a:pt x="68" y="339"/>
                </a:moveTo>
                <a:lnTo>
                  <a:pt x="0" y="0"/>
                </a:lnTo>
                <a:lnTo>
                  <a:pt x="14" y="0"/>
                </a:lnTo>
                <a:lnTo>
                  <a:pt x="81" y="339"/>
                </a:lnTo>
                <a:lnTo>
                  <a:pt x="68" y="339"/>
                </a:lnTo>
              </a:path>
            </a:pathLst>
          </a:custGeom>
          <a:solidFill>
            <a:srgbClr val="FFFFFF"/>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6" name="Freeform 100">
            <a:extLst>
              <a:ext uri="{FF2B5EF4-FFF2-40B4-BE49-F238E27FC236}">
                <a16:creationId xmlns:a16="http://schemas.microsoft.com/office/drawing/2014/main" id="{8BF5CBFA-704A-F14F-A7D2-2F7A6F21820E}"/>
              </a:ext>
            </a:extLst>
          </p:cNvPr>
          <p:cNvSpPr>
            <a:spLocks noChangeArrowheads="1"/>
          </p:cNvSpPr>
          <p:nvPr/>
        </p:nvSpPr>
        <p:spPr bwMode="auto">
          <a:xfrm>
            <a:off x="3903677" y="2930535"/>
            <a:ext cx="31750" cy="157162"/>
          </a:xfrm>
          <a:custGeom>
            <a:avLst/>
            <a:gdLst>
              <a:gd name="T0" fmla="*/ 0 w 69"/>
              <a:gd name="T1" fmla="*/ 339 h 340"/>
              <a:gd name="T2" fmla="*/ 0 w 69"/>
              <a:gd name="T3" fmla="*/ 339 h 340"/>
              <a:gd name="T4" fmla="*/ 68 w 69"/>
              <a:gd name="T5" fmla="*/ 0 h 340"/>
              <a:gd name="T6" fmla="*/ 68 w 69"/>
              <a:gd name="T7" fmla="*/ 0 h 340"/>
              <a:gd name="T8" fmla="*/ 0 w 69"/>
              <a:gd name="T9" fmla="*/ 339 h 340"/>
            </a:gdLst>
            <a:ahLst/>
            <a:cxnLst>
              <a:cxn ang="0">
                <a:pos x="T0" y="T1"/>
              </a:cxn>
              <a:cxn ang="0">
                <a:pos x="T2" y="T3"/>
              </a:cxn>
              <a:cxn ang="0">
                <a:pos x="T4" y="T5"/>
              </a:cxn>
              <a:cxn ang="0">
                <a:pos x="T6" y="T7"/>
              </a:cxn>
              <a:cxn ang="0">
                <a:pos x="T8" y="T9"/>
              </a:cxn>
            </a:cxnLst>
            <a:rect l="0" t="0" r="r" b="b"/>
            <a:pathLst>
              <a:path w="69" h="340">
                <a:moveTo>
                  <a:pt x="0" y="339"/>
                </a:moveTo>
                <a:lnTo>
                  <a:pt x="0" y="339"/>
                </a:lnTo>
                <a:lnTo>
                  <a:pt x="68" y="0"/>
                </a:lnTo>
                <a:lnTo>
                  <a:pt x="68" y="0"/>
                </a:lnTo>
                <a:lnTo>
                  <a:pt x="0" y="339"/>
                </a:lnTo>
              </a:path>
            </a:pathLst>
          </a:custGeom>
          <a:solidFill>
            <a:srgbClr val="FFFFFF"/>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Freeform 101">
            <a:extLst>
              <a:ext uri="{FF2B5EF4-FFF2-40B4-BE49-F238E27FC236}">
                <a16:creationId xmlns:a16="http://schemas.microsoft.com/office/drawing/2014/main" id="{82EBF6A5-467E-2249-B22A-9A19C6807E20}"/>
              </a:ext>
            </a:extLst>
          </p:cNvPr>
          <p:cNvSpPr>
            <a:spLocks noChangeArrowheads="1"/>
          </p:cNvSpPr>
          <p:nvPr/>
        </p:nvSpPr>
        <p:spPr bwMode="auto">
          <a:xfrm>
            <a:off x="3833827" y="2906722"/>
            <a:ext cx="100013" cy="31750"/>
          </a:xfrm>
          <a:custGeom>
            <a:avLst/>
            <a:gdLst>
              <a:gd name="T0" fmla="*/ 40 w 218"/>
              <a:gd name="T1" fmla="*/ 68 h 69"/>
              <a:gd name="T2" fmla="*/ 40 w 218"/>
              <a:gd name="T3" fmla="*/ 68 h 69"/>
              <a:gd name="T4" fmla="*/ 27 w 218"/>
              <a:gd name="T5" fmla="*/ 68 h 69"/>
              <a:gd name="T6" fmla="*/ 14 w 218"/>
              <a:gd name="T7" fmla="*/ 68 h 69"/>
              <a:gd name="T8" fmla="*/ 0 w 218"/>
              <a:gd name="T9" fmla="*/ 54 h 69"/>
              <a:gd name="T10" fmla="*/ 27 w 218"/>
              <a:gd name="T11" fmla="*/ 54 h 69"/>
              <a:gd name="T12" fmla="*/ 40 w 218"/>
              <a:gd name="T13" fmla="*/ 54 h 69"/>
              <a:gd name="T14" fmla="*/ 40 w 218"/>
              <a:gd name="T15" fmla="*/ 40 h 69"/>
              <a:gd name="T16" fmla="*/ 54 w 218"/>
              <a:gd name="T17" fmla="*/ 27 h 69"/>
              <a:gd name="T18" fmla="*/ 68 w 218"/>
              <a:gd name="T19" fmla="*/ 27 h 69"/>
              <a:gd name="T20" fmla="*/ 81 w 218"/>
              <a:gd name="T21" fmla="*/ 40 h 69"/>
              <a:gd name="T22" fmla="*/ 95 w 218"/>
              <a:gd name="T23" fmla="*/ 27 h 69"/>
              <a:gd name="T24" fmla="*/ 108 w 218"/>
              <a:gd name="T25" fmla="*/ 0 h 69"/>
              <a:gd name="T26" fmla="*/ 108 w 218"/>
              <a:gd name="T27" fmla="*/ 0 h 69"/>
              <a:gd name="T28" fmla="*/ 122 w 218"/>
              <a:gd name="T29" fmla="*/ 27 h 69"/>
              <a:gd name="T30" fmla="*/ 135 w 218"/>
              <a:gd name="T31" fmla="*/ 40 h 69"/>
              <a:gd name="T32" fmla="*/ 149 w 218"/>
              <a:gd name="T33" fmla="*/ 27 h 69"/>
              <a:gd name="T34" fmla="*/ 176 w 218"/>
              <a:gd name="T35" fmla="*/ 14 h 69"/>
              <a:gd name="T36" fmla="*/ 176 w 218"/>
              <a:gd name="T37" fmla="*/ 40 h 69"/>
              <a:gd name="T38" fmla="*/ 176 w 218"/>
              <a:gd name="T39" fmla="*/ 54 h 69"/>
              <a:gd name="T40" fmla="*/ 190 w 218"/>
              <a:gd name="T41" fmla="*/ 54 h 69"/>
              <a:gd name="T42" fmla="*/ 217 w 218"/>
              <a:gd name="T43" fmla="*/ 54 h 69"/>
              <a:gd name="T44" fmla="*/ 217 w 218"/>
              <a:gd name="T45" fmla="*/ 68 h 69"/>
              <a:gd name="T46" fmla="*/ 203 w 218"/>
              <a:gd name="T47" fmla="*/ 68 h 69"/>
              <a:gd name="T48" fmla="*/ 176 w 218"/>
              <a:gd name="T49" fmla="*/ 68 h 69"/>
              <a:gd name="T50" fmla="*/ 176 w 218"/>
              <a:gd name="T51" fmla="*/ 40 h 69"/>
              <a:gd name="T52" fmla="*/ 176 w 218"/>
              <a:gd name="T53" fmla="*/ 27 h 69"/>
              <a:gd name="T54" fmla="*/ 149 w 218"/>
              <a:gd name="T55" fmla="*/ 27 h 69"/>
              <a:gd name="T56" fmla="*/ 135 w 218"/>
              <a:gd name="T57" fmla="*/ 40 h 69"/>
              <a:gd name="T58" fmla="*/ 122 w 218"/>
              <a:gd name="T59" fmla="*/ 27 h 69"/>
              <a:gd name="T60" fmla="*/ 108 w 218"/>
              <a:gd name="T61" fmla="*/ 14 h 69"/>
              <a:gd name="T62" fmla="*/ 108 w 218"/>
              <a:gd name="T63" fmla="*/ 27 h 69"/>
              <a:gd name="T64" fmla="*/ 95 w 218"/>
              <a:gd name="T65" fmla="*/ 40 h 69"/>
              <a:gd name="T66" fmla="*/ 68 w 218"/>
              <a:gd name="T67" fmla="*/ 40 h 69"/>
              <a:gd name="T68" fmla="*/ 54 w 218"/>
              <a:gd name="T69" fmla="*/ 27 h 69"/>
              <a:gd name="T70" fmla="*/ 54 w 218"/>
              <a:gd name="T71" fmla="*/ 40 h 69"/>
              <a:gd name="T72" fmla="*/ 40 w 218"/>
              <a:gd name="T73" fmla="*/ 6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8" h="69">
                <a:moveTo>
                  <a:pt x="40" y="68"/>
                </a:moveTo>
                <a:lnTo>
                  <a:pt x="40" y="68"/>
                </a:lnTo>
                <a:cubicBezTo>
                  <a:pt x="27" y="68"/>
                  <a:pt x="27" y="68"/>
                  <a:pt x="27" y="68"/>
                </a:cubicBezTo>
                <a:cubicBezTo>
                  <a:pt x="14" y="68"/>
                  <a:pt x="14" y="68"/>
                  <a:pt x="14" y="68"/>
                </a:cubicBezTo>
                <a:cubicBezTo>
                  <a:pt x="0" y="54"/>
                  <a:pt x="0" y="54"/>
                  <a:pt x="0" y="54"/>
                </a:cubicBezTo>
                <a:cubicBezTo>
                  <a:pt x="14" y="54"/>
                  <a:pt x="14" y="54"/>
                  <a:pt x="27" y="54"/>
                </a:cubicBezTo>
                <a:cubicBezTo>
                  <a:pt x="27" y="68"/>
                  <a:pt x="40" y="68"/>
                  <a:pt x="40" y="54"/>
                </a:cubicBezTo>
                <a:cubicBezTo>
                  <a:pt x="40" y="54"/>
                  <a:pt x="40" y="54"/>
                  <a:pt x="40" y="40"/>
                </a:cubicBezTo>
                <a:cubicBezTo>
                  <a:pt x="40" y="40"/>
                  <a:pt x="40" y="27"/>
                  <a:pt x="54" y="27"/>
                </a:cubicBezTo>
                <a:cubicBezTo>
                  <a:pt x="54" y="14"/>
                  <a:pt x="68" y="27"/>
                  <a:pt x="68" y="27"/>
                </a:cubicBezTo>
                <a:cubicBezTo>
                  <a:pt x="81" y="27"/>
                  <a:pt x="81" y="40"/>
                  <a:pt x="81" y="40"/>
                </a:cubicBezTo>
                <a:cubicBezTo>
                  <a:pt x="95" y="40"/>
                  <a:pt x="95" y="27"/>
                  <a:pt x="95" y="27"/>
                </a:cubicBezTo>
                <a:cubicBezTo>
                  <a:pt x="95" y="14"/>
                  <a:pt x="108" y="0"/>
                  <a:pt x="108" y="0"/>
                </a:cubicBezTo>
                <a:lnTo>
                  <a:pt x="108" y="0"/>
                </a:lnTo>
                <a:cubicBezTo>
                  <a:pt x="122" y="0"/>
                  <a:pt x="122" y="14"/>
                  <a:pt x="122" y="27"/>
                </a:cubicBezTo>
                <a:cubicBezTo>
                  <a:pt x="135" y="27"/>
                  <a:pt x="135" y="40"/>
                  <a:pt x="135" y="40"/>
                </a:cubicBezTo>
                <a:lnTo>
                  <a:pt x="149" y="27"/>
                </a:lnTo>
                <a:cubicBezTo>
                  <a:pt x="162" y="27"/>
                  <a:pt x="162" y="14"/>
                  <a:pt x="176" y="14"/>
                </a:cubicBezTo>
                <a:cubicBezTo>
                  <a:pt x="176" y="27"/>
                  <a:pt x="176" y="27"/>
                  <a:pt x="176" y="40"/>
                </a:cubicBezTo>
                <a:cubicBezTo>
                  <a:pt x="176" y="54"/>
                  <a:pt x="176" y="54"/>
                  <a:pt x="176" y="54"/>
                </a:cubicBezTo>
                <a:cubicBezTo>
                  <a:pt x="176" y="68"/>
                  <a:pt x="190" y="54"/>
                  <a:pt x="190" y="54"/>
                </a:cubicBezTo>
                <a:cubicBezTo>
                  <a:pt x="203" y="54"/>
                  <a:pt x="217" y="54"/>
                  <a:pt x="217" y="54"/>
                </a:cubicBezTo>
                <a:cubicBezTo>
                  <a:pt x="217" y="68"/>
                  <a:pt x="217" y="68"/>
                  <a:pt x="217" y="68"/>
                </a:cubicBezTo>
                <a:lnTo>
                  <a:pt x="203" y="68"/>
                </a:lnTo>
                <a:cubicBezTo>
                  <a:pt x="190" y="68"/>
                  <a:pt x="176" y="68"/>
                  <a:pt x="176" y="68"/>
                </a:cubicBezTo>
                <a:cubicBezTo>
                  <a:pt x="176" y="54"/>
                  <a:pt x="176" y="54"/>
                  <a:pt x="176" y="40"/>
                </a:cubicBezTo>
                <a:lnTo>
                  <a:pt x="176" y="27"/>
                </a:lnTo>
                <a:cubicBezTo>
                  <a:pt x="162" y="27"/>
                  <a:pt x="162" y="27"/>
                  <a:pt x="149" y="27"/>
                </a:cubicBezTo>
                <a:cubicBezTo>
                  <a:pt x="149" y="40"/>
                  <a:pt x="135" y="40"/>
                  <a:pt x="135" y="40"/>
                </a:cubicBezTo>
                <a:cubicBezTo>
                  <a:pt x="122" y="40"/>
                  <a:pt x="122" y="27"/>
                  <a:pt x="122" y="27"/>
                </a:cubicBezTo>
                <a:cubicBezTo>
                  <a:pt x="122" y="14"/>
                  <a:pt x="108" y="14"/>
                  <a:pt x="108" y="14"/>
                </a:cubicBezTo>
                <a:cubicBezTo>
                  <a:pt x="108" y="14"/>
                  <a:pt x="108" y="14"/>
                  <a:pt x="108" y="27"/>
                </a:cubicBezTo>
                <a:cubicBezTo>
                  <a:pt x="95" y="27"/>
                  <a:pt x="95" y="40"/>
                  <a:pt x="95" y="40"/>
                </a:cubicBezTo>
                <a:cubicBezTo>
                  <a:pt x="81" y="40"/>
                  <a:pt x="81" y="40"/>
                  <a:pt x="68" y="40"/>
                </a:cubicBezTo>
                <a:cubicBezTo>
                  <a:pt x="68" y="27"/>
                  <a:pt x="54" y="27"/>
                  <a:pt x="54" y="27"/>
                </a:cubicBezTo>
                <a:lnTo>
                  <a:pt x="54" y="40"/>
                </a:lnTo>
                <a:cubicBezTo>
                  <a:pt x="54" y="54"/>
                  <a:pt x="54" y="68"/>
                  <a:pt x="40" y="68"/>
                </a:cubicBezTo>
              </a:path>
            </a:pathLst>
          </a:custGeom>
          <a:solidFill>
            <a:srgbClr val="FFFFFF"/>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8" name="Freeform 102">
            <a:extLst>
              <a:ext uri="{FF2B5EF4-FFF2-40B4-BE49-F238E27FC236}">
                <a16:creationId xmlns:a16="http://schemas.microsoft.com/office/drawing/2014/main" id="{FCBE3353-26E7-4641-A2A3-43872BCA90E0}"/>
              </a:ext>
            </a:extLst>
          </p:cNvPr>
          <p:cNvSpPr>
            <a:spLocks noChangeArrowheads="1"/>
          </p:cNvSpPr>
          <p:nvPr/>
        </p:nvSpPr>
        <p:spPr bwMode="auto">
          <a:xfrm>
            <a:off x="3865577" y="3163897"/>
            <a:ext cx="46038" cy="6350"/>
          </a:xfrm>
          <a:custGeom>
            <a:avLst/>
            <a:gdLst>
              <a:gd name="T0" fmla="*/ 0 w 95"/>
              <a:gd name="T1" fmla="*/ 0 h 14"/>
              <a:gd name="T2" fmla="*/ 0 w 95"/>
              <a:gd name="T3" fmla="*/ 0 h 14"/>
              <a:gd name="T4" fmla="*/ 54 w 95"/>
              <a:gd name="T5" fmla="*/ 13 h 14"/>
              <a:gd name="T6" fmla="*/ 94 w 95"/>
              <a:gd name="T7" fmla="*/ 0 h 14"/>
              <a:gd name="T8" fmla="*/ 0 w 95"/>
              <a:gd name="T9" fmla="*/ 0 h 14"/>
            </a:gdLst>
            <a:ahLst/>
            <a:cxnLst>
              <a:cxn ang="0">
                <a:pos x="T0" y="T1"/>
              </a:cxn>
              <a:cxn ang="0">
                <a:pos x="T2" y="T3"/>
              </a:cxn>
              <a:cxn ang="0">
                <a:pos x="T4" y="T5"/>
              </a:cxn>
              <a:cxn ang="0">
                <a:pos x="T6" y="T7"/>
              </a:cxn>
              <a:cxn ang="0">
                <a:pos x="T8" y="T9"/>
              </a:cxn>
            </a:cxnLst>
            <a:rect l="0" t="0" r="r" b="b"/>
            <a:pathLst>
              <a:path w="95" h="14">
                <a:moveTo>
                  <a:pt x="0" y="0"/>
                </a:moveTo>
                <a:lnTo>
                  <a:pt x="0" y="0"/>
                </a:lnTo>
                <a:cubicBezTo>
                  <a:pt x="13" y="13"/>
                  <a:pt x="40" y="13"/>
                  <a:pt x="54" y="13"/>
                </a:cubicBezTo>
                <a:cubicBezTo>
                  <a:pt x="54" y="13"/>
                  <a:pt x="81" y="13"/>
                  <a:pt x="94" y="0"/>
                </a:cubicBezTo>
                <a:cubicBezTo>
                  <a:pt x="0" y="0"/>
                  <a:pt x="0" y="0"/>
                  <a:pt x="0" y="0"/>
                </a:cubicBezTo>
              </a:path>
            </a:pathLst>
          </a:custGeom>
          <a:solidFill>
            <a:srgbClr val="FFFDF6"/>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9" name="Freeform 103">
            <a:extLst>
              <a:ext uri="{FF2B5EF4-FFF2-40B4-BE49-F238E27FC236}">
                <a16:creationId xmlns:a16="http://schemas.microsoft.com/office/drawing/2014/main" id="{372C1166-0175-234A-80AE-AD0F93CCDBDF}"/>
              </a:ext>
            </a:extLst>
          </p:cNvPr>
          <p:cNvSpPr>
            <a:spLocks noChangeArrowheads="1"/>
          </p:cNvSpPr>
          <p:nvPr/>
        </p:nvSpPr>
        <p:spPr bwMode="auto">
          <a:xfrm>
            <a:off x="3778265" y="2936885"/>
            <a:ext cx="87312" cy="227012"/>
          </a:xfrm>
          <a:custGeom>
            <a:avLst/>
            <a:gdLst>
              <a:gd name="T0" fmla="*/ 190 w 191"/>
              <a:gd name="T1" fmla="*/ 488 h 489"/>
              <a:gd name="T2" fmla="*/ 162 w 191"/>
              <a:gd name="T3" fmla="*/ 474 h 489"/>
              <a:gd name="T4" fmla="*/ 162 w 191"/>
              <a:gd name="T5" fmla="*/ 474 h 489"/>
              <a:gd name="T6" fmla="*/ 162 w 191"/>
              <a:gd name="T7" fmla="*/ 474 h 489"/>
              <a:gd name="T8" fmla="*/ 162 w 191"/>
              <a:gd name="T9" fmla="*/ 474 h 489"/>
              <a:gd name="T10" fmla="*/ 162 w 191"/>
              <a:gd name="T11" fmla="*/ 474 h 489"/>
              <a:gd name="T12" fmla="*/ 162 w 191"/>
              <a:gd name="T13" fmla="*/ 474 h 489"/>
              <a:gd name="T14" fmla="*/ 162 w 191"/>
              <a:gd name="T15" fmla="*/ 474 h 489"/>
              <a:gd name="T16" fmla="*/ 162 w 191"/>
              <a:gd name="T17" fmla="*/ 474 h 489"/>
              <a:gd name="T18" fmla="*/ 162 w 191"/>
              <a:gd name="T19" fmla="*/ 474 h 489"/>
              <a:gd name="T20" fmla="*/ 162 w 191"/>
              <a:gd name="T21" fmla="*/ 474 h 489"/>
              <a:gd name="T22" fmla="*/ 162 w 191"/>
              <a:gd name="T23" fmla="*/ 474 h 489"/>
              <a:gd name="T24" fmla="*/ 162 w 191"/>
              <a:gd name="T25" fmla="*/ 474 h 489"/>
              <a:gd name="T26" fmla="*/ 162 w 191"/>
              <a:gd name="T27" fmla="*/ 474 h 489"/>
              <a:gd name="T28" fmla="*/ 162 w 191"/>
              <a:gd name="T29" fmla="*/ 474 h 489"/>
              <a:gd name="T30" fmla="*/ 162 w 191"/>
              <a:gd name="T31" fmla="*/ 474 h 489"/>
              <a:gd name="T32" fmla="*/ 162 w 191"/>
              <a:gd name="T33" fmla="*/ 474 h 489"/>
              <a:gd name="T34" fmla="*/ 162 w 191"/>
              <a:gd name="T35" fmla="*/ 474 h 489"/>
              <a:gd name="T36" fmla="*/ 162 w 191"/>
              <a:gd name="T37" fmla="*/ 474 h 489"/>
              <a:gd name="T38" fmla="*/ 162 w 191"/>
              <a:gd name="T39" fmla="*/ 474 h 489"/>
              <a:gd name="T40" fmla="*/ 149 w 191"/>
              <a:gd name="T41" fmla="*/ 474 h 489"/>
              <a:gd name="T42" fmla="*/ 149 w 191"/>
              <a:gd name="T43" fmla="*/ 474 h 489"/>
              <a:gd name="T44" fmla="*/ 149 w 191"/>
              <a:gd name="T45" fmla="*/ 474 h 489"/>
              <a:gd name="T46" fmla="*/ 149 w 191"/>
              <a:gd name="T47" fmla="*/ 474 h 489"/>
              <a:gd name="T48" fmla="*/ 149 w 191"/>
              <a:gd name="T49" fmla="*/ 474 h 489"/>
              <a:gd name="T50" fmla="*/ 149 w 191"/>
              <a:gd name="T51" fmla="*/ 474 h 489"/>
              <a:gd name="T52" fmla="*/ 149 w 191"/>
              <a:gd name="T53" fmla="*/ 474 h 489"/>
              <a:gd name="T54" fmla="*/ 149 w 191"/>
              <a:gd name="T55" fmla="*/ 474 h 489"/>
              <a:gd name="T56" fmla="*/ 149 w 191"/>
              <a:gd name="T57" fmla="*/ 474 h 489"/>
              <a:gd name="T58" fmla="*/ 149 w 191"/>
              <a:gd name="T59" fmla="*/ 474 h 489"/>
              <a:gd name="T60" fmla="*/ 149 w 191"/>
              <a:gd name="T61" fmla="*/ 474 h 489"/>
              <a:gd name="T62" fmla="*/ 149 w 191"/>
              <a:gd name="T63" fmla="*/ 474 h 489"/>
              <a:gd name="T64" fmla="*/ 149 w 191"/>
              <a:gd name="T65" fmla="*/ 474 h 489"/>
              <a:gd name="T66" fmla="*/ 149 w 191"/>
              <a:gd name="T67" fmla="*/ 474 h 489"/>
              <a:gd name="T68" fmla="*/ 149 w 191"/>
              <a:gd name="T69" fmla="*/ 474 h 489"/>
              <a:gd name="T70" fmla="*/ 149 w 191"/>
              <a:gd name="T71" fmla="*/ 474 h 489"/>
              <a:gd name="T72" fmla="*/ 122 w 191"/>
              <a:gd name="T73" fmla="*/ 366 h 489"/>
              <a:gd name="T74" fmla="*/ 122 w 191"/>
              <a:gd name="T75" fmla="*/ 339 h 489"/>
              <a:gd name="T76" fmla="*/ 122 w 191"/>
              <a:gd name="T77" fmla="*/ 339 h 489"/>
              <a:gd name="T78" fmla="*/ 122 w 191"/>
              <a:gd name="T79" fmla="*/ 339 h 489"/>
              <a:gd name="T80" fmla="*/ 122 w 191"/>
              <a:gd name="T81" fmla="*/ 339 h 489"/>
              <a:gd name="T82" fmla="*/ 122 w 191"/>
              <a:gd name="T83" fmla="*/ 339 h 489"/>
              <a:gd name="T84" fmla="*/ 122 w 191"/>
              <a:gd name="T85" fmla="*/ 339 h 489"/>
              <a:gd name="T86" fmla="*/ 0 w 191"/>
              <a:gd name="T87" fmla="*/ 0 h 489"/>
              <a:gd name="T88" fmla="*/ 0 w 191"/>
              <a:gd name="T89" fmla="*/ 0 h 489"/>
              <a:gd name="T90" fmla="*/ 0 w 191"/>
              <a:gd name="T91" fmla="*/ 0 h 489"/>
              <a:gd name="T92" fmla="*/ 0 w 191"/>
              <a:gd name="T93" fmla="*/ 0 h 489"/>
              <a:gd name="T94" fmla="*/ 0 w 191"/>
              <a:gd name="T95" fmla="*/ 0 h 489"/>
              <a:gd name="T96" fmla="*/ 190 w 191"/>
              <a:gd name="T97" fmla="*/ 488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1" h="489">
                <a:moveTo>
                  <a:pt x="190" y="488"/>
                </a:moveTo>
                <a:lnTo>
                  <a:pt x="190" y="488"/>
                </a:lnTo>
                <a:lnTo>
                  <a:pt x="190" y="488"/>
                </a:lnTo>
                <a:lnTo>
                  <a:pt x="190" y="488"/>
                </a:lnTo>
                <a:lnTo>
                  <a:pt x="190" y="488"/>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62" y="474"/>
                </a:lnTo>
                <a:lnTo>
                  <a:pt x="149" y="474"/>
                </a:lnTo>
                <a:lnTo>
                  <a:pt x="149" y="474"/>
                </a:lnTo>
                <a:cubicBezTo>
                  <a:pt x="149" y="474"/>
                  <a:pt x="149" y="474"/>
                  <a:pt x="162" y="474"/>
                </a:cubicBezTo>
                <a:cubicBezTo>
                  <a:pt x="149" y="474"/>
                  <a:pt x="149" y="474"/>
                  <a:pt x="149" y="474"/>
                </a:cubicBez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49" y="474"/>
                </a:lnTo>
                <a:lnTo>
                  <a:pt x="122" y="366"/>
                </a:lnTo>
                <a:lnTo>
                  <a:pt x="122" y="366"/>
                </a:lnTo>
                <a:lnTo>
                  <a:pt x="122" y="366"/>
                </a:lnTo>
                <a:lnTo>
                  <a:pt x="122" y="366"/>
                </a:lnTo>
                <a:lnTo>
                  <a:pt x="122" y="339"/>
                </a:lnTo>
                <a:lnTo>
                  <a:pt x="122" y="339"/>
                </a:lnTo>
                <a:lnTo>
                  <a:pt x="122" y="339"/>
                </a:lnTo>
                <a:lnTo>
                  <a:pt x="122" y="339"/>
                </a:lnTo>
                <a:lnTo>
                  <a:pt x="122" y="339"/>
                </a:lnTo>
                <a:lnTo>
                  <a:pt x="122" y="339"/>
                </a:lnTo>
                <a:lnTo>
                  <a:pt x="122" y="339"/>
                </a:lnTo>
                <a:lnTo>
                  <a:pt x="122" y="339"/>
                </a:lnTo>
                <a:lnTo>
                  <a:pt x="122" y="339"/>
                </a:lnTo>
                <a:lnTo>
                  <a:pt x="122" y="339"/>
                </a:lnTo>
                <a:lnTo>
                  <a:pt x="122" y="339"/>
                </a:lnTo>
                <a:lnTo>
                  <a:pt x="122" y="339"/>
                </a:lnTo>
                <a:lnTo>
                  <a:pt x="122" y="339"/>
                </a:lnTo>
                <a:lnTo>
                  <a:pt x="122" y="339"/>
                </a:lnTo>
                <a:lnTo>
                  <a:pt x="122" y="339"/>
                </a:lnTo>
                <a:lnTo>
                  <a:pt x="122" y="339"/>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190" y="488"/>
                </a:lnTo>
              </a:path>
            </a:pathLst>
          </a:custGeom>
          <a:solidFill>
            <a:srgbClr val="2E8479"/>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0" name="Freeform 104">
            <a:extLst>
              <a:ext uri="{FF2B5EF4-FFF2-40B4-BE49-F238E27FC236}">
                <a16:creationId xmlns:a16="http://schemas.microsoft.com/office/drawing/2014/main" id="{ABC4F761-02D7-4C44-9380-46FE30926F84}"/>
              </a:ext>
            </a:extLst>
          </p:cNvPr>
          <p:cNvSpPr>
            <a:spLocks noChangeArrowheads="1"/>
          </p:cNvSpPr>
          <p:nvPr/>
        </p:nvSpPr>
        <p:spPr bwMode="auto">
          <a:xfrm>
            <a:off x="3778265" y="2824172"/>
            <a:ext cx="106362" cy="263525"/>
          </a:xfrm>
          <a:custGeom>
            <a:avLst/>
            <a:gdLst>
              <a:gd name="T0" fmla="*/ 230 w 231"/>
              <a:gd name="T1" fmla="*/ 190 h 570"/>
              <a:gd name="T2" fmla="*/ 230 w 231"/>
              <a:gd name="T3" fmla="*/ 190 h 570"/>
              <a:gd name="T4" fmla="*/ 230 w 231"/>
              <a:gd name="T5" fmla="*/ 203 h 570"/>
              <a:gd name="T6" fmla="*/ 217 w 231"/>
              <a:gd name="T7" fmla="*/ 216 h 570"/>
              <a:gd name="T8" fmla="*/ 203 w 231"/>
              <a:gd name="T9" fmla="*/ 216 h 570"/>
              <a:gd name="T10" fmla="*/ 190 w 231"/>
              <a:gd name="T11" fmla="*/ 216 h 570"/>
              <a:gd name="T12" fmla="*/ 176 w 231"/>
              <a:gd name="T13" fmla="*/ 203 h 570"/>
              <a:gd name="T14" fmla="*/ 176 w 231"/>
              <a:gd name="T15" fmla="*/ 203 h 570"/>
              <a:gd name="T16" fmla="*/ 176 w 231"/>
              <a:gd name="T17" fmla="*/ 216 h 570"/>
              <a:gd name="T18" fmla="*/ 162 w 231"/>
              <a:gd name="T19" fmla="*/ 244 h 570"/>
              <a:gd name="T20" fmla="*/ 162 w 231"/>
              <a:gd name="T21" fmla="*/ 244 h 570"/>
              <a:gd name="T22" fmla="*/ 149 w 231"/>
              <a:gd name="T23" fmla="*/ 244 h 570"/>
              <a:gd name="T24" fmla="*/ 136 w 231"/>
              <a:gd name="T25" fmla="*/ 244 h 570"/>
              <a:gd name="T26" fmla="*/ 136 w 231"/>
              <a:gd name="T27" fmla="*/ 244 h 570"/>
              <a:gd name="T28" fmla="*/ 203 w 231"/>
              <a:gd name="T29" fmla="*/ 569 h 570"/>
              <a:gd name="T30" fmla="*/ 230 w 231"/>
              <a:gd name="T31" fmla="*/ 569 h 570"/>
              <a:gd name="T32" fmla="*/ 230 w 231"/>
              <a:gd name="T33" fmla="*/ 190 h 570"/>
              <a:gd name="T34" fmla="*/ 230 w 231"/>
              <a:gd name="T35" fmla="*/ 190 h 570"/>
              <a:gd name="T36" fmla="*/ 230 w 231"/>
              <a:gd name="T37" fmla="*/ 0 h 570"/>
              <a:gd name="T38" fmla="*/ 230 w 231"/>
              <a:gd name="T39" fmla="*/ 0 h 570"/>
              <a:gd name="T40" fmla="*/ 0 w 231"/>
              <a:gd name="T41" fmla="*/ 244 h 570"/>
              <a:gd name="T42" fmla="*/ 0 w 231"/>
              <a:gd name="T43" fmla="*/ 244 h 570"/>
              <a:gd name="T44" fmla="*/ 0 w 231"/>
              <a:gd name="T45" fmla="*/ 244 h 570"/>
              <a:gd name="T46" fmla="*/ 0 w 231"/>
              <a:gd name="T47" fmla="*/ 244 h 570"/>
              <a:gd name="T48" fmla="*/ 0 w 231"/>
              <a:gd name="T49" fmla="*/ 244 h 570"/>
              <a:gd name="T50" fmla="*/ 0 w 231"/>
              <a:gd name="T51" fmla="*/ 244 h 570"/>
              <a:gd name="T52" fmla="*/ 0 w 231"/>
              <a:gd name="T53" fmla="*/ 244 h 570"/>
              <a:gd name="T54" fmla="*/ 0 w 231"/>
              <a:gd name="T55" fmla="*/ 244 h 570"/>
              <a:gd name="T56" fmla="*/ 122 w 231"/>
              <a:gd name="T57" fmla="*/ 542 h 570"/>
              <a:gd name="T58" fmla="*/ 122 w 231"/>
              <a:gd name="T59" fmla="*/ 569 h 570"/>
              <a:gd name="T60" fmla="*/ 162 w 231"/>
              <a:gd name="T61" fmla="*/ 569 h 570"/>
              <a:gd name="T62" fmla="*/ 190 w 231"/>
              <a:gd name="T63" fmla="*/ 569 h 570"/>
              <a:gd name="T64" fmla="*/ 122 w 231"/>
              <a:gd name="T65" fmla="*/ 230 h 570"/>
              <a:gd name="T66" fmla="*/ 122 w 231"/>
              <a:gd name="T67" fmla="*/ 230 h 570"/>
              <a:gd name="T68" fmla="*/ 122 w 231"/>
              <a:gd name="T69" fmla="*/ 230 h 570"/>
              <a:gd name="T70" fmla="*/ 122 w 231"/>
              <a:gd name="T71" fmla="*/ 230 h 570"/>
              <a:gd name="T72" fmla="*/ 122 w 231"/>
              <a:gd name="T73" fmla="*/ 230 h 570"/>
              <a:gd name="T74" fmla="*/ 136 w 231"/>
              <a:gd name="T75" fmla="*/ 230 h 570"/>
              <a:gd name="T76" fmla="*/ 149 w 231"/>
              <a:gd name="T77" fmla="*/ 230 h 570"/>
              <a:gd name="T78" fmla="*/ 162 w 231"/>
              <a:gd name="T79" fmla="*/ 244 h 570"/>
              <a:gd name="T80" fmla="*/ 162 w 231"/>
              <a:gd name="T81" fmla="*/ 230 h 570"/>
              <a:gd name="T82" fmla="*/ 162 w 231"/>
              <a:gd name="T83" fmla="*/ 216 h 570"/>
              <a:gd name="T84" fmla="*/ 176 w 231"/>
              <a:gd name="T85" fmla="*/ 203 h 570"/>
              <a:gd name="T86" fmla="*/ 176 w 231"/>
              <a:gd name="T87" fmla="*/ 190 h 570"/>
              <a:gd name="T88" fmla="*/ 190 w 231"/>
              <a:gd name="T89" fmla="*/ 203 h 570"/>
              <a:gd name="T90" fmla="*/ 203 w 231"/>
              <a:gd name="T91" fmla="*/ 216 h 570"/>
              <a:gd name="T92" fmla="*/ 203 w 231"/>
              <a:gd name="T93" fmla="*/ 216 h 570"/>
              <a:gd name="T94" fmla="*/ 217 w 231"/>
              <a:gd name="T95" fmla="*/ 203 h 570"/>
              <a:gd name="T96" fmla="*/ 230 w 231"/>
              <a:gd name="T97" fmla="*/ 176 h 570"/>
              <a:gd name="T98" fmla="*/ 230 w 231"/>
              <a:gd name="T99" fmla="*/ 176 h 570"/>
              <a:gd name="T100" fmla="*/ 230 w 231"/>
              <a:gd name="T101" fmla="*/ 176 h 570"/>
              <a:gd name="T102" fmla="*/ 230 w 231"/>
              <a:gd name="T103" fmla="*/ 0 h 570"/>
              <a:gd name="T104" fmla="*/ 230 w 231"/>
              <a:gd name="T105" fmla="*/ 190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1" h="570">
                <a:moveTo>
                  <a:pt x="230" y="190"/>
                </a:moveTo>
                <a:lnTo>
                  <a:pt x="230" y="190"/>
                </a:lnTo>
                <a:cubicBezTo>
                  <a:pt x="230" y="190"/>
                  <a:pt x="230" y="190"/>
                  <a:pt x="230" y="203"/>
                </a:cubicBezTo>
                <a:cubicBezTo>
                  <a:pt x="217" y="203"/>
                  <a:pt x="217" y="216"/>
                  <a:pt x="217" y="216"/>
                </a:cubicBezTo>
                <a:lnTo>
                  <a:pt x="203" y="216"/>
                </a:lnTo>
                <a:lnTo>
                  <a:pt x="190" y="216"/>
                </a:lnTo>
                <a:cubicBezTo>
                  <a:pt x="190" y="203"/>
                  <a:pt x="176" y="203"/>
                  <a:pt x="176" y="203"/>
                </a:cubicBezTo>
                <a:lnTo>
                  <a:pt x="176" y="203"/>
                </a:lnTo>
                <a:lnTo>
                  <a:pt x="176" y="216"/>
                </a:lnTo>
                <a:cubicBezTo>
                  <a:pt x="176" y="230"/>
                  <a:pt x="176" y="244"/>
                  <a:pt x="162" y="244"/>
                </a:cubicBezTo>
                <a:lnTo>
                  <a:pt x="162" y="244"/>
                </a:lnTo>
                <a:cubicBezTo>
                  <a:pt x="149" y="244"/>
                  <a:pt x="149" y="244"/>
                  <a:pt x="149" y="244"/>
                </a:cubicBezTo>
                <a:cubicBezTo>
                  <a:pt x="136" y="244"/>
                  <a:pt x="136" y="244"/>
                  <a:pt x="136" y="244"/>
                </a:cubicBezTo>
                <a:lnTo>
                  <a:pt x="136" y="244"/>
                </a:lnTo>
                <a:cubicBezTo>
                  <a:pt x="203" y="569"/>
                  <a:pt x="203" y="569"/>
                  <a:pt x="203" y="569"/>
                </a:cubicBezTo>
                <a:cubicBezTo>
                  <a:pt x="230" y="569"/>
                  <a:pt x="230" y="569"/>
                  <a:pt x="230" y="569"/>
                </a:cubicBezTo>
                <a:cubicBezTo>
                  <a:pt x="230" y="190"/>
                  <a:pt x="230" y="190"/>
                  <a:pt x="230" y="190"/>
                </a:cubicBezTo>
                <a:lnTo>
                  <a:pt x="230" y="190"/>
                </a:lnTo>
                <a:lnTo>
                  <a:pt x="230" y="0"/>
                </a:lnTo>
                <a:lnTo>
                  <a:pt x="230" y="0"/>
                </a:lnTo>
                <a:cubicBezTo>
                  <a:pt x="108" y="0"/>
                  <a:pt x="0" y="108"/>
                  <a:pt x="0" y="244"/>
                </a:cubicBezTo>
                <a:lnTo>
                  <a:pt x="0" y="244"/>
                </a:lnTo>
                <a:lnTo>
                  <a:pt x="0" y="244"/>
                </a:lnTo>
                <a:lnTo>
                  <a:pt x="0" y="244"/>
                </a:lnTo>
                <a:lnTo>
                  <a:pt x="0" y="244"/>
                </a:lnTo>
                <a:lnTo>
                  <a:pt x="0" y="244"/>
                </a:lnTo>
                <a:lnTo>
                  <a:pt x="0" y="244"/>
                </a:lnTo>
                <a:lnTo>
                  <a:pt x="0" y="244"/>
                </a:lnTo>
                <a:cubicBezTo>
                  <a:pt x="0" y="339"/>
                  <a:pt x="108" y="461"/>
                  <a:pt x="122" y="542"/>
                </a:cubicBezTo>
                <a:cubicBezTo>
                  <a:pt x="122" y="569"/>
                  <a:pt x="122" y="569"/>
                  <a:pt x="122" y="569"/>
                </a:cubicBezTo>
                <a:cubicBezTo>
                  <a:pt x="136" y="569"/>
                  <a:pt x="149" y="569"/>
                  <a:pt x="162" y="569"/>
                </a:cubicBezTo>
                <a:cubicBezTo>
                  <a:pt x="190" y="569"/>
                  <a:pt x="190" y="569"/>
                  <a:pt x="190" y="569"/>
                </a:cubicBezTo>
                <a:cubicBezTo>
                  <a:pt x="122" y="230"/>
                  <a:pt x="122" y="230"/>
                  <a:pt x="122" y="230"/>
                </a:cubicBezTo>
                <a:lnTo>
                  <a:pt x="122" y="230"/>
                </a:lnTo>
                <a:lnTo>
                  <a:pt x="122" y="230"/>
                </a:lnTo>
                <a:lnTo>
                  <a:pt x="122" y="230"/>
                </a:lnTo>
                <a:lnTo>
                  <a:pt x="122" y="230"/>
                </a:lnTo>
                <a:lnTo>
                  <a:pt x="136" y="230"/>
                </a:lnTo>
                <a:cubicBezTo>
                  <a:pt x="136" y="230"/>
                  <a:pt x="136" y="230"/>
                  <a:pt x="149" y="230"/>
                </a:cubicBezTo>
                <a:cubicBezTo>
                  <a:pt x="149" y="230"/>
                  <a:pt x="149" y="244"/>
                  <a:pt x="162" y="244"/>
                </a:cubicBezTo>
                <a:cubicBezTo>
                  <a:pt x="162" y="244"/>
                  <a:pt x="162" y="244"/>
                  <a:pt x="162" y="230"/>
                </a:cubicBezTo>
                <a:cubicBezTo>
                  <a:pt x="162" y="230"/>
                  <a:pt x="162" y="230"/>
                  <a:pt x="162" y="216"/>
                </a:cubicBezTo>
                <a:cubicBezTo>
                  <a:pt x="162" y="216"/>
                  <a:pt x="162" y="203"/>
                  <a:pt x="176" y="203"/>
                </a:cubicBezTo>
                <a:cubicBezTo>
                  <a:pt x="176" y="190"/>
                  <a:pt x="176" y="190"/>
                  <a:pt x="176" y="190"/>
                </a:cubicBezTo>
                <a:lnTo>
                  <a:pt x="190" y="203"/>
                </a:lnTo>
                <a:cubicBezTo>
                  <a:pt x="203" y="203"/>
                  <a:pt x="203" y="216"/>
                  <a:pt x="203" y="216"/>
                </a:cubicBezTo>
                <a:lnTo>
                  <a:pt x="203" y="216"/>
                </a:lnTo>
                <a:cubicBezTo>
                  <a:pt x="217" y="216"/>
                  <a:pt x="217" y="203"/>
                  <a:pt x="217" y="203"/>
                </a:cubicBezTo>
                <a:cubicBezTo>
                  <a:pt x="217" y="190"/>
                  <a:pt x="230" y="176"/>
                  <a:pt x="230" y="176"/>
                </a:cubicBezTo>
                <a:lnTo>
                  <a:pt x="230" y="176"/>
                </a:lnTo>
                <a:lnTo>
                  <a:pt x="230" y="176"/>
                </a:lnTo>
                <a:cubicBezTo>
                  <a:pt x="230" y="0"/>
                  <a:pt x="230" y="0"/>
                  <a:pt x="230" y="0"/>
                </a:cubicBezTo>
                <a:lnTo>
                  <a:pt x="230" y="190"/>
                </a:lnTo>
              </a:path>
            </a:pathLst>
          </a:custGeom>
          <a:solidFill>
            <a:schemeClr val="accent5">
              <a:lumMod val="60000"/>
              <a:lumOff val="40000"/>
            </a:schemeClr>
          </a:solidFill>
          <a:ln>
            <a:noFill/>
          </a:ln>
          <a:effec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 name="Freeform 105">
            <a:extLst>
              <a:ext uri="{FF2B5EF4-FFF2-40B4-BE49-F238E27FC236}">
                <a16:creationId xmlns:a16="http://schemas.microsoft.com/office/drawing/2014/main" id="{F208DFAA-A50E-AB4A-9A48-30BDE383DD46}"/>
              </a:ext>
            </a:extLst>
          </p:cNvPr>
          <p:cNvSpPr>
            <a:spLocks noChangeArrowheads="1"/>
          </p:cNvSpPr>
          <p:nvPr/>
        </p:nvSpPr>
        <p:spPr bwMode="auto">
          <a:xfrm>
            <a:off x="3833827" y="3094047"/>
            <a:ext cx="50800" cy="76200"/>
          </a:xfrm>
          <a:custGeom>
            <a:avLst/>
            <a:gdLst>
              <a:gd name="T0" fmla="*/ 0 w 109"/>
              <a:gd name="T1" fmla="*/ 81 h 163"/>
              <a:gd name="T2" fmla="*/ 27 w 109"/>
              <a:gd name="T3" fmla="*/ 135 h 163"/>
              <a:gd name="T4" fmla="*/ 27 w 109"/>
              <a:gd name="T5" fmla="*/ 135 h 163"/>
              <a:gd name="T6" fmla="*/ 27 w 109"/>
              <a:gd name="T7" fmla="*/ 135 h 163"/>
              <a:gd name="T8" fmla="*/ 27 w 109"/>
              <a:gd name="T9" fmla="*/ 135 h 163"/>
              <a:gd name="T10" fmla="*/ 27 w 109"/>
              <a:gd name="T11" fmla="*/ 135 h 163"/>
              <a:gd name="T12" fmla="*/ 27 w 109"/>
              <a:gd name="T13" fmla="*/ 135 h 163"/>
              <a:gd name="T14" fmla="*/ 27 w 109"/>
              <a:gd name="T15" fmla="*/ 135 h 163"/>
              <a:gd name="T16" fmla="*/ 27 w 109"/>
              <a:gd name="T17" fmla="*/ 135 h 163"/>
              <a:gd name="T18" fmla="*/ 27 w 109"/>
              <a:gd name="T19" fmla="*/ 135 h 163"/>
              <a:gd name="T20" fmla="*/ 27 w 109"/>
              <a:gd name="T21" fmla="*/ 135 h 163"/>
              <a:gd name="T22" fmla="*/ 27 w 109"/>
              <a:gd name="T23" fmla="*/ 135 h 163"/>
              <a:gd name="T24" fmla="*/ 27 w 109"/>
              <a:gd name="T25" fmla="*/ 135 h 163"/>
              <a:gd name="T26" fmla="*/ 40 w 109"/>
              <a:gd name="T27" fmla="*/ 135 h 163"/>
              <a:gd name="T28" fmla="*/ 40 w 109"/>
              <a:gd name="T29" fmla="*/ 135 h 163"/>
              <a:gd name="T30" fmla="*/ 40 w 109"/>
              <a:gd name="T31" fmla="*/ 135 h 163"/>
              <a:gd name="T32" fmla="*/ 40 w 109"/>
              <a:gd name="T33" fmla="*/ 135 h 163"/>
              <a:gd name="T34" fmla="*/ 40 w 109"/>
              <a:gd name="T35" fmla="*/ 135 h 163"/>
              <a:gd name="T36" fmla="*/ 40 w 109"/>
              <a:gd name="T37" fmla="*/ 135 h 163"/>
              <a:gd name="T38" fmla="*/ 40 w 109"/>
              <a:gd name="T39" fmla="*/ 135 h 163"/>
              <a:gd name="T40" fmla="*/ 40 w 109"/>
              <a:gd name="T41" fmla="*/ 135 h 163"/>
              <a:gd name="T42" fmla="*/ 40 w 109"/>
              <a:gd name="T43" fmla="*/ 135 h 163"/>
              <a:gd name="T44" fmla="*/ 40 w 109"/>
              <a:gd name="T45" fmla="*/ 135 h 163"/>
              <a:gd name="T46" fmla="*/ 40 w 109"/>
              <a:gd name="T47" fmla="*/ 135 h 163"/>
              <a:gd name="T48" fmla="*/ 40 w 109"/>
              <a:gd name="T49" fmla="*/ 135 h 163"/>
              <a:gd name="T50" fmla="*/ 40 w 109"/>
              <a:gd name="T51" fmla="*/ 135 h 163"/>
              <a:gd name="T52" fmla="*/ 40 w 109"/>
              <a:gd name="T53" fmla="*/ 135 h 163"/>
              <a:gd name="T54" fmla="*/ 68 w 109"/>
              <a:gd name="T55" fmla="*/ 149 h 163"/>
              <a:gd name="T56" fmla="*/ 68 w 109"/>
              <a:gd name="T57" fmla="*/ 149 h 163"/>
              <a:gd name="T58" fmla="*/ 81 w 109"/>
              <a:gd name="T59" fmla="*/ 162 h 163"/>
              <a:gd name="T60" fmla="*/ 108 w 109"/>
              <a:gd name="T61" fmla="*/ 149 h 163"/>
              <a:gd name="T62" fmla="*/ 40 w 109"/>
              <a:gd name="T63" fmla="*/ 95 h 163"/>
              <a:gd name="T64" fmla="*/ 0 w 109"/>
              <a:gd name="T65" fmla="*/ 54 h 163"/>
              <a:gd name="T66" fmla="*/ 0 w 109"/>
              <a:gd name="T67" fmla="*/ 81 h 163"/>
              <a:gd name="T68" fmla="*/ 40 w 109"/>
              <a:gd name="T69" fmla="*/ 81 h 163"/>
              <a:gd name="T70" fmla="*/ 108 w 109"/>
              <a:gd name="T71" fmla="*/ 67 h 163"/>
              <a:gd name="T72" fmla="*/ 0 w 109"/>
              <a:gd name="T73" fmla="*/ 54 h 163"/>
              <a:gd name="T74" fmla="*/ 0 w 109"/>
              <a:gd name="T75" fmla="*/ 27 h 163"/>
              <a:gd name="T76" fmla="*/ 40 w 109"/>
              <a:gd name="T77" fmla="*/ 54 h 163"/>
              <a:gd name="T78" fmla="*/ 108 w 109"/>
              <a:gd name="T79" fmla="*/ 40 h 163"/>
              <a:gd name="T80" fmla="*/ 0 w 109"/>
              <a:gd name="T81" fmla="*/ 27 h 163"/>
              <a:gd name="T82" fmla="*/ 0 w 109"/>
              <a:gd name="T83" fmla="*/ 0 h 163"/>
              <a:gd name="T84" fmla="*/ 0 w 109"/>
              <a:gd name="T85" fmla="*/ 27 h 163"/>
              <a:gd name="T86" fmla="*/ 0 w 109"/>
              <a:gd name="T87" fmla="*/ 27 h 163"/>
              <a:gd name="T88" fmla="*/ 40 w 109"/>
              <a:gd name="T89" fmla="*/ 27 h 163"/>
              <a:gd name="T90" fmla="*/ 108 w 109"/>
              <a:gd name="T91" fmla="*/ 13 h 163"/>
              <a:gd name="T92" fmla="*/ 0 w 109"/>
              <a:gd name="T93"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9" h="163">
                <a:moveTo>
                  <a:pt x="0" y="81"/>
                </a:moveTo>
                <a:lnTo>
                  <a:pt x="0" y="81"/>
                </a:lnTo>
                <a:cubicBezTo>
                  <a:pt x="0" y="108"/>
                  <a:pt x="14" y="135"/>
                  <a:pt x="27" y="135"/>
                </a:cubicBezTo>
                <a:lnTo>
                  <a:pt x="27" y="135"/>
                </a:lnTo>
                <a:lnTo>
                  <a:pt x="27" y="135"/>
                </a:lnTo>
                <a:lnTo>
                  <a:pt x="27" y="135"/>
                </a:lnTo>
                <a:lnTo>
                  <a:pt x="27" y="135"/>
                </a:lnTo>
                <a:lnTo>
                  <a:pt x="27" y="135"/>
                </a:lnTo>
                <a:lnTo>
                  <a:pt x="27" y="135"/>
                </a:lnTo>
                <a:lnTo>
                  <a:pt x="27" y="135"/>
                </a:lnTo>
                <a:lnTo>
                  <a:pt x="27" y="135"/>
                </a:lnTo>
                <a:lnTo>
                  <a:pt x="27" y="135"/>
                </a:lnTo>
                <a:lnTo>
                  <a:pt x="27" y="135"/>
                </a:lnTo>
                <a:lnTo>
                  <a:pt x="27" y="135"/>
                </a:lnTo>
                <a:lnTo>
                  <a:pt x="27" y="135"/>
                </a:lnTo>
                <a:lnTo>
                  <a:pt x="27" y="135"/>
                </a:lnTo>
                <a:lnTo>
                  <a:pt x="27" y="135"/>
                </a:lnTo>
                <a:lnTo>
                  <a:pt x="27" y="135"/>
                </a:lnTo>
                <a:lnTo>
                  <a:pt x="27" y="135"/>
                </a:lnTo>
                <a:lnTo>
                  <a:pt x="27" y="135"/>
                </a:lnTo>
                <a:lnTo>
                  <a:pt x="27" y="135"/>
                </a:lnTo>
                <a:lnTo>
                  <a:pt x="27" y="135"/>
                </a:lnTo>
                <a:lnTo>
                  <a:pt x="27" y="135"/>
                </a:lnTo>
                <a:lnTo>
                  <a:pt x="27" y="135"/>
                </a:lnTo>
                <a:lnTo>
                  <a:pt x="27" y="135"/>
                </a:lnTo>
                <a:lnTo>
                  <a:pt x="27" y="135"/>
                </a:lnTo>
                <a:lnTo>
                  <a:pt x="27" y="135"/>
                </a:lnTo>
                <a:cubicBezTo>
                  <a:pt x="27" y="135"/>
                  <a:pt x="27" y="135"/>
                  <a:pt x="40" y="135"/>
                </a:cubicBezTo>
                <a:lnTo>
                  <a:pt x="40" y="135"/>
                </a:lnTo>
                <a:lnTo>
                  <a:pt x="40" y="135"/>
                </a:lnTo>
                <a:lnTo>
                  <a:pt x="40" y="135"/>
                </a:lnTo>
                <a:lnTo>
                  <a:pt x="40" y="135"/>
                </a:lnTo>
                <a:lnTo>
                  <a:pt x="40" y="135"/>
                </a:lnTo>
                <a:lnTo>
                  <a:pt x="40" y="135"/>
                </a:lnTo>
                <a:lnTo>
                  <a:pt x="40" y="135"/>
                </a:lnTo>
                <a:lnTo>
                  <a:pt x="40" y="135"/>
                </a:lnTo>
                <a:lnTo>
                  <a:pt x="40" y="135"/>
                </a:lnTo>
                <a:lnTo>
                  <a:pt x="40" y="135"/>
                </a:lnTo>
                <a:lnTo>
                  <a:pt x="40" y="135"/>
                </a:lnTo>
                <a:lnTo>
                  <a:pt x="40" y="135"/>
                </a:lnTo>
                <a:lnTo>
                  <a:pt x="40" y="135"/>
                </a:lnTo>
                <a:lnTo>
                  <a:pt x="40" y="135"/>
                </a:lnTo>
                <a:lnTo>
                  <a:pt x="40" y="135"/>
                </a:lnTo>
                <a:lnTo>
                  <a:pt x="40" y="135"/>
                </a:lnTo>
                <a:lnTo>
                  <a:pt x="40" y="135"/>
                </a:lnTo>
                <a:lnTo>
                  <a:pt x="40" y="135"/>
                </a:lnTo>
                <a:lnTo>
                  <a:pt x="40" y="135"/>
                </a:lnTo>
                <a:lnTo>
                  <a:pt x="40" y="135"/>
                </a:lnTo>
                <a:lnTo>
                  <a:pt x="40" y="135"/>
                </a:lnTo>
                <a:lnTo>
                  <a:pt x="40" y="135"/>
                </a:lnTo>
                <a:lnTo>
                  <a:pt x="40" y="135"/>
                </a:lnTo>
                <a:lnTo>
                  <a:pt x="40" y="135"/>
                </a:lnTo>
                <a:lnTo>
                  <a:pt x="40" y="135"/>
                </a:lnTo>
                <a:lnTo>
                  <a:pt x="40" y="135"/>
                </a:lnTo>
                <a:lnTo>
                  <a:pt x="40" y="135"/>
                </a:lnTo>
                <a:cubicBezTo>
                  <a:pt x="40" y="135"/>
                  <a:pt x="54" y="149"/>
                  <a:pt x="68" y="149"/>
                </a:cubicBezTo>
                <a:lnTo>
                  <a:pt x="68" y="149"/>
                </a:lnTo>
                <a:lnTo>
                  <a:pt x="68" y="149"/>
                </a:lnTo>
                <a:cubicBezTo>
                  <a:pt x="68" y="162"/>
                  <a:pt x="81" y="162"/>
                  <a:pt x="81" y="162"/>
                </a:cubicBezTo>
                <a:lnTo>
                  <a:pt x="81" y="162"/>
                </a:lnTo>
                <a:cubicBezTo>
                  <a:pt x="68" y="162"/>
                  <a:pt x="68" y="149"/>
                  <a:pt x="68" y="149"/>
                </a:cubicBezTo>
                <a:cubicBezTo>
                  <a:pt x="108" y="149"/>
                  <a:pt x="108" y="149"/>
                  <a:pt x="108" y="149"/>
                </a:cubicBezTo>
                <a:cubicBezTo>
                  <a:pt x="108" y="95"/>
                  <a:pt x="108" y="95"/>
                  <a:pt x="108" y="95"/>
                </a:cubicBezTo>
                <a:cubicBezTo>
                  <a:pt x="40" y="95"/>
                  <a:pt x="40" y="95"/>
                  <a:pt x="40" y="95"/>
                </a:cubicBezTo>
                <a:cubicBezTo>
                  <a:pt x="14" y="95"/>
                  <a:pt x="0" y="95"/>
                  <a:pt x="0" y="81"/>
                </a:cubicBezTo>
                <a:lnTo>
                  <a:pt x="0" y="54"/>
                </a:lnTo>
                <a:lnTo>
                  <a:pt x="0" y="54"/>
                </a:lnTo>
                <a:cubicBezTo>
                  <a:pt x="0" y="81"/>
                  <a:pt x="0" y="81"/>
                  <a:pt x="0" y="81"/>
                </a:cubicBezTo>
                <a:lnTo>
                  <a:pt x="0" y="81"/>
                </a:lnTo>
                <a:cubicBezTo>
                  <a:pt x="0" y="81"/>
                  <a:pt x="14" y="81"/>
                  <a:pt x="40" y="81"/>
                </a:cubicBezTo>
                <a:cubicBezTo>
                  <a:pt x="108" y="81"/>
                  <a:pt x="108" y="81"/>
                  <a:pt x="108" y="81"/>
                </a:cubicBezTo>
                <a:cubicBezTo>
                  <a:pt x="108" y="67"/>
                  <a:pt x="108" y="67"/>
                  <a:pt x="108" y="67"/>
                </a:cubicBezTo>
                <a:cubicBezTo>
                  <a:pt x="40" y="67"/>
                  <a:pt x="40" y="67"/>
                  <a:pt x="40" y="67"/>
                </a:cubicBezTo>
                <a:cubicBezTo>
                  <a:pt x="14" y="67"/>
                  <a:pt x="0" y="67"/>
                  <a:pt x="0" y="54"/>
                </a:cubicBezTo>
                <a:lnTo>
                  <a:pt x="0" y="27"/>
                </a:lnTo>
                <a:lnTo>
                  <a:pt x="0" y="27"/>
                </a:lnTo>
                <a:cubicBezTo>
                  <a:pt x="0" y="54"/>
                  <a:pt x="0" y="54"/>
                  <a:pt x="0" y="54"/>
                </a:cubicBezTo>
                <a:cubicBezTo>
                  <a:pt x="0" y="54"/>
                  <a:pt x="14" y="54"/>
                  <a:pt x="40" y="54"/>
                </a:cubicBezTo>
                <a:cubicBezTo>
                  <a:pt x="108" y="54"/>
                  <a:pt x="108" y="54"/>
                  <a:pt x="108" y="54"/>
                </a:cubicBezTo>
                <a:cubicBezTo>
                  <a:pt x="108" y="40"/>
                  <a:pt x="108" y="40"/>
                  <a:pt x="108" y="40"/>
                </a:cubicBezTo>
                <a:cubicBezTo>
                  <a:pt x="40" y="40"/>
                  <a:pt x="40" y="40"/>
                  <a:pt x="40" y="40"/>
                </a:cubicBezTo>
                <a:cubicBezTo>
                  <a:pt x="14" y="40"/>
                  <a:pt x="0" y="40"/>
                  <a:pt x="0" y="27"/>
                </a:cubicBezTo>
                <a:lnTo>
                  <a:pt x="0" y="0"/>
                </a:lnTo>
                <a:lnTo>
                  <a:pt x="0" y="0"/>
                </a:lnTo>
                <a:cubicBezTo>
                  <a:pt x="0" y="13"/>
                  <a:pt x="0" y="13"/>
                  <a:pt x="0" y="27"/>
                </a:cubicBezTo>
                <a:lnTo>
                  <a:pt x="0" y="27"/>
                </a:lnTo>
                <a:lnTo>
                  <a:pt x="0" y="27"/>
                </a:lnTo>
                <a:lnTo>
                  <a:pt x="0" y="27"/>
                </a:lnTo>
                <a:lnTo>
                  <a:pt x="0" y="27"/>
                </a:lnTo>
                <a:cubicBezTo>
                  <a:pt x="0" y="27"/>
                  <a:pt x="14" y="27"/>
                  <a:pt x="40" y="27"/>
                </a:cubicBezTo>
                <a:cubicBezTo>
                  <a:pt x="108" y="27"/>
                  <a:pt x="108" y="27"/>
                  <a:pt x="108" y="27"/>
                </a:cubicBezTo>
                <a:cubicBezTo>
                  <a:pt x="108" y="13"/>
                  <a:pt x="108" y="13"/>
                  <a:pt x="108" y="13"/>
                </a:cubicBezTo>
                <a:cubicBezTo>
                  <a:pt x="40" y="13"/>
                  <a:pt x="40" y="13"/>
                  <a:pt x="40" y="13"/>
                </a:cubicBezTo>
                <a:cubicBezTo>
                  <a:pt x="27" y="13"/>
                  <a:pt x="14" y="0"/>
                  <a:pt x="0" y="0"/>
                </a:cubicBezTo>
                <a:lnTo>
                  <a:pt x="0" y="81"/>
                </a:lnTo>
              </a:path>
            </a:pathLst>
          </a:custGeom>
          <a:solidFill>
            <a:srgbClr val="1C1D1C"/>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Freeform 106">
            <a:extLst>
              <a:ext uri="{FF2B5EF4-FFF2-40B4-BE49-F238E27FC236}">
                <a16:creationId xmlns:a16="http://schemas.microsoft.com/office/drawing/2014/main" id="{4F8B47F0-C78D-3343-86F4-B562AD398305}"/>
              </a:ext>
            </a:extLst>
          </p:cNvPr>
          <p:cNvSpPr>
            <a:spLocks noChangeArrowheads="1"/>
          </p:cNvSpPr>
          <p:nvPr/>
        </p:nvSpPr>
        <p:spPr bwMode="auto">
          <a:xfrm>
            <a:off x="3833827" y="3106747"/>
            <a:ext cx="50800" cy="6350"/>
          </a:xfrm>
          <a:custGeom>
            <a:avLst/>
            <a:gdLst>
              <a:gd name="T0" fmla="*/ 108 w 109"/>
              <a:gd name="T1" fmla="*/ 0 h 14"/>
              <a:gd name="T2" fmla="*/ 108 w 109"/>
              <a:gd name="T3" fmla="*/ 0 h 14"/>
              <a:gd name="T4" fmla="*/ 40 w 109"/>
              <a:gd name="T5" fmla="*/ 0 h 14"/>
              <a:gd name="T6" fmla="*/ 0 w 109"/>
              <a:gd name="T7" fmla="*/ 0 h 14"/>
              <a:gd name="T8" fmla="*/ 0 w 109"/>
              <a:gd name="T9" fmla="*/ 0 h 14"/>
              <a:gd name="T10" fmla="*/ 40 w 109"/>
              <a:gd name="T11" fmla="*/ 13 h 14"/>
              <a:gd name="T12" fmla="*/ 108 w 109"/>
              <a:gd name="T13" fmla="*/ 13 h 14"/>
              <a:gd name="T14" fmla="*/ 108 w 109"/>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14">
                <a:moveTo>
                  <a:pt x="108" y="0"/>
                </a:moveTo>
                <a:lnTo>
                  <a:pt x="108" y="0"/>
                </a:lnTo>
                <a:cubicBezTo>
                  <a:pt x="40" y="0"/>
                  <a:pt x="40" y="0"/>
                  <a:pt x="40" y="0"/>
                </a:cubicBezTo>
                <a:cubicBezTo>
                  <a:pt x="14" y="0"/>
                  <a:pt x="0" y="0"/>
                  <a:pt x="0" y="0"/>
                </a:cubicBezTo>
                <a:lnTo>
                  <a:pt x="0" y="0"/>
                </a:lnTo>
                <a:cubicBezTo>
                  <a:pt x="0" y="13"/>
                  <a:pt x="14" y="13"/>
                  <a:pt x="40" y="13"/>
                </a:cubicBezTo>
                <a:cubicBezTo>
                  <a:pt x="108" y="13"/>
                  <a:pt x="108" y="13"/>
                  <a:pt x="108" y="13"/>
                </a:cubicBezTo>
                <a:cubicBezTo>
                  <a:pt x="108" y="0"/>
                  <a:pt x="108" y="0"/>
                  <a:pt x="108" y="0"/>
                </a:cubicBezTo>
              </a:path>
            </a:pathLst>
          </a:custGeom>
          <a:solidFill>
            <a:srgbClr val="D2D2CF"/>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Freeform 107">
            <a:extLst>
              <a:ext uri="{FF2B5EF4-FFF2-40B4-BE49-F238E27FC236}">
                <a16:creationId xmlns:a16="http://schemas.microsoft.com/office/drawing/2014/main" id="{C79C5949-74DB-4347-B6AC-2BF4E3F55FD2}"/>
              </a:ext>
            </a:extLst>
          </p:cNvPr>
          <p:cNvSpPr>
            <a:spLocks noChangeArrowheads="1"/>
          </p:cNvSpPr>
          <p:nvPr/>
        </p:nvSpPr>
        <p:spPr bwMode="auto">
          <a:xfrm>
            <a:off x="3833827" y="3087697"/>
            <a:ext cx="50800" cy="12700"/>
          </a:xfrm>
          <a:custGeom>
            <a:avLst/>
            <a:gdLst>
              <a:gd name="T0" fmla="*/ 108 w 109"/>
              <a:gd name="T1" fmla="*/ 0 h 28"/>
              <a:gd name="T2" fmla="*/ 108 w 109"/>
              <a:gd name="T3" fmla="*/ 0 h 28"/>
              <a:gd name="T4" fmla="*/ 81 w 109"/>
              <a:gd name="T5" fmla="*/ 0 h 28"/>
              <a:gd name="T6" fmla="*/ 81 w 109"/>
              <a:gd name="T7" fmla="*/ 0 h 28"/>
              <a:gd name="T8" fmla="*/ 68 w 109"/>
              <a:gd name="T9" fmla="*/ 0 h 28"/>
              <a:gd name="T10" fmla="*/ 68 w 109"/>
              <a:gd name="T11" fmla="*/ 0 h 28"/>
              <a:gd name="T12" fmla="*/ 40 w 109"/>
              <a:gd name="T13" fmla="*/ 0 h 28"/>
              <a:gd name="T14" fmla="*/ 0 w 109"/>
              <a:gd name="T15" fmla="*/ 0 h 28"/>
              <a:gd name="T16" fmla="*/ 0 w 109"/>
              <a:gd name="T17" fmla="*/ 0 h 28"/>
              <a:gd name="T18" fmla="*/ 0 w 109"/>
              <a:gd name="T19" fmla="*/ 0 h 28"/>
              <a:gd name="T20" fmla="*/ 0 w 109"/>
              <a:gd name="T21" fmla="*/ 0 h 28"/>
              <a:gd name="T22" fmla="*/ 0 w 109"/>
              <a:gd name="T23" fmla="*/ 14 h 28"/>
              <a:gd name="T24" fmla="*/ 0 w 109"/>
              <a:gd name="T25" fmla="*/ 14 h 28"/>
              <a:gd name="T26" fmla="*/ 0 w 109"/>
              <a:gd name="T27" fmla="*/ 14 h 28"/>
              <a:gd name="T28" fmla="*/ 0 w 109"/>
              <a:gd name="T29" fmla="*/ 14 h 28"/>
              <a:gd name="T30" fmla="*/ 0 w 109"/>
              <a:gd name="T31" fmla="*/ 14 h 28"/>
              <a:gd name="T32" fmla="*/ 0 w 109"/>
              <a:gd name="T33" fmla="*/ 14 h 28"/>
              <a:gd name="T34" fmla="*/ 0 w 109"/>
              <a:gd name="T35" fmla="*/ 14 h 28"/>
              <a:gd name="T36" fmla="*/ 0 w 109"/>
              <a:gd name="T37" fmla="*/ 14 h 28"/>
              <a:gd name="T38" fmla="*/ 0 w 109"/>
              <a:gd name="T39" fmla="*/ 14 h 28"/>
              <a:gd name="T40" fmla="*/ 0 w 109"/>
              <a:gd name="T41" fmla="*/ 14 h 28"/>
              <a:gd name="T42" fmla="*/ 0 w 109"/>
              <a:gd name="T43" fmla="*/ 14 h 28"/>
              <a:gd name="T44" fmla="*/ 40 w 109"/>
              <a:gd name="T45" fmla="*/ 27 h 28"/>
              <a:gd name="T46" fmla="*/ 108 w 109"/>
              <a:gd name="T47" fmla="*/ 27 h 28"/>
              <a:gd name="T48" fmla="*/ 108 w 109"/>
              <a:gd name="T4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 h="28">
                <a:moveTo>
                  <a:pt x="108" y="0"/>
                </a:moveTo>
                <a:lnTo>
                  <a:pt x="108" y="0"/>
                </a:lnTo>
                <a:cubicBezTo>
                  <a:pt x="81" y="0"/>
                  <a:pt x="81" y="0"/>
                  <a:pt x="81" y="0"/>
                </a:cubicBezTo>
                <a:lnTo>
                  <a:pt x="81" y="0"/>
                </a:lnTo>
                <a:cubicBezTo>
                  <a:pt x="68" y="0"/>
                  <a:pt x="68" y="0"/>
                  <a:pt x="68" y="0"/>
                </a:cubicBezTo>
                <a:lnTo>
                  <a:pt x="68" y="0"/>
                </a:lnTo>
                <a:cubicBezTo>
                  <a:pt x="40" y="0"/>
                  <a:pt x="40" y="0"/>
                  <a:pt x="40" y="0"/>
                </a:cubicBezTo>
                <a:cubicBezTo>
                  <a:pt x="27" y="0"/>
                  <a:pt x="14" y="0"/>
                  <a:pt x="0" y="0"/>
                </a:cubicBezTo>
                <a:lnTo>
                  <a:pt x="0" y="0"/>
                </a:lnTo>
                <a:lnTo>
                  <a:pt x="0" y="0"/>
                </a:lnTo>
                <a:lnTo>
                  <a:pt x="0" y="0"/>
                </a:lnTo>
                <a:cubicBezTo>
                  <a:pt x="0" y="14"/>
                  <a:pt x="0" y="14"/>
                  <a:pt x="0" y="14"/>
                </a:cubicBezTo>
                <a:lnTo>
                  <a:pt x="0" y="14"/>
                </a:lnTo>
                <a:lnTo>
                  <a:pt x="0" y="14"/>
                </a:lnTo>
                <a:lnTo>
                  <a:pt x="0" y="14"/>
                </a:lnTo>
                <a:lnTo>
                  <a:pt x="0" y="14"/>
                </a:lnTo>
                <a:lnTo>
                  <a:pt x="0" y="14"/>
                </a:lnTo>
                <a:lnTo>
                  <a:pt x="0" y="14"/>
                </a:lnTo>
                <a:lnTo>
                  <a:pt x="0" y="14"/>
                </a:lnTo>
                <a:lnTo>
                  <a:pt x="0" y="14"/>
                </a:lnTo>
                <a:lnTo>
                  <a:pt x="0" y="14"/>
                </a:lnTo>
                <a:lnTo>
                  <a:pt x="0" y="14"/>
                </a:lnTo>
                <a:cubicBezTo>
                  <a:pt x="14" y="14"/>
                  <a:pt x="27" y="27"/>
                  <a:pt x="40" y="27"/>
                </a:cubicBezTo>
                <a:cubicBezTo>
                  <a:pt x="108" y="27"/>
                  <a:pt x="108" y="27"/>
                  <a:pt x="108" y="27"/>
                </a:cubicBezTo>
                <a:cubicBezTo>
                  <a:pt x="108" y="0"/>
                  <a:pt x="108" y="0"/>
                  <a:pt x="108" y="0"/>
                </a:cubicBezTo>
              </a:path>
            </a:pathLst>
          </a:custGeom>
          <a:solidFill>
            <a:srgbClr val="D2D2CF"/>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4" name="Freeform 108">
            <a:extLst>
              <a:ext uri="{FF2B5EF4-FFF2-40B4-BE49-F238E27FC236}">
                <a16:creationId xmlns:a16="http://schemas.microsoft.com/office/drawing/2014/main" id="{7551FE48-5EF7-5946-84EF-5DD38AF604AA}"/>
              </a:ext>
            </a:extLst>
          </p:cNvPr>
          <p:cNvSpPr>
            <a:spLocks noChangeArrowheads="1"/>
          </p:cNvSpPr>
          <p:nvPr/>
        </p:nvSpPr>
        <p:spPr bwMode="auto">
          <a:xfrm>
            <a:off x="3833827" y="3121035"/>
            <a:ext cx="50800" cy="6350"/>
          </a:xfrm>
          <a:custGeom>
            <a:avLst/>
            <a:gdLst>
              <a:gd name="T0" fmla="*/ 108 w 109"/>
              <a:gd name="T1" fmla="*/ 0 h 14"/>
              <a:gd name="T2" fmla="*/ 108 w 109"/>
              <a:gd name="T3" fmla="*/ 0 h 14"/>
              <a:gd name="T4" fmla="*/ 40 w 109"/>
              <a:gd name="T5" fmla="*/ 0 h 14"/>
              <a:gd name="T6" fmla="*/ 0 w 109"/>
              <a:gd name="T7" fmla="*/ 0 h 14"/>
              <a:gd name="T8" fmla="*/ 0 w 109"/>
              <a:gd name="T9" fmla="*/ 0 h 14"/>
              <a:gd name="T10" fmla="*/ 40 w 109"/>
              <a:gd name="T11" fmla="*/ 13 h 14"/>
              <a:gd name="T12" fmla="*/ 108 w 109"/>
              <a:gd name="T13" fmla="*/ 13 h 14"/>
              <a:gd name="T14" fmla="*/ 108 w 109"/>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14">
                <a:moveTo>
                  <a:pt x="108" y="0"/>
                </a:moveTo>
                <a:lnTo>
                  <a:pt x="108" y="0"/>
                </a:lnTo>
                <a:cubicBezTo>
                  <a:pt x="40" y="0"/>
                  <a:pt x="40" y="0"/>
                  <a:pt x="40" y="0"/>
                </a:cubicBezTo>
                <a:cubicBezTo>
                  <a:pt x="14" y="0"/>
                  <a:pt x="0" y="0"/>
                  <a:pt x="0" y="0"/>
                </a:cubicBezTo>
                <a:lnTo>
                  <a:pt x="0" y="0"/>
                </a:lnTo>
                <a:cubicBezTo>
                  <a:pt x="0" y="13"/>
                  <a:pt x="14" y="13"/>
                  <a:pt x="40" y="13"/>
                </a:cubicBezTo>
                <a:cubicBezTo>
                  <a:pt x="108" y="13"/>
                  <a:pt x="108" y="13"/>
                  <a:pt x="108" y="13"/>
                </a:cubicBezTo>
                <a:cubicBezTo>
                  <a:pt x="108" y="0"/>
                  <a:pt x="108" y="0"/>
                  <a:pt x="108" y="0"/>
                </a:cubicBezTo>
              </a:path>
            </a:pathLst>
          </a:custGeom>
          <a:solidFill>
            <a:srgbClr val="D2D2CF"/>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5" name="Freeform 109">
            <a:extLst>
              <a:ext uri="{FF2B5EF4-FFF2-40B4-BE49-F238E27FC236}">
                <a16:creationId xmlns:a16="http://schemas.microsoft.com/office/drawing/2014/main" id="{539B0CCE-D3C6-354C-8EF8-64335B25F7A4}"/>
              </a:ext>
            </a:extLst>
          </p:cNvPr>
          <p:cNvSpPr>
            <a:spLocks noChangeArrowheads="1"/>
          </p:cNvSpPr>
          <p:nvPr/>
        </p:nvSpPr>
        <p:spPr bwMode="auto">
          <a:xfrm>
            <a:off x="3833827" y="3133735"/>
            <a:ext cx="50800" cy="4762"/>
          </a:xfrm>
          <a:custGeom>
            <a:avLst/>
            <a:gdLst>
              <a:gd name="T0" fmla="*/ 108 w 109"/>
              <a:gd name="T1" fmla="*/ 0 h 15"/>
              <a:gd name="T2" fmla="*/ 108 w 109"/>
              <a:gd name="T3" fmla="*/ 0 h 15"/>
              <a:gd name="T4" fmla="*/ 40 w 109"/>
              <a:gd name="T5" fmla="*/ 0 h 15"/>
              <a:gd name="T6" fmla="*/ 0 w 109"/>
              <a:gd name="T7" fmla="*/ 0 h 15"/>
              <a:gd name="T8" fmla="*/ 0 w 109"/>
              <a:gd name="T9" fmla="*/ 0 h 15"/>
              <a:gd name="T10" fmla="*/ 0 w 109"/>
              <a:gd name="T11" fmla="*/ 0 h 15"/>
              <a:gd name="T12" fmla="*/ 0 w 109"/>
              <a:gd name="T13" fmla="*/ 0 h 15"/>
              <a:gd name="T14" fmla="*/ 0 w 109"/>
              <a:gd name="T15" fmla="*/ 0 h 15"/>
              <a:gd name="T16" fmla="*/ 0 w 109"/>
              <a:gd name="T17" fmla="*/ 0 h 15"/>
              <a:gd name="T18" fmla="*/ 0 w 109"/>
              <a:gd name="T19" fmla="*/ 0 h 15"/>
              <a:gd name="T20" fmla="*/ 40 w 109"/>
              <a:gd name="T21" fmla="*/ 14 h 15"/>
              <a:gd name="T22" fmla="*/ 108 w 109"/>
              <a:gd name="T23" fmla="*/ 14 h 15"/>
              <a:gd name="T24" fmla="*/ 108 w 109"/>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 h="15">
                <a:moveTo>
                  <a:pt x="108" y="0"/>
                </a:moveTo>
                <a:lnTo>
                  <a:pt x="108" y="0"/>
                </a:lnTo>
                <a:cubicBezTo>
                  <a:pt x="40" y="0"/>
                  <a:pt x="40" y="0"/>
                  <a:pt x="40" y="0"/>
                </a:cubicBezTo>
                <a:cubicBezTo>
                  <a:pt x="14" y="0"/>
                  <a:pt x="0" y="0"/>
                  <a:pt x="0" y="0"/>
                </a:cubicBezTo>
                <a:lnTo>
                  <a:pt x="0" y="0"/>
                </a:lnTo>
                <a:lnTo>
                  <a:pt x="0" y="0"/>
                </a:lnTo>
                <a:lnTo>
                  <a:pt x="0" y="0"/>
                </a:lnTo>
                <a:lnTo>
                  <a:pt x="0" y="0"/>
                </a:lnTo>
                <a:lnTo>
                  <a:pt x="0" y="0"/>
                </a:lnTo>
                <a:lnTo>
                  <a:pt x="0" y="0"/>
                </a:lnTo>
                <a:cubicBezTo>
                  <a:pt x="0" y="14"/>
                  <a:pt x="14" y="14"/>
                  <a:pt x="40" y="14"/>
                </a:cubicBezTo>
                <a:cubicBezTo>
                  <a:pt x="108" y="14"/>
                  <a:pt x="108" y="14"/>
                  <a:pt x="108" y="14"/>
                </a:cubicBezTo>
                <a:cubicBezTo>
                  <a:pt x="108" y="0"/>
                  <a:pt x="108" y="0"/>
                  <a:pt x="108" y="0"/>
                </a:cubicBezTo>
              </a:path>
            </a:pathLst>
          </a:custGeom>
          <a:solidFill>
            <a:srgbClr val="D2D2CF"/>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Freeform 110">
            <a:extLst>
              <a:ext uri="{FF2B5EF4-FFF2-40B4-BE49-F238E27FC236}">
                <a16:creationId xmlns:a16="http://schemas.microsoft.com/office/drawing/2014/main" id="{F9D910A8-223E-9D42-9875-7BBE37E4CA95}"/>
              </a:ext>
            </a:extLst>
          </p:cNvPr>
          <p:cNvSpPr>
            <a:spLocks noChangeArrowheads="1"/>
          </p:cNvSpPr>
          <p:nvPr/>
        </p:nvSpPr>
        <p:spPr bwMode="auto">
          <a:xfrm>
            <a:off x="3833827" y="2930535"/>
            <a:ext cx="38100" cy="157162"/>
          </a:xfrm>
          <a:custGeom>
            <a:avLst/>
            <a:gdLst>
              <a:gd name="T0" fmla="*/ 0 w 82"/>
              <a:gd name="T1" fmla="*/ 0 h 340"/>
              <a:gd name="T2" fmla="*/ 0 w 82"/>
              <a:gd name="T3" fmla="*/ 0 h 340"/>
              <a:gd name="T4" fmla="*/ 68 w 82"/>
              <a:gd name="T5" fmla="*/ 339 h 340"/>
              <a:gd name="T6" fmla="*/ 68 w 82"/>
              <a:gd name="T7" fmla="*/ 339 h 340"/>
              <a:gd name="T8" fmla="*/ 81 w 82"/>
              <a:gd name="T9" fmla="*/ 339 h 340"/>
              <a:gd name="T10" fmla="*/ 81 w 82"/>
              <a:gd name="T11" fmla="*/ 339 h 340"/>
              <a:gd name="T12" fmla="*/ 14 w 82"/>
              <a:gd name="T13" fmla="*/ 14 h 340"/>
              <a:gd name="T14" fmla="*/ 14 w 82"/>
              <a:gd name="T15" fmla="*/ 14 h 340"/>
              <a:gd name="T16" fmla="*/ 0 w 82"/>
              <a:gd name="T17"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340">
                <a:moveTo>
                  <a:pt x="0" y="0"/>
                </a:moveTo>
                <a:lnTo>
                  <a:pt x="0" y="0"/>
                </a:lnTo>
                <a:cubicBezTo>
                  <a:pt x="68" y="339"/>
                  <a:pt x="68" y="339"/>
                  <a:pt x="68" y="339"/>
                </a:cubicBezTo>
                <a:lnTo>
                  <a:pt x="68" y="339"/>
                </a:lnTo>
                <a:cubicBezTo>
                  <a:pt x="81" y="339"/>
                  <a:pt x="81" y="339"/>
                  <a:pt x="81" y="339"/>
                </a:cubicBezTo>
                <a:lnTo>
                  <a:pt x="81" y="339"/>
                </a:lnTo>
                <a:cubicBezTo>
                  <a:pt x="14" y="14"/>
                  <a:pt x="14" y="14"/>
                  <a:pt x="14" y="14"/>
                </a:cubicBezTo>
                <a:lnTo>
                  <a:pt x="14" y="14"/>
                </a:lnTo>
                <a:cubicBezTo>
                  <a:pt x="0" y="0"/>
                  <a:pt x="0" y="0"/>
                  <a:pt x="0" y="0"/>
                </a:cubicBezTo>
              </a:path>
            </a:pathLst>
          </a:custGeom>
          <a:solidFill>
            <a:srgbClr val="D2D3D4"/>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7" name="Freeform 111">
            <a:extLst>
              <a:ext uri="{FF2B5EF4-FFF2-40B4-BE49-F238E27FC236}">
                <a16:creationId xmlns:a16="http://schemas.microsoft.com/office/drawing/2014/main" id="{9EFAFD10-9EC0-764E-A60E-77C79DA91BC9}"/>
              </a:ext>
            </a:extLst>
          </p:cNvPr>
          <p:cNvSpPr>
            <a:spLocks noChangeArrowheads="1"/>
          </p:cNvSpPr>
          <p:nvPr/>
        </p:nvSpPr>
        <p:spPr bwMode="auto">
          <a:xfrm>
            <a:off x="3833827" y="2906722"/>
            <a:ext cx="50800" cy="31750"/>
          </a:xfrm>
          <a:custGeom>
            <a:avLst/>
            <a:gdLst>
              <a:gd name="T0" fmla="*/ 108 w 109"/>
              <a:gd name="T1" fmla="*/ 0 h 69"/>
              <a:gd name="T2" fmla="*/ 108 w 109"/>
              <a:gd name="T3" fmla="*/ 0 h 69"/>
              <a:gd name="T4" fmla="*/ 108 w 109"/>
              <a:gd name="T5" fmla="*/ 0 h 69"/>
              <a:gd name="T6" fmla="*/ 95 w 109"/>
              <a:gd name="T7" fmla="*/ 27 h 69"/>
              <a:gd name="T8" fmla="*/ 81 w 109"/>
              <a:gd name="T9" fmla="*/ 40 h 69"/>
              <a:gd name="T10" fmla="*/ 81 w 109"/>
              <a:gd name="T11" fmla="*/ 40 h 69"/>
              <a:gd name="T12" fmla="*/ 68 w 109"/>
              <a:gd name="T13" fmla="*/ 27 h 69"/>
              <a:gd name="T14" fmla="*/ 54 w 109"/>
              <a:gd name="T15" fmla="*/ 14 h 69"/>
              <a:gd name="T16" fmla="*/ 54 w 109"/>
              <a:gd name="T17" fmla="*/ 27 h 69"/>
              <a:gd name="T18" fmla="*/ 40 w 109"/>
              <a:gd name="T19" fmla="*/ 40 h 69"/>
              <a:gd name="T20" fmla="*/ 40 w 109"/>
              <a:gd name="T21" fmla="*/ 54 h 69"/>
              <a:gd name="T22" fmla="*/ 40 w 109"/>
              <a:gd name="T23" fmla="*/ 68 h 69"/>
              <a:gd name="T24" fmla="*/ 27 w 109"/>
              <a:gd name="T25" fmla="*/ 54 h 69"/>
              <a:gd name="T26" fmla="*/ 14 w 109"/>
              <a:gd name="T27" fmla="*/ 54 h 69"/>
              <a:gd name="T28" fmla="*/ 0 w 109"/>
              <a:gd name="T29" fmla="*/ 54 h 69"/>
              <a:gd name="T30" fmla="*/ 0 w 109"/>
              <a:gd name="T31" fmla="*/ 54 h 69"/>
              <a:gd name="T32" fmla="*/ 0 w 109"/>
              <a:gd name="T33" fmla="*/ 54 h 69"/>
              <a:gd name="T34" fmla="*/ 0 w 109"/>
              <a:gd name="T35" fmla="*/ 54 h 69"/>
              <a:gd name="T36" fmla="*/ 14 w 109"/>
              <a:gd name="T37" fmla="*/ 68 h 69"/>
              <a:gd name="T38" fmla="*/ 14 w 109"/>
              <a:gd name="T39" fmla="*/ 68 h 69"/>
              <a:gd name="T40" fmla="*/ 14 w 109"/>
              <a:gd name="T41" fmla="*/ 68 h 69"/>
              <a:gd name="T42" fmla="*/ 27 w 109"/>
              <a:gd name="T43" fmla="*/ 68 h 69"/>
              <a:gd name="T44" fmla="*/ 40 w 109"/>
              <a:gd name="T45" fmla="*/ 68 h 69"/>
              <a:gd name="T46" fmla="*/ 40 w 109"/>
              <a:gd name="T47" fmla="*/ 68 h 69"/>
              <a:gd name="T48" fmla="*/ 54 w 109"/>
              <a:gd name="T49" fmla="*/ 40 h 69"/>
              <a:gd name="T50" fmla="*/ 54 w 109"/>
              <a:gd name="T51" fmla="*/ 27 h 69"/>
              <a:gd name="T52" fmla="*/ 54 w 109"/>
              <a:gd name="T53" fmla="*/ 27 h 69"/>
              <a:gd name="T54" fmla="*/ 68 w 109"/>
              <a:gd name="T55" fmla="*/ 40 h 69"/>
              <a:gd name="T56" fmla="*/ 81 w 109"/>
              <a:gd name="T57" fmla="*/ 40 h 69"/>
              <a:gd name="T58" fmla="*/ 95 w 109"/>
              <a:gd name="T59" fmla="*/ 40 h 69"/>
              <a:gd name="T60" fmla="*/ 108 w 109"/>
              <a:gd name="T61" fmla="*/ 27 h 69"/>
              <a:gd name="T62" fmla="*/ 108 w 109"/>
              <a:gd name="T63" fmla="*/ 14 h 69"/>
              <a:gd name="T64" fmla="*/ 108 w 109"/>
              <a:gd name="T65" fmla="*/ 14 h 69"/>
              <a:gd name="T66" fmla="*/ 108 w 109"/>
              <a:gd name="T6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69">
                <a:moveTo>
                  <a:pt x="108" y="0"/>
                </a:moveTo>
                <a:lnTo>
                  <a:pt x="108" y="0"/>
                </a:lnTo>
                <a:lnTo>
                  <a:pt x="108" y="0"/>
                </a:lnTo>
                <a:cubicBezTo>
                  <a:pt x="108" y="0"/>
                  <a:pt x="95" y="14"/>
                  <a:pt x="95" y="27"/>
                </a:cubicBezTo>
                <a:cubicBezTo>
                  <a:pt x="95" y="27"/>
                  <a:pt x="95" y="40"/>
                  <a:pt x="81" y="40"/>
                </a:cubicBezTo>
                <a:lnTo>
                  <a:pt x="81" y="40"/>
                </a:lnTo>
                <a:cubicBezTo>
                  <a:pt x="81" y="40"/>
                  <a:pt x="81" y="27"/>
                  <a:pt x="68" y="27"/>
                </a:cubicBezTo>
                <a:lnTo>
                  <a:pt x="54" y="14"/>
                </a:lnTo>
                <a:cubicBezTo>
                  <a:pt x="54" y="14"/>
                  <a:pt x="54" y="14"/>
                  <a:pt x="54" y="27"/>
                </a:cubicBezTo>
                <a:cubicBezTo>
                  <a:pt x="40" y="27"/>
                  <a:pt x="40" y="40"/>
                  <a:pt x="40" y="40"/>
                </a:cubicBezTo>
                <a:cubicBezTo>
                  <a:pt x="40" y="54"/>
                  <a:pt x="40" y="54"/>
                  <a:pt x="40" y="54"/>
                </a:cubicBezTo>
                <a:cubicBezTo>
                  <a:pt x="40" y="68"/>
                  <a:pt x="40" y="68"/>
                  <a:pt x="40" y="68"/>
                </a:cubicBezTo>
                <a:cubicBezTo>
                  <a:pt x="27" y="68"/>
                  <a:pt x="27" y="54"/>
                  <a:pt x="27" y="54"/>
                </a:cubicBezTo>
                <a:cubicBezTo>
                  <a:pt x="14" y="54"/>
                  <a:pt x="14" y="54"/>
                  <a:pt x="14" y="54"/>
                </a:cubicBezTo>
                <a:lnTo>
                  <a:pt x="0" y="54"/>
                </a:lnTo>
                <a:lnTo>
                  <a:pt x="0" y="54"/>
                </a:lnTo>
                <a:lnTo>
                  <a:pt x="0" y="54"/>
                </a:lnTo>
                <a:lnTo>
                  <a:pt x="0" y="54"/>
                </a:lnTo>
                <a:cubicBezTo>
                  <a:pt x="14" y="68"/>
                  <a:pt x="14" y="68"/>
                  <a:pt x="14" y="68"/>
                </a:cubicBezTo>
                <a:lnTo>
                  <a:pt x="14" y="68"/>
                </a:lnTo>
                <a:lnTo>
                  <a:pt x="14" y="68"/>
                </a:lnTo>
                <a:cubicBezTo>
                  <a:pt x="14" y="68"/>
                  <a:pt x="14" y="68"/>
                  <a:pt x="27" y="68"/>
                </a:cubicBezTo>
                <a:cubicBezTo>
                  <a:pt x="27" y="68"/>
                  <a:pt x="27" y="68"/>
                  <a:pt x="40" y="68"/>
                </a:cubicBezTo>
                <a:lnTo>
                  <a:pt x="40" y="68"/>
                </a:lnTo>
                <a:cubicBezTo>
                  <a:pt x="54" y="68"/>
                  <a:pt x="54" y="54"/>
                  <a:pt x="54" y="40"/>
                </a:cubicBezTo>
                <a:lnTo>
                  <a:pt x="54" y="27"/>
                </a:lnTo>
                <a:lnTo>
                  <a:pt x="54" y="27"/>
                </a:lnTo>
                <a:cubicBezTo>
                  <a:pt x="54" y="27"/>
                  <a:pt x="68" y="27"/>
                  <a:pt x="68" y="40"/>
                </a:cubicBezTo>
                <a:lnTo>
                  <a:pt x="81" y="40"/>
                </a:lnTo>
                <a:lnTo>
                  <a:pt x="95" y="40"/>
                </a:lnTo>
                <a:cubicBezTo>
                  <a:pt x="95" y="40"/>
                  <a:pt x="95" y="27"/>
                  <a:pt x="108" y="27"/>
                </a:cubicBezTo>
                <a:cubicBezTo>
                  <a:pt x="108" y="14"/>
                  <a:pt x="108" y="14"/>
                  <a:pt x="108" y="14"/>
                </a:cubicBezTo>
                <a:lnTo>
                  <a:pt x="108" y="14"/>
                </a:lnTo>
                <a:cubicBezTo>
                  <a:pt x="108" y="0"/>
                  <a:pt x="108" y="0"/>
                  <a:pt x="108" y="0"/>
                </a:cubicBezTo>
              </a:path>
            </a:pathLst>
          </a:custGeom>
          <a:solidFill>
            <a:srgbClr val="D2D3D4"/>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Freeform 112">
            <a:extLst>
              <a:ext uri="{FF2B5EF4-FFF2-40B4-BE49-F238E27FC236}">
                <a16:creationId xmlns:a16="http://schemas.microsoft.com/office/drawing/2014/main" id="{3E9A862F-DA96-AB49-9F11-1A4736A34BC4}"/>
              </a:ext>
            </a:extLst>
          </p:cNvPr>
          <p:cNvSpPr>
            <a:spLocks noChangeArrowheads="1"/>
          </p:cNvSpPr>
          <p:nvPr/>
        </p:nvSpPr>
        <p:spPr bwMode="auto">
          <a:xfrm>
            <a:off x="3878277" y="3170247"/>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2E8479"/>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Freeform 113">
            <a:extLst>
              <a:ext uri="{FF2B5EF4-FFF2-40B4-BE49-F238E27FC236}">
                <a16:creationId xmlns:a16="http://schemas.microsoft.com/office/drawing/2014/main" id="{E1CC101B-003A-D34F-B0FF-6048AFE51EA5}"/>
              </a:ext>
            </a:extLst>
          </p:cNvPr>
          <p:cNvSpPr>
            <a:spLocks noChangeArrowheads="1"/>
          </p:cNvSpPr>
          <p:nvPr/>
        </p:nvSpPr>
        <p:spPr bwMode="auto">
          <a:xfrm>
            <a:off x="3865577" y="3163897"/>
            <a:ext cx="19050" cy="6350"/>
          </a:xfrm>
          <a:custGeom>
            <a:avLst/>
            <a:gdLst>
              <a:gd name="T0" fmla="*/ 0 w 41"/>
              <a:gd name="T1" fmla="*/ 0 h 14"/>
              <a:gd name="T2" fmla="*/ 0 w 41"/>
              <a:gd name="T3" fmla="*/ 0 h 14"/>
              <a:gd name="T4" fmla="*/ 13 w 41"/>
              <a:gd name="T5" fmla="*/ 13 h 14"/>
              <a:gd name="T6" fmla="*/ 13 w 41"/>
              <a:gd name="T7" fmla="*/ 13 h 14"/>
              <a:gd name="T8" fmla="*/ 13 w 41"/>
              <a:gd name="T9" fmla="*/ 13 h 14"/>
              <a:gd name="T10" fmla="*/ 13 w 41"/>
              <a:gd name="T11" fmla="*/ 13 h 14"/>
              <a:gd name="T12" fmla="*/ 27 w 41"/>
              <a:gd name="T13" fmla="*/ 13 h 14"/>
              <a:gd name="T14" fmla="*/ 27 w 41"/>
              <a:gd name="T15" fmla="*/ 13 h 14"/>
              <a:gd name="T16" fmla="*/ 27 w 41"/>
              <a:gd name="T17" fmla="*/ 13 h 14"/>
              <a:gd name="T18" fmla="*/ 27 w 41"/>
              <a:gd name="T19" fmla="*/ 13 h 14"/>
              <a:gd name="T20" fmla="*/ 27 w 41"/>
              <a:gd name="T21" fmla="*/ 13 h 14"/>
              <a:gd name="T22" fmla="*/ 40 w 41"/>
              <a:gd name="T23" fmla="*/ 13 h 14"/>
              <a:gd name="T24" fmla="*/ 40 w 41"/>
              <a:gd name="T25" fmla="*/ 13 h 14"/>
              <a:gd name="T26" fmla="*/ 40 w 41"/>
              <a:gd name="T27" fmla="*/ 13 h 14"/>
              <a:gd name="T28" fmla="*/ 40 w 41"/>
              <a:gd name="T29" fmla="*/ 13 h 14"/>
              <a:gd name="T30" fmla="*/ 40 w 41"/>
              <a:gd name="T31" fmla="*/ 13 h 14"/>
              <a:gd name="T32" fmla="*/ 40 w 41"/>
              <a:gd name="T33" fmla="*/ 0 h 14"/>
              <a:gd name="T34" fmla="*/ 0 w 41"/>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4">
                <a:moveTo>
                  <a:pt x="0" y="0"/>
                </a:moveTo>
                <a:lnTo>
                  <a:pt x="0" y="0"/>
                </a:lnTo>
                <a:cubicBezTo>
                  <a:pt x="0" y="0"/>
                  <a:pt x="0" y="13"/>
                  <a:pt x="13" y="13"/>
                </a:cubicBezTo>
                <a:lnTo>
                  <a:pt x="13" y="13"/>
                </a:lnTo>
                <a:lnTo>
                  <a:pt x="13" y="13"/>
                </a:lnTo>
                <a:lnTo>
                  <a:pt x="13" y="13"/>
                </a:lnTo>
                <a:cubicBezTo>
                  <a:pt x="27" y="13"/>
                  <a:pt x="27" y="13"/>
                  <a:pt x="27" y="13"/>
                </a:cubicBezTo>
                <a:lnTo>
                  <a:pt x="27" y="13"/>
                </a:lnTo>
                <a:lnTo>
                  <a:pt x="27" y="13"/>
                </a:lnTo>
                <a:lnTo>
                  <a:pt x="27" y="13"/>
                </a:lnTo>
                <a:lnTo>
                  <a:pt x="27" y="13"/>
                </a:lnTo>
                <a:cubicBezTo>
                  <a:pt x="40" y="13"/>
                  <a:pt x="40" y="13"/>
                  <a:pt x="40" y="13"/>
                </a:cubicBezTo>
                <a:lnTo>
                  <a:pt x="40" y="13"/>
                </a:lnTo>
                <a:lnTo>
                  <a:pt x="40" y="13"/>
                </a:lnTo>
                <a:lnTo>
                  <a:pt x="40" y="13"/>
                </a:lnTo>
                <a:lnTo>
                  <a:pt x="40" y="13"/>
                </a:lnTo>
                <a:cubicBezTo>
                  <a:pt x="40" y="0"/>
                  <a:pt x="40" y="0"/>
                  <a:pt x="40" y="0"/>
                </a:cubicBezTo>
                <a:cubicBezTo>
                  <a:pt x="0" y="0"/>
                  <a:pt x="0" y="0"/>
                  <a:pt x="0" y="0"/>
                </a:cubicBezTo>
              </a:path>
            </a:pathLst>
          </a:custGeom>
          <a:solidFill>
            <a:srgbClr val="D2D2CF"/>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0" name="Freeform 114">
            <a:extLst>
              <a:ext uri="{FF2B5EF4-FFF2-40B4-BE49-F238E27FC236}">
                <a16:creationId xmlns:a16="http://schemas.microsoft.com/office/drawing/2014/main" id="{8DCDC69F-D914-9945-9599-202EB15C561D}"/>
              </a:ext>
            </a:extLst>
          </p:cNvPr>
          <p:cNvSpPr>
            <a:spLocks noChangeArrowheads="1"/>
          </p:cNvSpPr>
          <p:nvPr/>
        </p:nvSpPr>
        <p:spPr bwMode="auto">
          <a:xfrm>
            <a:off x="3884627" y="2736860"/>
            <a:ext cx="6350" cy="74612"/>
          </a:xfrm>
          <a:custGeom>
            <a:avLst/>
            <a:gdLst>
              <a:gd name="T0" fmla="*/ 0 w 15"/>
              <a:gd name="T1" fmla="*/ 163 h 164"/>
              <a:gd name="T2" fmla="*/ 0 w 15"/>
              <a:gd name="T3" fmla="*/ 163 h 164"/>
              <a:gd name="T4" fmla="*/ 0 w 15"/>
              <a:gd name="T5" fmla="*/ 149 h 164"/>
              <a:gd name="T6" fmla="*/ 0 w 15"/>
              <a:gd name="T7" fmla="*/ 13 h 164"/>
              <a:gd name="T8" fmla="*/ 0 w 15"/>
              <a:gd name="T9" fmla="*/ 0 h 164"/>
              <a:gd name="T10" fmla="*/ 14 w 15"/>
              <a:gd name="T11" fmla="*/ 13 h 164"/>
              <a:gd name="T12" fmla="*/ 14 w 15"/>
              <a:gd name="T13" fmla="*/ 149 h 164"/>
              <a:gd name="T14" fmla="*/ 0 w 15"/>
              <a:gd name="T15" fmla="*/ 163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64">
                <a:moveTo>
                  <a:pt x="0" y="163"/>
                </a:moveTo>
                <a:lnTo>
                  <a:pt x="0" y="163"/>
                </a:lnTo>
                <a:cubicBezTo>
                  <a:pt x="0" y="163"/>
                  <a:pt x="0" y="163"/>
                  <a:pt x="0" y="149"/>
                </a:cubicBezTo>
                <a:cubicBezTo>
                  <a:pt x="0" y="13"/>
                  <a:pt x="0" y="13"/>
                  <a:pt x="0" y="13"/>
                </a:cubicBezTo>
                <a:cubicBezTo>
                  <a:pt x="0" y="0"/>
                  <a:pt x="0" y="0"/>
                  <a:pt x="0" y="0"/>
                </a:cubicBezTo>
                <a:cubicBezTo>
                  <a:pt x="14" y="0"/>
                  <a:pt x="14" y="0"/>
                  <a:pt x="14" y="13"/>
                </a:cubicBezTo>
                <a:cubicBezTo>
                  <a:pt x="14" y="149"/>
                  <a:pt x="14" y="149"/>
                  <a:pt x="14" y="149"/>
                </a:cubicBezTo>
                <a:cubicBezTo>
                  <a:pt x="14" y="163"/>
                  <a:pt x="14" y="163"/>
                  <a:pt x="0" y="163"/>
                </a:cubicBezTo>
              </a:path>
            </a:pathLst>
          </a:custGeom>
          <a:solidFill>
            <a:srgbClr val="202020"/>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1" name="Freeform 115">
            <a:extLst>
              <a:ext uri="{FF2B5EF4-FFF2-40B4-BE49-F238E27FC236}">
                <a16:creationId xmlns:a16="http://schemas.microsoft.com/office/drawing/2014/main" id="{1EED53FE-4964-F04E-A9C4-3F2A9B9523CF}"/>
              </a:ext>
            </a:extLst>
          </p:cNvPr>
          <p:cNvSpPr>
            <a:spLocks noChangeArrowheads="1"/>
          </p:cNvSpPr>
          <p:nvPr/>
        </p:nvSpPr>
        <p:spPr bwMode="auto">
          <a:xfrm>
            <a:off x="3954477" y="2760672"/>
            <a:ext cx="44450" cy="69850"/>
          </a:xfrm>
          <a:custGeom>
            <a:avLst/>
            <a:gdLst>
              <a:gd name="T0" fmla="*/ 0 w 96"/>
              <a:gd name="T1" fmla="*/ 149 h 150"/>
              <a:gd name="T2" fmla="*/ 0 w 96"/>
              <a:gd name="T3" fmla="*/ 149 h 150"/>
              <a:gd name="T4" fmla="*/ 0 w 96"/>
              <a:gd name="T5" fmla="*/ 136 h 150"/>
              <a:gd name="T6" fmla="*/ 68 w 96"/>
              <a:gd name="T7" fmla="*/ 14 h 150"/>
              <a:gd name="T8" fmla="*/ 81 w 96"/>
              <a:gd name="T9" fmla="*/ 0 h 150"/>
              <a:gd name="T10" fmla="*/ 95 w 96"/>
              <a:gd name="T11" fmla="*/ 27 h 150"/>
              <a:gd name="T12" fmla="*/ 14 w 96"/>
              <a:gd name="T13" fmla="*/ 149 h 150"/>
              <a:gd name="T14" fmla="*/ 0 w 96"/>
              <a:gd name="T15" fmla="*/ 149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150">
                <a:moveTo>
                  <a:pt x="0" y="149"/>
                </a:moveTo>
                <a:lnTo>
                  <a:pt x="0" y="149"/>
                </a:lnTo>
                <a:lnTo>
                  <a:pt x="0" y="136"/>
                </a:lnTo>
                <a:cubicBezTo>
                  <a:pt x="68" y="14"/>
                  <a:pt x="68" y="14"/>
                  <a:pt x="68" y="14"/>
                </a:cubicBezTo>
                <a:cubicBezTo>
                  <a:pt x="68" y="0"/>
                  <a:pt x="81" y="0"/>
                  <a:pt x="81" y="0"/>
                </a:cubicBezTo>
                <a:cubicBezTo>
                  <a:pt x="95" y="14"/>
                  <a:pt x="95" y="14"/>
                  <a:pt x="95" y="27"/>
                </a:cubicBezTo>
                <a:cubicBezTo>
                  <a:pt x="14" y="149"/>
                  <a:pt x="14" y="149"/>
                  <a:pt x="14" y="149"/>
                </a:cubicBezTo>
                <a:cubicBezTo>
                  <a:pt x="14" y="149"/>
                  <a:pt x="14" y="149"/>
                  <a:pt x="0" y="149"/>
                </a:cubicBezTo>
              </a:path>
            </a:pathLst>
          </a:custGeom>
          <a:solidFill>
            <a:srgbClr val="202020"/>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Freeform 116">
            <a:extLst>
              <a:ext uri="{FF2B5EF4-FFF2-40B4-BE49-F238E27FC236}">
                <a16:creationId xmlns:a16="http://schemas.microsoft.com/office/drawing/2014/main" id="{327E4117-06B1-9B43-A8CA-FD4813DAD3E5}"/>
              </a:ext>
            </a:extLst>
          </p:cNvPr>
          <p:cNvSpPr>
            <a:spLocks noChangeArrowheads="1"/>
          </p:cNvSpPr>
          <p:nvPr/>
        </p:nvSpPr>
        <p:spPr bwMode="auto">
          <a:xfrm>
            <a:off x="4003690" y="2836872"/>
            <a:ext cx="68262" cy="50800"/>
          </a:xfrm>
          <a:custGeom>
            <a:avLst/>
            <a:gdLst>
              <a:gd name="T0" fmla="*/ 0 w 150"/>
              <a:gd name="T1" fmla="*/ 95 h 109"/>
              <a:gd name="T2" fmla="*/ 0 w 150"/>
              <a:gd name="T3" fmla="*/ 95 h 109"/>
              <a:gd name="T4" fmla="*/ 0 w 150"/>
              <a:gd name="T5" fmla="*/ 81 h 109"/>
              <a:gd name="T6" fmla="*/ 136 w 150"/>
              <a:gd name="T7" fmla="*/ 13 h 109"/>
              <a:gd name="T8" fmla="*/ 149 w 150"/>
              <a:gd name="T9" fmla="*/ 13 h 109"/>
              <a:gd name="T10" fmla="*/ 136 w 150"/>
              <a:gd name="T11" fmla="*/ 27 h 109"/>
              <a:gd name="T12" fmla="*/ 13 w 150"/>
              <a:gd name="T13" fmla="*/ 95 h 109"/>
              <a:gd name="T14" fmla="*/ 0 w 150"/>
              <a:gd name="T15" fmla="*/ 95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0" h="109">
                <a:moveTo>
                  <a:pt x="0" y="95"/>
                </a:moveTo>
                <a:lnTo>
                  <a:pt x="0" y="95"/>
                </a:lnTo>
                <a:lnTo>
                  <a:pt x="0" y="81"/>
                </a:lnTo>
                <a:cubicBezTo>
                  <a:pt x="136" y="13"/>
                  <a:pt x="136" y="13"/>
                  <a:pt x="136" y="13"/>
                </a:cubicBezTo>
                <a:cubicBezTo>
                  <a:pt x="136" y="0"/>
                  <a:pt x="149" y="13"/>
                  <a:pt x="149" y="13"/>
                </a:cubicBezTo>
                <a:cubicBezTo>
                  <a:pt x="149" y="13"/>
                  <a:pt x="149" y="27"/>
                  <a:pt x="136" y="27"/>
                </a:cubicBezTo>
                <a:cubicBezTo>
                  <a:pt x="13" y="95"/>
                  <a:pt x="13" y="95"/>
                  <a:pt x="13" y="95"/>
                </a:cubicBezTo>
                <a:cubicBezTo>
                  <a:pt x="13" y="108"/>
                  <a:pt x="0" y="95"/>
                  <a:pt x="0" y="95"/>
                </a:cubicBezTo>
              </a:path>
            </a:pathLst>
          </a:custGeom>
          <a:solidFill>
            <a:srgbClr val="202020"/>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Freeform 117">
            <a:extLst>
              <a:ext uri="{FF2B5EF4-FFF2-40B4-BE49-F238E27FC236}">
                <a16:creationId xmlns:a16="http://schemas.microsoft.com/office/drawing/2014/main" id="{3BF883CD-16CE-CF4E-A4B8-E1C70603A388}"/>
              </a:ext>
            </a:extLst>
          </p:cNvPr>
          <p:cNvSpPr>
            <a:spLocks noChangeArrowheads="1"/>
          </p:cNvSpPr>
          <p:nvPr/>
        </p:nvSpPr>
        <p:spPr bwMode="auto">
          <a:xfrm>
            <a:off x="4024327" y="2943235"/>
            <a:ext cx="74613" cy="14287"/>
          </a:xfrm>
          <a:custGeom>
            <a:avLst/>
            <a:gdLst>
              <a:gd name="T0" fmla="*/ 0 w 163"/>
              <a:gd name="T1" fmla="*/ 14 h 29"/>
              <a:gd name="T2" fmla="*/ 0 w 163"/>
              <a:gd name="T3" fmla="*/ 14 h 29"/>
              <a:gd name="T4" fmla="*/ 13 w 163"/>
              <a:gd name="T5" fmla="*/ 0 h 29"/>
              <a:gd name="T6" fmla="*/ 149 w 163"/>
              <a:gd name="T7" fmla="*/ 0 h 29"/>
              <a:gd name="T8" fmla="*/ 162 w 163"/>
              <a:gd name="T9" fmla="*/ 14 h 29"/>
              <a:gd name="T10" fmla="*/ 149 w 163"/>
              <a:gd name="T11" fmla="*/ 28 h 29"/>
              <a:gd name="T12" fmla="*/ 13 w 163"/>
              <a:gd name="T13" fmla="*/ 28 h 29"/>
              <a:gd name="T14" fmla="*/ 0 w 163"/>
              <a:gd name="T15" fmla="*/ 14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29">
                <a:moveTo>
                  <a:pt x="0" y="14"/>
                </a:moveTo>
                <a:lnTo>
                  <a:pt x="0" y="14"/>
                </a:lnTo>
                <a:cubicBezTo>
                  <a:pt x="0" y="0"/>
                  <a:pt x="0" y="0"/>
                  <a:pt x="13" y="0"/>
                </a:cubicBezTo>
                <a:cubicBezTo>
                  <a:pt x="149" y="0"/>
                  <a:pt x="149" y="0"/>
                  <a:pt x="149" y="0"/>
                </a:cubicBezTo>
                <a:cubicBezTo>
                  <a:pt x="162" y="0"/>
                  <a:pt x="162" y="14"/>
                  <a:pt x="162" y="14"/>
                </a:cubicBezTo>
                <a:cubicBezTo>
                  <a:pt x="162" y="28"/>
                  <a:pt x="162" y="28"/>
                  <a:pt x="149" y="28"/>
                </a:cubicBezTo>
                <a:cubicBezTo>
                  <a:pt x="13" y="28"/>
                  <a:pt x="13" y="28"/>
                  <a:pt x="13" y="28"/>
                </a:cubicBezTo>
                <a:cubicBezTo>
                  <a:pt x="0" y="28"/>
                  <a:pt x="0" y="14"/>
                  <a:pt x="0" y="14"/>
                </a:cubicBezTo>
              </a:path>
            </a:pathLst>
          </a:custGeom>
          <a:solidFill>
            <a:srgbClr val="202020"/>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Freeform 118">
            <a:extLst>
              <a:ext uri="{FF2B5EF4-FFF2-40B4-BE49-F238E27FC236}">
                <a16:creationId xmlns:a16="http://schemas.microsoft.com/office/drawing/2014/main" id="{435DF7BE-F2E8-6742-B05A-2DAEFE9DFA51}"/>
              </a:ext>
            </a:extLst>
          </p:cNvPr>
          <p:cNvSpPr>
            <a:spLocks noChangeArrowheads="1"/>
          </p:cNvSpPr>
          <p:nvPr/>
        </p:nvSpPr>
        <p:spPr bwMode="auto">
          <a:xfrm>
            <a:off x="4003690" y="3013085"/>
            <a:ext cx="63500" cy="50800"/>
          </a:xfrm>
          <a:custGeom>
            <a:avLst/>
            <a:gdLst>
              <a:gd name="T0" fmla="*/ 0 w 137"/>
              <a:gd name="T1" fmla="*/ 14 h 110"/>
              <a:gd name="T2" fmla="*/ 0 w 137"/>
              <a:gd name="T3" fmla="*/ 14 h 110"/>
              <a:gd name="T4" fmla="*/ 13 w 137"/>
              <a:gd name="T5" fmla="*/ 0 h 110"/>
              <a:gd name="T6" fmla="*/ 136 w 137"/>
              <a:gd name="T7" fmla="*/ 82 h 110"/>
              <a:gd name="T8" fmla="*/ 136 w 137"/>
              <a:gd name="T9" fmla="*/ 95 h 110"/>
              <a:gd name="T10" fmla="*/ 122 w 137"/>
              <a:gd name="T11" fmla="*/ 95 h 110"/>
              <a:gd name="T12" fmla="*/ 0 w 137"/>
              <a:gd name="T13" fmla="*/ 27 h 110"/>
              <a:gd name="T14" fmla="*/ 0 w 137"/>
              <a:gd name="T15" fmla="*/ 14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10">
                <a:moveTo>
                  <a:pt x="0" y="14"/>
                </a:moveTo>
                <a:lnTo>
                  <a:pt x="0" y="14"/>
                </a:lnTo>
                <a:cubicBezTo>
                  <a:pt x="0" y="0"/>
                  <a:pt x="13" y="0"/>
                  <a:pt x="13" y="0"/>
                </a:cubicBezTo>
                <a:cubicBezTo>
                  <a:pt x="136" y="82"/>
                  <a:pt x="136" y="82"/>
                  <a:pt x="136" y="82"/>
                </a:cubicBezTo>
                <a:lnTo>
                  <a:pt x="136" y="95"/>
                </a:lnTo>
                <a:cubicBezTo>
                  <a:pt x="136" y="95"/>
                  <a:pt x="122" y="109"/>
                  <a:pt x="122" y="95"/>
                </a:cubicBezTo>
                <a:cubicBezTo>
                  <a:pt x="0" y="27"/>
                  <a:pt x="0" y="27"/>
                  <a:pt x="0" y="27"/>
                </a:cubicBezTo>
                <a:lnTo>
                  <a:pt x="0" y="14"/>
                </a:lnTo>
              </a:path>
            </a:pathLst>
          </a:custGeom>
          <a:solidFill>
            <a:srgbClr val="202020"/>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Freeform 119">
            <a:extLst>
              <a:ext uri="{FF2B5EF4-FFF2-40B4-BE49-F238E27FC236}">
                <a16:creationId xmlns:a16="http://schemas.microsoft.com/office/drawing/2014/main" id="{D79D8207-D310-0B4C-B6D7-3C0C97AB630B}"/>
              </a:ext>
            </a:extLst>
          </p:cNvPr>
          <p:cNvSpPr>
            <a:spLocks noChangeArrowheads="1"/>
          </p:cNvSpPr>
          <p:nvPr/>
        </p:nvSpPr>
        <p:spPr bwMode="auto">
          <a:xfrm>
            <a:off x="3948127" y="3063885"/>
            <a:ext cx="44450" cy="69850"/>
          </a:xfrm>
          <a:custGeom>
            <a:avLst/>
            <a:gdLst>
              <a:gd name="T0" fmla="*/ 13 w 95"/>
              <a:gd name="T1" fmla="*/ 13 h 150"/>
              <a:gd name="T2" fmla="*/ 13 w 95"/>
              <a:gd name="T3" fmla="*/ 13 h 150"/>
              <a:gd name="T4" fmla="*/ 27 w 95"/>
              <a:gd name="T5" fmla="*/ 13 h 150"/>
              <a:gd name="T6" fmla="*/ 94 w 95"/>
              <a:gd name="T7" fmla="*/ 135 h 150"/>
              <a:gd name="T8" fmla="*/ 81 w 95"/>
              <a:gd name="T9" fmla="*/ 149 h 150"/>
              <a:gd name="T10" fmla="*/ 68 w 95"/>
              <a:gd name="T11" fmla="*/ 149 h 150"/>
              <a:gd name="T12" fmla="*/ 0 w 95"/>
              <a:gd name="T13" fmla="*/ 27 h 150"/>
              <a:gd name="T14" fmla="*/ 13 w 95"/>
              <a:gd name="T15" fmla="*/ 13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 h="150">
                <a:moveTo>
                  <a:pt x="13" y="13"/>
                </a:moveTo>
                <a:lnTo>
                  <a:pt x="13" y="13"/>
                </a:lnTo>
                <a:cubicBezTo>
                  <a:pt x="13" y="0"/>
                  <a:pt x="27" y="0"/>
                  <a:pt x="27" y="13"/>
                </a:cubicBezTo>
                <a:cubicBezTo>
                  <a:pt x="94" y="135"/>
                  <a:pt x="94" y="135"/>
                  <a:pt x="94" y="135"/>
                </a:cubicBezTo>
                <a:cubicBezTo>
                  <a:pt x="94" y="135"/>
                  <a:pt x="94" y="149"/>
                  <a:pt x="81" y="149"/>
                </a:cubicBezTo>
                <a:cubicBezTo>
                  <a:pt x="81" y="149"/>
                  <a:pt x="81" y="149"/>
                  <a:pt x="68" y="149"/>
                </a:cubicBezTo>
                <a:cubicBezTo>
                  <a:pt x="0" y="27"/>
                  <a:pt x="0" y="27"/>
                  <a:pt x="0" y="27"/>
                </a:cubicBezTo>
                <a:cubicBezTo>
                  <a:pt x="0" y="13"/>
                  <a:pt x="0" y="13"/>
                  <a:pt x="13" y="13"/>
                </a:cubicBezTo>
              </a:path>
            </a:pathLst>
          </a:custGeom>
          <a:solidFill>
            <a:srgbClr val="202020"/>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Freeform 120">
            <a:extLst>
              <a:ext uri="{FF2B5EF4-FFF2-40B4-BE49-F238E27FC236}">
                <a16:creationId xmlns:a16="http://schemas.microsoft.com/office/drawing/2014/main" id="{F9184F57-479E-6C45-9026-FA9E525F2ACB}"/>
              </a:ext>
            </a:extLst>
          </p:cNvPr>
          <p:cNvSpPr>
            <a:spLocks noChangeArrowheads="1"/>
          </p:cNvSpPr>
          <p:nvPr/>
        </p:nvSpPr>
        <p:spPr bwMode="auto">
          <a:xfrm>
            <a:off x="3770327" y="3063885"/>
            <a:ext cx="44450" cy="69850"/>
          </a:xfrm>
          <a:custGeom>
            <a:avLst/>
            <a:gdLst>
              <a:gd name="T0" fmla="*/ 95 w 96"/>
              <a:gd name="T1" fmla="*/ 0 h 150"/>
              <a:gd name="T2" fmla="*/ 95 w 96"/>
              <a:gd name="T3" fmla="*/ 0 h 150"/>
              <a:gd name="T4" fmla="*/ 95 w 96"/>
              <a:gd name="T5" fmla="*/ 13 h 150"/>
              <a:gd name="T6" fmla="*/ 27 w 96"/>
              <a:gd name="T7" fmla="*/ 135 h 150"/>
              <a:gd name="T8" fmla="*/ 0 w 96"/>
              <a:gd name="T9" fmla="*/ 135 h 150"/>
              <a:gd name="T10" fmla="*/ 0 w 96"/>
              <a:gd name="T11" fmla="*/ 122 h 150"/>
              <a:gd name="T12" fmla="*/ 81 w 96"/>
              <a:gd name="T13" fmla="*/ 0 h 150"/>
              <a:gd name="T14" fmla="*/ 95 w 96"/>
              <a:gd name="T15" fmla="*/ 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150">
                <a:moveTo>
                  <a:pt x="95" y="0"/>
                </a:moveTo>
                <a:lnTo>
                  <a:pt x="95" y="0"/>
                </a:lnTo>
                <a:lnTo>
                  <a:pt x="95" y="13"/>
                </a:lnTo>
                <a:cubicBezTo>
                  <a:pt x="27" y="135"/>
                  <a:pt x="27" y="135"/>
                  <a:pt x="27" y="135"/>
                </a:cubicBezTo>
                <a:cubicBezTo>
                  <a:pt x="14" y="135"/>
                  <a:pt x="14" y="149"/>
                  <a:pt x="0" y="135"/>
                </a:cubicBezTo>
                <a:lnTo>
                  <a:pt x="0" y="122"/>
                </a:lnTo>
                <a:cubicBezTo>
                  <a:pt x="81" y="0"/>
                  <a:pt x="81" y="0"/>
                  <a:pt x="81" y="0"/>
                </a:cubicBezTo>
                <a:cubicBezTo>
                  <a:pt x="81" y="0"/>
                  <a:pt x="81" y="0"/>
                  <a:pt x="95" y="0"/>
                </a:cubicBezTo>
              </a:path>
            </a:pathLst>
          </a:custGeom>
          <a:solidFill>
            <a:srgbClr val="202020"/>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7" name="Freeform 121">
            <a:extLst>
              <a:ext uri="{FF2B5EF4-FFF2-40B4-BE49-F238E27FC236}">
                <a16:creationId xmlns:a16="http://schemas.microsoft.com/office/drawing/2014/main" id="{6EC15DD0-8576-0247-8A96-98667B8A7AFF}"/>
              </a:ext>
            </a:extLst>
          </p:cNvPr>
          <p:cNvSpPr>
            <a:spLocks noChangeArrowheads="1"/>
          </p:cNvSpPr>
          <p:nvPr/>
        </p:nvSpPr>
        <p:spPr bwMode="auto">
          <a:xfrm>
            <a:off x="3697302" y="3006735"/>
            <a:ext cx="68263" cy="44450"/>
          </a:xfrm>
          <a:custGeom>
            <a:avLst/>
            <a:gdLst>
              <a:gd name="T0" fmla="*/ 149 w 150"/>
              <a:gd name="T1" fmla="*/ 13 h 96"/>
              <a:gd name="T2" fmla="*/ 149 w 150"/>
              <a:gd name="T3" fmla="*/ 13 h 96"/>
              <a:gd name="T4" fmla="*/ 149 w 150"/>
              <a:gd name="T5" fmla="*/ 27 h 96"/>
              <a:gd name="T6" fmla="*/ 27 w 150"/>
              <a:gd name="T7" fmla="*/ 95 h 96"/>
              <a:gd name="T8" fmla="*/ 0 w 150"/>
              <a:gd name="T9" fmla="*/ 81 h 96"/>
              <a:gd name="T10" fmla="*/ 13 w 150"/>
              <a:gd name="T11" fmla="*/ 68 h 96"/>
              <a:gd name="T12" fmla="*/ 135 w 150"/>
              <a:gd name="T13" fmla="*/ 0 h 96"/>
              <a:gd name="T14" fmla="*/ 149 w 150"/>
              <a:gd name="T15" fmla="*/ 13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0" h="96">
                <a:moveTo>
                  <a:pt x="149" y="13"/>
                </a:moveTo>
                <a:lnTo>
                  <a:pt x="149" y="13"/>
                </a:lnTo>
                <a:lnTo>
                  <a:pt x="149" y="27"/>
                </a:lnTo>
                <a:cubicBezTo>
                  <a:pt x="27" y="95"/>
                  <a:pt x="27" y="95"/>
                  <a:pt x="27" y="95"/>
                </a:cubicBezTo>
                <a:cubicBezTo>
                  <a:pt x="13" y="95"/>
                  <a:pt x="13" y="95"/>
                  <a:pt x="0" y="81"/>
                </a:cubicBezTo>
                <a:cubicBezTo>
                  <a:pt x="0" y="81"/>
                  <a:pt x="0" y="68"/>
                  <a:pt x="13" y="68"/>
                </a:cubicBezTo>
                <a:cubicBezTo>
                  <a:pt x="135" y="0"/>
                  <a:pt x="135" y="0"/>
                  <a:pt x="135" y="0"/>
                </a:cubicBezTo>
                <a:cubicBezTo>
                  <a:pt x="135" y="0"/>
                  <a:pt x="149" y="0"/>
                  <a:pt x="149" y="13"/>
                </a:cubicBezTo>
              </a:path>
            </a:pathLst>
          </a:custGeom>
          <a:solidFill>
            <a:srgbClr val="202020"/>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Freeform 122">
            <a:extLst>
              <a:ext uri="{FF2B5EF4-FFF2-40B4-BE49-F238E27FC236}">
                <a16:creationId xmlns:a16="http://schemas.microsoft.com/office/drawing/2014/main" id="{FC067DA2-460D-7840-B968-6669F1D5CC69}"/>
              </a:ext>
            </a:extLst>
          </p:cNvPr>
          <p:cNvSpPr>
            <a:spLocks noChangeArrowheads="1"/>
          </p:cNvSpPr>
          <p:nvPr/>
        </p:nvSpPr>
        <p:spPr bwMode="auto">
          <a:xfrm>
            <a:off x="3676665" y="2930535"/>
            <a:ext cx="74612" cy="12700"/>
          </a:xfrm>
          <a:custGeom>
            <a:avLst/>
            <a:gdLst>
              <a:gd name="T0" fmla="*/ 163 w 164"/>
              <a:gd name="T1" fmla="*/ 27 h 28"/>
              <a:gd name="T2" fmla="*/ 163 w 164"/>
              <a:gd name="T3" fmla="*/ 27 h 28"/>
              <a:gd name="T4" fmla="*/ 149 w 164"/>
              <a:gd name="T5" fmla="*/ 27 h 28"/>
              <a:gd name="T6" fmla="*/ 0 w 164"/>
              <a:gd name="T7" fmla="*/ 27 h 28"/>
              <a:gd name="T8" fmla="*/ 0 w 164"/>
              <a:gd name="T9" fmla="*/ 14 h 28"/>
              <a:gd name="T10" fmla="*/ 0 w 164"/>
              <a:gd name="T11" fmla="*/ 0 h 28"/>
              <a:gd name="T12" fmla="*/ 149 w 164"/>
              <a:gd name="T13" fmla="*/ 14 h 28"/>
              <a:gd name="T14" fmla="*/ 163 w 164"/>
              <a:gd name="T15" fmla="*/ 2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4" h="28">
                <a:moveTo>
                  <a:pt x="163" y="27"/>
                </a:moveTo>
                <a:lnTo>
                  <a:pt x="163" y="27"/>
                </a:lnTo>
                <a:lnTo>
                  <a:pt x="149" y="27"/>
                </a:lnTo>
                <a:cubicBezTo>
                  <a:pt x="0" y="27"/>
                  <a:pt x="0" y="27"/>
                  <a:pt x="0" y="27"/>
                </a:cubicBezTo>
                <a:cubicBezTo>
                  <a:pt x="0" y="27"/>
                  <a:pt x="0" y="27"/>
                  <a:pt x="0" y="14"/>
                </a:cubicBezTo>
                <a:lnTo>
                  <a:pt x="0" y="0"/>
                </a:lnTo>
                <a:cubicBezTo>
                  <a:pt x="149" y="14"/>
                  <a:pt x="149" y="14"/>
                  <a:pt x="149" y="14"/>
                </a:cubicBezTo>
                <a:cubicBezTo>
                  <a:pt x="149" y="14"/>
                  <a:pt x="163" y="14"/>
                  <a:pt x="163" y="27"/>
                </a:cubicBezTo>
              </a:path>
            </a:pathLst>
          </a:custGeom>
          <a:solidFill>
            <a:srgbClr val="202020"/>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9" name="Freeform 123">
            <a:extLst>
              <a:ext uri="{FF2B5EF4-FFF2-40B4-BE49-F238E27FC236}">
                <a16:creationId xmlns:a16="http://schemas.microsoft.com/office/drawing/2014/main" id="{4D918CE0-686F-3C4D-99AE-23BD83AE6A52}"/>
              </a:ext>
            </a:extLst>
          </p:cNvPr>
          <p:cNvSpPr>
            <a:spLocks noChangeArrowheads="1"/>
          </p:cNvSpPr>
          <p:nvPr/>
        </p:nvSpPr>
        <p:spPr bwMode="auto">
          <a:xfrm>
            <a:off x="3708415" y="2830522"/>
            <a:ext cx="63500" cy="44450"/>
          </a:xfrm>
          <a:custGeom>
            <a:avLst/>
            <a:gdLst>
              <a:gd name="T0" fmla="*/ 135 w 136"/>
              <a:gd name="T1" fmla="*/ 95 h 96"/>
              <a:gd name="T2" fmla="*/ 135 w 136"/>
              <a:gd name="T3" fmla="*/ 95 h 96"/>
              <a:gd name="T4" fmla="*/ 122 w 136"/>
              <a:gd name="T5" fmla="*/ 95 h 96"/>
              <a:gd name="T6" fmla="*/ 0 w 136"/>
              <a:gd name="T7" fmla="*/ 27 h 96"/>
              <a:gd name="T8" fmla="*/ 0 w 136"/>
              <a:gd name="T9" fmla="*/ 0 h 96"/>
              <a:gd name="T10" fmla="*/ 13 w 136"/>
              <a:gd name="T11" fmla="*/ 0 h 96"/>
              <a:gd name="T12" fmla="*/ 135 w 136"/>
              <a:gd name="T13" fmla="*/ 82 h 96"/>
              <a:gd name="T14" fmla="*/ 135 w 136"/>
              <a:gd name="T15" fmla="*/ 95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 h="96">
                <a:moveTo>
                  <a:pt x="135" y="95"/>
                </a:moveTo>
                <a:lnTo>
                  <a:pt x="135" y="95"/>
                </a:lnTo>
                <a:lnTo>
                  <a:pt x="122" y="95"/>
                </a:lnTo>
                <a:cubicBezTo>
                  <a:pt x="0" y="27"/>
                  <a:pt x="0" y="27"/>
                  <a:pt x="0" y="27"/>
                </a:cubicBezTo>
                <a:cubicBezTo>
                  <a:pt x="0" y="14"/>
                  <a:pt x="0" y="14"/>
                  <a:pt x="0" y="0"/>
                </a:cubicBezTo>
                <a:lnTo>
                  <a:pt x="13" y="0"/>
                </a:lnTo>
                <a:cubicBezTo>
                  <a:pt x="135" y="82"/>
                  <a:pt x="135" y="82"/>
                  <a:pt x="135" y="82"/>
                </a:cubicBezTo>
                <a:cubicBezTo>
                  <a:pt x="135" y="82"/>
                  <a:pt x="135" y="82"/>
                  <a:pt x="135" y="95"/>
                </a:cubicBezTo>
              </a:path>
            </a:pathLst>
          </a:custGeom>
          <a:solidFill>
            <a:srgbClr val="202020"/>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Freeform 124">
            <a:extLst>
              <a:ext uri="{FF2B5EF4-FFF2-40B4-BE49-F238E27FC236}">
                <a16:creationId xmlns:a16="http://schemas.microsoft.com/office/drawing/2014/main" id="{E737B30B-905F-A148-BFA0-7009633EEEBB}"/>
              </a:ext>
            </a:extLst>
          </p:cNvPr>
          <p:cNvSpPr>
            <a:spLocks noChangeArrowheads="1"/>
          </p:cNvSpPr>
          <p:nvPr/>
        </p:nvSpPr>
        <p:spPr bwMode="auto">
          <a:xfrm>
            <a:off x="3784615" y="2754322"/>
            <a:ext cx="44450" cy="76200"/>
          </a:xfrm>
          <a:custGeom>
            <a:avLst/>
            <a:gdLst>
              <a:gd name="T0" fmla="*/ 82 w 96"/>
              <a:gd name="T1" fmla="*/ 150 h 164"/>
              <a:gd name="T2" fmla="*/ 82 w 96"/>
              <a:gd name="T3" fmla="*/ 150 h 164"/>
              <a:gd name="T4" fmla="*/ 68 w 96"/>
              <a:gd name="T5" fmla="*/ 150 h 164"/>
              <a:gd name="T6" fmla="*/ 14 w 96"/>
              <a:gd name="T7" fmla="*/ 28 h 164"/>
              <a:gd name="T8" fmla="*/ 14 w 96"/>
              <a:gd name="T9" fmla="*/ 14 h 164"/>
              <a:gd name="T10" fmla="*/ 28 w 96"/>
              <a:gd name="T11" fmla="*/ 14 h 164"/>
              <a:gd name="T12" fmla="*/ 95 w 96"/>
              <a:gd name="T13" fmla="*/ 136 h 164"/>
              <a:gd name="T14" fmla="*/ 82 w 96"/>
              <a:gd name="T15" fmla="*/ 150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164">
                <a:moveTo>
                  <a:pt x="82" y="150"/>
                </a:moveTo>
                <a:lnTo>
                  <a:pt x="82" y="150"/>
                </a:lnTo>
                <a:cubicBezTo>
                  <a:pt x="82" y="163"/>
                  <a:pt x="82" y="150"/>
                  <a:pt x="68" y="150"/>
                </a:cubicBezTo>
                <a:cubicBezTo>
                  <a:pt x="14" y="28"/>
                  <a:pt x="14" y="28"/>
                  <a:pt x="14" y="28"/>
                </a:cubicBezTo>
                <a:cubicBezTo>
                  <a:pt x="0" y="14"/>
                  <a:pt x="0" y="14"/>
                  <a:pt x="14" y="14"/>
                </a:cubicBezTo>
                <a:cubicBezTo>
                  <a:pt x="14" y="0"/>
                  <a:pt x="28" y="0"/>
                  <a:pt x="28" y="14"/>
                </a:cubicBezTo>
                <a:cubicBezTo>
                  <a:pt x="95" y="136"/>
                  <a:pt x="95" y="136"/>
                  <a:pt x="95" y="136"/>
                </a:cubicBezTo>
                <a:cubicBezTo>
                  <a:pt x="95" y="150"/>
                  <a:pt x="95" y="150"/>
                  <a:pt x="82" y="150"/>
                </a:cubicBezTo>
              </a:path>
            </a:pathLst>
          </a:custGeom>
          <a:solidFill>
            <a:srgbClr val="202020"/>
          </a:solidFill>
          <a:ln>
            <a:noFill/>
          </a:ln>
          <a:effectLst/>
          <a:extLst>
            <a:ext uri="{91240B29-F687-4f45-9708-019B960494DF}"/>
            <a:ext uri="{AF507438-7753-43e0-B8FC-AC1667EBCBE1}"/>
          </a:extLst>
        </p:spPr>
        <p:txBody>
          <a:bodyPr wrap="none" anchor="ctr"/>
          <a:lstStyle/>
          <a:p>
            <a:pPr defTabSz="408158" eaLnBrk="1" fontAlgn="auto" hangingPunct="1">
              <a:spcBef>
                <a:spcPts val="0"/>
              </a:spcBef>
              <a:spcAft>
                <a:spcPts val="0"/>
              </a:spcAft>
              <a:defRPr/>
            </a:pPr>
            <a:endParaRPr lang="en-US" sz="1613">
              <a:solidFill>
                <a:srgbClr val="E2E3E9"/>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93" name="直线连接符 92">
            <a:extLst>
              <a:ext uri="{FF2B5EF4-FFF2-40B4-BE49-F238E27FC236}">
                <a16:creationId xmlns:a16="http://schemas.microsoft.com/office/drawing/2014/main" id="{864B48D7-0D12-7448-9889-CA7C9F000917}"/>
              </a:ext>
            </a:extLst>
          </p:cNvPr>
          <p:cNvCxnSpPr>
            <a:cxnSpLocks/>
            <a:endCxn id="79" idx="11"/>
          </p:cNvCxnSpPr>
          <p:nvPr/>
        </p:nvCxnSpPr>
        <p:spPr>
          <a:xfrm flipV="1">
            <a:off x="3871929" y="3169793"/>
            <a:ext cx="12233" cy="1430782"/>
          </a:xfrm>
          <a:prstGeom prst="line">
            <a:avLst/>
          </a:prstGeom>
          <a:ln w="15875">
            <a:solidFill>
              <a:schemeClr val="accent5">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0300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Content Placeholder 2">
            <a:extLst>
              <a:ext uri="{FF2B5EF4-FFF2-40B4-BE49-F238E27FC236}">
                <a16:creationId xmlns:a16="http://schemas.microsoft.com/office/drawing/2014/main" id="{3284DD1A-0A69-4845-A8EF-9504406FAD21}"/>
              </a:ext>
            </a:extLst>
          </p:cNvPr>
          <p:cNvSpPr txBox="1"/>
          <p:nvPr/>
        </p:nvSpPr>
        <p:spPr>
          <a:xfrm>
            <a:off x="1031468" y="1147203"/>
            <a:ext cx="2695685" cy="2186299"/>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200" dirty="0"/>
              <a:t>With 850,033 membership dataset, we try to figure out factors that lead to the increase of customer churn rate and decrease of revenue in a gym through statistical data analysis. KNN and decision tree are applied to predict individual member churn. Based on our data analysis, we suggest possible options going forward to the gym manager.</a:t>
            </a:r>
            <a:endParaRPr lang="en-US" sz="1200" dirty="0">
              <a:sym typeface="Arial" panose="020B0604020202020204" pitchFamily="34" charset="0"/>
            </a:endParaRPr>
          </a:p>
        </p:txBody>
      </p:sp>
      <p:sp>
        <p:nvSpPr>
          <p:cNvPr id="91" name="Content Placeholder 2">
            <a:extLst>
              <a:ext uri="{FF2B5EF4-FFF2-40B4-BE49-F238E27FC236}">
                <a16:creationId xmlns:a16="http://schemas.microsoft.com/office/drawing/2014/main" id="{DB3EF75A-8D78-724A-8E8A-3C92AC467FC6}"/>
              </a:ext>
            </a:extLst>
          </p:cNvPr>
          <p:cNvSpPr txBox="1"/>
          <p:nvPr/>
        </p:nvSpPr>
        <p:spPr>
          <a:xfrm>
            <a:off x="6039794" y="1898527"/>
            <a:ext cx="2546595" cy="1089660"/>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Lorem</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ipsum</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dolor sit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amet</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tetur</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adipiscing</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elit</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Fusce</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suscipit</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que</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non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libero</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aliq</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asuam</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ut</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facilisis</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dam lacus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pretium</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Sed</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imperdiet</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tincidunt</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velit</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a:t>
            </a:r>
          </a:p>
        </p:txBody>
      </p:sp>
      <p:sp>
        <p:nvSpPr>
          <p:cNvPr id="92" name="Content Placeholder 2">
            <a:extLst>
              <a:ext uri="{FF2B5EF4-FFF2-40B4-BE49-F238E27FC236}">
                <a16:creationId xmlns:a16="http://schemas.microsoft.com/office/drawing/2014/main" id="{A573C23E-ADD4-8445-B16F-8BF7130A12D8}"/>
              </a:ext>
            </a:extLst>
          </p:cNvPr>
          <p:cNvSpPr txBox="1"/>
          <p:nvPr/>
        </p:nvSpPr>
        <p:spPr>
          <a:xfrm>
            <a:off x="3559758" y="4123813"/>
            <a:ext cx="2546595" cy="1089660"/>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Lorem</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ipsum</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dolor sit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amet</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tetur</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adipiscing</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elit</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Fusce</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suscipit</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que</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non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libero</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aliq</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asuam</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ut</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facilisis</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dam lacus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pretium</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Sed</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imperdiet</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tincidunt</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velit</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a:t>
            </a:r>
          </a:p>
        </p:txBody>
      </p:sp>
      <p:sp>
        <p:nvSpPr>
          <p:cNvPr id="94" name="Content Placeholder 2">
            <a:extLst>
              <a:ext uri="{FF2B5EF4-FFF2-40B4-BE49-F238E27FC236}">
                <a16:creationId xmlns:a16="http://schemas.microsoft.com/office/drawing/2014/main" id="{6740805F-E576-D143-8FC6-24384E51EA77}"/>
              </a:ext>
            </a:extLst>
          </p:cNvPr>
          <p:cNvSpPr txBox="1"/>
          <p:nvPr/>
        </p:nvSpPr>
        <p:spPr>
          <a:xfrm>
            <a:off x="8512061" y="4123813"/>
            <a:ext cx="2546595" cy="1089660"/>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Lorem</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ipsum</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dolor sit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amet</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tetur</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adipiscing</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elit</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Fusce</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suscipit</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que</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non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libero</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aliq</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asuam</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ut</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facilisis</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dam lacus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pretium</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Sed</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imperdiet</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tincidunt</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 </a:t>
            </a:r>
            <a:r>
              <a:rPr lang="en-US" sz="1200" dirty="0" err="1">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velit</a:t>
            </a:r>
            <a:r>
              <a:rPr lang="en-US" sz="1200" dirty="0">
                <a:solidFill>
                  <a:schemeClr val="bg1">
                    <a:lumMod val="50000"/>
                  </a:schemeClr>
                </a:solidFill>
                <a:latin typeface="Arial" panose="020B0604020202020204" pitchFamily="34" charset="0"/>
                <a:ea typeface="微软雅黑" panose="020B0503020204020204" pitchFamily="34" charset="-122"/>
                <a:cs typeface="Clear Sans Light" panose="020B0303030202020304" pitchFamily="34" charset="0"/>
                <a:sym typeface="Arial" panose="020B0604020202020204" pitchFamily="34" charset="0"/>
              </a:rPr>
              <a:t>.</a:t>
            </a:r>
          </a:p>
        </p:txBody>
      </p:sp>
      <p:sp>
        <p:nvSpPr>
          <p:cNvPr id="95" name="Rectangle 27">
            <a:extLst>
              <a:ext uri="{FF2B5EF4-FFF2-40B4-BE49-F238E27FC236}">
                <a16:creationId xmlns:a16="http://schemas.microsoft.com/office/drawing/2014/main" id="{57AF6949-B2E2-1041-9B89-34AC6D8160F1}"/>
              </a:ext>
            </a:extLst>
          </p:cNvPr>
          <p:cNvSpPr/>
          <p:nvPr/>
        </p:nvSpPr>
        <p:spPr>
          <a:xfrm>
            <a:off x="1095261" y="465563"/>
            <a:ext cx="4476033" cy="400110"/>
          </a:xfrm>
          <a:prstGeom prst="rect">
            <a:avLst/>
          </a:prstGeom>
        </p:spPr>
        <p:txBody>
          <a:bodyPr wrap="none">
            <a:spAutoFit/>
          </a:bodyPr>
          <a:lstStyle/>
          <a:p>
            <a:pPr algn="ctr"/>
            <a:r>
              <a:rPr lang="en-US" sz="20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A Summary of Projects I have done</a:t>
            </a:r>
            <a:endParaRPr lang="ar-SA" sz="20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98" name="Group 3">
            <a:extLst>
              <a:ext uri="{FF2B5EF4-FFF2-40B4-BE49-F238E27FC236}">
                <a16:creationId xmlns:a16="http://schemas.microsoft.com/office/drawing/2014/main" id="{81D7B1E8-7AEF-AB4C-BA76-89B616B1307C}"/>
              </a:ext>
            </a:extLst>
          </p:cNvPr>
          <p:cNvGrpSpPr/>
          <p:nvPr/>
        </p:nvGrpSpPr>
        <p:grpSpPr>
          <a:xfrm>
            <a:off x="1095261" y="3059909"/>
            <a:ext cx="2743200" cy="794297"/>
            <a:chOff x="1095261" y="3503660"/>
            <a:chExt cx="2743200" cy="794297"/>
          </a:xfrm>
        </p:grpSpPr>
        <p:sp>
          <p:nvSpPr>
            <p:cNvPr id="100" name="Rounded Rectangle 4">
              <a:extLst>
                <a:ext uri="{FF2B5EF4-FFF2-40B4-BE49-F238E27FC236}">
                  <a16:creationId xmlns:a16="http://schemas.microsoft.com/office/drawing/2014/main" id="{3E20BC6C-7D8D-6046-BD93-AA67194162D1}"/>
                </a:ext>
              </a:extLst>
            </p:cNvPr>
            <p:cNvSpPr/>
            <p:nvPr/>
          </p:nvSpPr>
          <p:spPr>
            <a:xfrm>
              <a:off x="1095261" y="3688357"/>
              <a:ext cx="2743200" cy="609600"/>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ea typeface="微软雅黑" panose="020B0503020204020204" pitchFamily="34" charset="-122"/>
                <a:sym typeface="Arial" panose="020B0604020202020204" pitchFamily="34" charset="0"/>
              </a:endParaRPr>
            </a:p>
          </p:txBody>
        </p:sp>
        <p:sp>
          <p:nvSpPr>
            <p:cNvPr id="101" name="Content Placeholder 2">
              <a:extLst>
                <a:ext uri="{FF2B5EF4-FFF2-40B4-BE49-F238E27FC236}">
                  <a16:creationId xmlns:a16="http://schemas.microsoft.com/office/drawing/2014/main" id="{BB0D82DB-4ED8-AA47-805B-FA9ECBD1832E}"/>
                </a:ext>
              </a:extLst>
            </p:cNvPr>
            <p:cNvSpPr txBox="1"/>
            <p:nvPr/>
          </p:nvSpPr>
          <p:spPr>
            <a:xfrm>
              <a:off x="1316892" y="3820082"/>
              <a:ext cx="2032401" cy="3673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endParaRPr lang="en-GB" sz="1600" b="1" dirty="0">
                <a:solidFill>
                  <a:schemeClr val="bg1"/>
                </a:solidFill>
                <a:latin typeface="Arial" panose="020B0604020202020204" pitchFamily="34" charset="0"/>
                <a:ea typeface="微软雅黑" panose="020B0503020204020204" pitchFamily="34" charset="-122"/>
                <a:cs typeface="Clear Sans" panose="020B0503030202020304" pitchFamily="34" charset="0"/>
                <a:sym typeface="Arial" panose="020B0604020202020204" pitchFamily="34" charset="0"/>
              </a:endParaRPr>
            </a:p>
          </p:txBody>
        </p:sp>
        <p:sp>
          <p:nvSpPr>
            <p:cNvPr id="102" name="Isosceles Triangle 6">
              <a:extLst>
                <a:ext uri="{FF2B5EF4-FFF2-40B4-BE49-F238E27FC236}">
                  <a16:creationId xmlns:a16="http://schemas.microsoft.com/office/drawing/2014/main" id="{D16BB071-AB38-FC48-A7DD-61A08DBC8019}"/>
                </a:ext>
              </a:extLst>
            </p:cNvPr>
            <p:cNvSpPr/>
            <p:nvPr/>
          </p:nvSpPr>
          <p:spPr>
            <a:xfrm>
              <a:off x="2218604" y="3503660"/>
              <a:ext cx="203200" cy="175172"/>
            </a:xfrm>
            <a:prstGeom prst="triangl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3" name="Group 2">
            <a:extLst>
              <a:ext uri="{FF2B5EF4-FFF2-40B4-BE49-F238E27FC236}">
                <a16:creationId xmlns:a16="http://schemas.microsoft.com/office/drawing/2014/main" id="{E6963EAB-D842-1142-86E1-7E4053A122BD}"/>
              </a:ext>
            </a:extLst>
          </p:cNvPr>
          <p:cNvGrpSpPr/>
          <p:nvPr/>
        </p:nvGrpSpPr>
        <p:grpSpPr>
          <a:xfrm>
            <a:off x="3567527" y="2278835"/>
            <a:ext cx="2743200" cy="1753292"/>
            <a:chOff x="3567527" y="2278835"/>
            <a:chExt cx="2743200" cy="1753292"/>
          </a:xfrm>
        </p:grpSpPr>
        <p:grpSp>
          <p:nvGrpSpPr>
            <p:cNvPr id="104" name="Group 7">
              <a:extLst>
                <a:ext uri="{FF2B5EF4-FFF2-40B4-BE49-F238E27FC236}">
                  <a16:creationId xmlns:a16="http://schemas.microsoft.com/office/drawing/2014/main" id="{AD7C9E70-C2B5-CD44-A278-69AEE3C9CFEF}"/>
                </a:ext>
              </a:extLst>
            </p:cNvPr>
            <p:cNvGrpSpPr/>
            <p:nvPr/>
          </p:nvGrpSpPr>
          <p:grpSpPr>
            <a:xfrm>
              <a:off x="3567527" y="3244606"/>
              <a:ext cx="2743200" cy="787521"/>
              <a:chOff x="3567527" y="3688357"/>
              <a:chExt cx="2743200" cy="787521"/>
            </a:xfrm>
          </p:grpSpPr>
          <p:sp>
            <p:nvSpPr>
              <p:cNvPr id="110" name="Rounded Rectangle 8">
                <a:extLst>
                  <a:ext uri="{FF2B5EF4-FFF2-40B4-BE49-F238E27FC236}">
                    <a16:creationId xmlns:a16="http://schemas.microsoft.com/office/drawing/2014/main" id="{9EB98D70-49D5-6949-954C-C39F44100C75}"/>
                  </a:ext>
                </a:extLst>
              </p:cNvPr>
              <p:cNvSpPr/>
              <p:nvPr/>
            </p:nvSpPr>
            <p:spPr>
              <a:xfrm>
                <a:off x="3567527" y="3688357"/>
                <a:ext cx="2743200" cy="609600"/>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ea typeface="微软雅黑" panose="020B0503020204020204" pitchFamily="34" charset="-122"/>
                  <a:sym typeface="Arial" panose="020B0604020202020204" pitchFamily="34" charset="0"/>
                </a:endParaRPr>
              </a:p>
            </p:txBody>
          </p:sp>
          <p:sp>
            <p:nvSpPr>
              <p:cNvPr id="111" name="Content Placeholder 2">
                <a:extLst>
                  <a:ext uri="{FF2B5EF4-FFF2-40B4-BE49-F238E27FC236}">
                    <a16:creationId xmlns:a16="http://schemas.microsoft.com/office/drawing/2014/main" id="{40CDA3A9-70A3-3F43-A2BC-CD639FF5DACB}"/>
                  </a:ext>
                </a:extLst>
              </p:cNvPr>
              <p:cNvSpPr txBox="1"/>
              <p:nvPr/>
            </p:nvSpPr>
            <p:spPr>
              <a:xfrm>
                <a:off x="3922370" y="3820082"/>
                <a:ext cx="2032401" cy="3673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GB" sz="1600" b="1" dirty="0">
                    <a:solidFill>
                      <a:schemeClr val="bg1"/>
                    </a:solidFill>
                    <a:latin typeface="Arial" panose="020B0604020202020204" pitchFamily="34" charset="0"/>
                    <a:ea typeface="微软雅黑" panose="020B0503020204020204" pitchFamily="34" charset="-122"/>
                    <a:cs typeface="Clear Sans" panose="020B0503030202020304" pitchFamily="34" charset="0"/>
                    <a:sym typeface="Arial" panose="020B0604020202020204" pitchFamily="34" charset="0"/>
                  </a:rPr>
                  <a:t>2. Manufacturer</a:t>
                </a:r>
              </a:p>
            </p:txBody>
          </p:sp>
          <p:sp>
            <p:nvSpPr>
              <p:cNvPr id="112" name="Isosceles Triangle 10">
                <a:extLst>
                  <a:ext uri="{FF2B5EF4-FFF2-40B4-BE49-F238E27FC236}">
                    <a16:creationId xmlns:a16="http://schemas.microsoft.com/office/drawing/2014/main" id="{DC03B1C5-00AD-A848-B6BE-D8EB6A1953E8}"/>
                  </a:ext>
                </a:extLst>
              </p:cNvPr>
              <p:cNvSpPr/>
              <p:nvPr/>
            </p:nvSpPr>
            <p:spPr>
              <a:xfrm flipV="1">
                <a:off x="4833056" y="4300706"/>
                <a:ext cx="203200" cy="175172"/>
              </a:xfrm>
              <a:prstGeom prs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5" name="Group 447">
              <a:extLst>
                <a:ext uri="{FF2B5EF4-FFF2-40B4-BE49-F238E27FC236}">
                  <a16:creationId xmlns:a16="http://schemas.microsoft.com/office/drawing/2014/main" id="{A56B44C5-0E6D-354C-809B-798B2FA2A231}"/>
                </a:ext>
              </a:extLst>
            </p:cNvPr>
            <p:cNvGrpSpPr/>
            <p:nvPr/>
          </p:nvGrpSpPr>
          <p:grpSpPr bwMode="auto">
            <a:xfrm>
              <a:off x="4669070" y="2278835"/>
              <a:ext cx="503005" cy="503005"/>
              <a:chOff x="0" y="0"/>
              <a:chExt cx="575" cy="575"/>
            </a:xfrm>
            <a:solidFill>
              <a:srgbClr val="B2D235"/>
            </a:solidFill>
          </p:grpSpPr>
          <p:sp>
            <p:nvSpPr>
              <p:cNvPr id="106" name="AutoShape 443">
                <a:extLst>
                  <a:ext uri="{FF2B5EF4-FFF2-40B4-BE49-F238E27FC236}">
                    <a16:creationId xmlns:a16="http://schemas.microsoft.com/office/drawing/2014/main" id="{DEAD3394-D1D8-0844-BA14-638178A92A5D}"/>
                  </a:ext>
                </a:extLst>
              </p:cNvPr>
              <p:cNvSpPr/>
              <p:nvPr/>
            </p:nvSpPr>
            <p:spPr bwMode="auto">
              <a:xfrm>
                <a:off x="0" y="296"/>
                <a:ext cx="279" cy="27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600" h="21600">
                    <a:moveTo>
                      <a:pt x="16948" y="3429"/>
                    </a:moveTo>
                    <a:lnTo>
                      <a:pt x="9450" y="10928"/>
                    </a:lnTo>
                    <a:lnTo>
                      <a:pt x="8117" y="9596"/>
                    </a:lnTo>
                    <a:lnTo>
                      <a:pt x="15616" y="2098"/>
                    </a:lnTo>
                    <a:lnTo>
                      <a:pt x="13520" y="0"/>
                    </a:lnTo>
                    <a:lnTo>
                      <a:pt x="3894" y="9626"/>
                    </a:lnTo>
                    <a:lnTo>
                      <a:pt x="3890" y="9626"/>
                    </a:lnTo>
                    <a:lnTo>
                      <a:pt x="3890" y="9630"/>
                    </a:lnTo>
                    <a:lnTo>
                      <a:pt x="3889" y="9630"/>
                    </a:lnTo>
                    <a:lnTo>
                      <a:pt x="3890" y="9630"/>
                    </a:lnTo>
                    <a:lnTo>
                      <a:pt x="0" y="21600"/>
                    </a:lnTo>
                    <a:lnTo>
                      <a:pt x="11971" y="17712"/>
                    </a:lnTo>
                    <a:lnTo>
                      <a:pt x="11972" y="17712"/>
                    </a:lnTo>
                    <a:lnTo>
                      <a:pt x="11975" y="17711"/>
                    </a:lnTo>
                    <a:lnTo>
                      <a:pt x="11975" y="17709"/>
                    </a:lnTo>
                    <a:lnTo>
                      <a:pt x="21600" y="8083"/>
                    </a:lnTo>
                    <a:lnTo>
                      <a:pt x="16948" y="3429"/>
                    </a:lnTo>
                    <a:close/>
                    <a:moveTo>
                      <a:pt x="16948" y="3429"/>
                    </a:moveTo>
                  </a:path>
                </a:pathLst>
              </a:custGeom>
              <a:solidFill>
                <a:schemeClr val="accent5"/>
              </a:solidFill>
              <a:ln>
                <a:noFill/>
              </a:ln>
            </p:spPr>
            <p:txBody>
              <a:bodyPr lIns="0" tIns="0" rIns="0" bIns="0"/>
              <a:lstStyle/>
              <a:p>
                <a:endParaRPr lang="en-US" sz="2400">
                  <a:solidFill>
                    <a:schemeClr val="bg2"/>
                  </a:solidFill>
                  <a:latin typeface="Arial" panose="020B0604020202020204" pitchFamily="34" charset="0"/>
                  <a:ea typeface="微软雅黑" panose="020B0503020204020204" pitchFamily="34" charset="-122"/>
                  <a:sym typeface="Arial" panose="020B0604020202020204" pitchFamily="34" charset="0"/>
                </a:endParaRPr>
              </a:p>
            </p:txBody>
          </p:sp>
          <p:sp>
            <p:nvSpPr>
              <p:cNvPr id="107" name="AutoShape 444">
                <a:extLst>
                  <a:ext uri="{FF2B5EF4-FFF2-40B4-BE49-F238E27FC236}">
                    <a16:creationId xmlns:a16="http://schemas.microsoft.com/office/drawing/2014/main" id="{A6C21FFD-BC35-5D47-A7C9-BE13FE711B03}"/>
                  </a:ext>
                </a:extLst>
              </p:cNvPr>
              <p:cNvSpPr/>
              <p:nvPr/>
            </p:nvSpPr>
            <p:spPr bwMode="auto">
              <a:xfrm>
                <a:off x="296" y="104"/>
                <a:ext cx="176" cy="1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3324" y="12115"/>
                    </a:moveTo>
                    <a:lnTo>
                      <a:pt x="8825" y="6614"/>
                    </a:lnTo>
                    <a:lnTo>
                      <a:pt x="10935" y="8723"/>
                    </a:lnTo>
                    <a:lnTo>
                      <a:pt x="5434" y="14225"/>
                    </a:lnTo>
                    <a:lnTo>
                      <a:pt x="12808" y="21600"/>
                    </a:lnTo>
                    <a:lnTo>
                      <a:pt x="21600" y="12807"/>
                    </a:lnTo>
                    <a:lnTo>
                      <a:pt x="8790" y="0"/>
                    </a:lnTo>
                    <a:lnTo>
                      <a:pt x="0" y="8791"/>
                    </a:lnTo>
                    <a:lnTo>
                      <a:pt x="3324" y="12115"/>
                    </a:lnTo>
                    <a:close/>
                    <a:moveTo>
                      <a:pt x="3324" y="12115"/>
                    </a:moveTo>
                  </a:path>
                </a:pathLst>
              </a:custGeom>
              <a:solidFill>
                <a:schemeClr val="accent5"/>
              </a:solidFill>
              <a:ln>
                <a:noFill/>
              </a:ln>
            </p:spPr>
            <p:txBody>
              <a:bodyPr lIns="0" tIns="0" rIns="0" bIns="0"/>
              <a:lstStyle/>
              <a:p>
                <a:endParaRPr lang="en-US" sz="2400">
                  <a:solidFill>
                    <a:schemeClr val="bg2"/>
                  </a:solidFill>
                  <a:latin typeface="Arial" panose="020B0604020202020204" pitchFamily="34" charset="0"/>
                  <a:ea typeface="微软雅黑" panose="020B0503020204020204" pitchFamily="34" charset="-122"/>
                  <a:sym typeface="Arial" panose="020B0604020202020204" pitchFamily="34" charset="0"/>
                </a:endParaRPr>
              </a:p>
            </p:txBody>
          </p:sp>
          <p:sp>
            <p:nvSpPr>
              <p:cNvPr id="108" name="AutoShape 445">
                <a:extLst>
                  <a:ext uri="{FF2B5EF4-FFF2-40B4-BE49-F238E27FC236}">
                    <a16:creationId xmlns:a16="http://schemas.microsoft.com/office/drawing/2014/main" id="{D2634058-6E34-DB45-81EE-7CEB5A09DA82}"/>
                  </a:ext>
                </a:extLst>
              </p:cNvPr>
              <p:cNvSpPr/>
              <p:nvPr/>
            </p:nvSpPr>
            <p:spPr bwMode="auto">
              <a:xfrm>
                <a:off x="400" y="0"/>
                <a:ext cx="173" cy="17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8576"/>
                    </a:moveTo>
                    <a:lnTo>
                      <a:pt x="8573" y="0"/>
                    </a:lnTo>
                    <a:lnTo>
                      <a:pt x="21600" y="13024"/>
                    </a:lnTo>
                    <a:lnTo>
                      <a:pt x="13027" y="21600"/>
                    </a:lnTo>
                    <a:lnTo>
                      <a:pt x="0" y="8576"/>
                    </a:lnTo>
                    <a:close/>
                    <a:moveTo>
                      <a:pt x="0" y="8576"/>
                    </a:moveTo>
                  </a:path>
                </a:pathLst>
              </a:custGeom>
              <a:solidFill>
                <a:schemeClr val="accent5"/>
              </a:solidFill>
              <a:ln>
                <a:noFill/>
              </a:ln>
            </p:spPr>
            <p:txBody>
              <a:bodyPr lIns="0" tIns="0" rIns="0" bIns="0"/>
              <a:lstStyle/>
              <a:p>
                <a:endParaRPr lang="en-US" sz="2400">
                  <a:solidFill>
                    <a:schemeClr val="bg2"/>
                  </a:solidFill>
                  <a:latin typeface="Arial" panose="020B0604020202020204" pitchFamily="34" charset="0"/>
                  <a:ea typeface="微软雅黑" panose="020B0503020204020204" pitchFamily="34" charset="-122"/>
                  <a:sym typeface="Arial" panose="020B0604020202020204" pitchFamily="34" charset="0"/>
                </a:endParaRPr>
              </a:p>
            </p:txBody>
          </p:sp>
          <p:sp>
            <p:nvSpPr>
              <p:cNvPr id="109" name="AutoShape 446">
                <a:extLst>
                  <a:ext uri="{FF2B5EF4-FFF2-40B4-BE49-F238E27FC236}">
                    <a16:creationId xmlns:a16="http://schemas.microsoft.com/office/drawing/2014/main" id="{02064E5A-9A22-BD40-9732-A66AAB8431B1}"/>
                  </a:ext>
                </a:extLst>
              </p:cNvPr>
              <p:cNvSpPr/>
              <p:nvPr/>
            </p:nvSpPr>
            <p:spPr bwMode="auto">
              <a:xfrm>
                <a:off x="0" y="0"/>
                <a:ext cx="575" cy="57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1600" h="21600">
                    <a:moveTo>
                      <a:pt x="16712" y="12177"/>
                    </a:moveTo>
                    <a:cubicBezTo>
                      <a:pt x="16247" y="12177"/>
                      <a:pt x="15748" y="12329"/>
                      <a:pt x="15257" y="12582"/>
                    </a:cubicBezTo>
                    <a:lnTo>
                      <a:pt x="9013" y="6331"/>
                    </a:lnTo>
                    <a:cubicBezTo>
                      <a:pt x="9263" y="5840"/>
                      <a:pt x="9413" y="5346"/>
                      <a:pt x="9413" y="4893"/>
                    </a:cubicBezTo>
                    <a:cubicBezTo>
                      <a:pt x="9413" y="2407"/>
                      <a:pt x="7052" y="0"/>
                      <a:pt x="4571" y="0"/>
                    </a:cubicBezTo>
                    <a:cubicBezTo>
                      <a:pt x="4555" y="0"/>
                      <a:pt x="4540" y="0"/>
                      <a:pt x="4525" y="0"/>
                    </a:cubicBezTo>
                    <a:cubicBezTo>
                      <a:pt x="4515" y="0"/>
                      <a:pt x="4233" y="287"/>
                      <a:pt x="4079" y="441"/>
                    </a:cubicBezTo>
                    <a:cubicBezTo>
                      <a:pt x="6081" y="2445"/>
                      <a:pt x="5916" y="2120"/>
                      <a:pt x="5916" y="3349"/>
                    </a:cubicBezTo>
                    <a:cubicBezTo>
                      <a:pt x="5916" y="4347"/>
                      <a:pt x="4320" y="5922"/>
                      <a:pt x="3346" y="5922"/>
                    </a:cubicBezTo>
                    <a:cubicBezTo>
                      <a:pt x="3132" y="5922"/>
                      <a:pt x="2966" y="5928"/>
                      <a:pt x="2828" y="5928"/>
                    </a:cubicBezTo>
                    <a:cubicBezTo>
                      <a:pt x="2150" y="5928"/>
                      <a:pt x="2140" y="5784"/>
                      <a:pt x="441" y="4083"/>
                    </a:cubicBezTo>
                    <a:cubicBezTo>
                      <a:pt x="282" y="4242"/>
                      <a:pt x="0" y="4520"/>
                      <a:pt x="0" y="4529"/>
                    </a:cubicBezTo>
                    <a:cubicBezTo>
                      <a:pt x="31" y="7031"/>
                      <a:pt x="2390" y="9422"/>
                      <a:pt x="4888" y="9422"/>
                    </a:cubicBezTo>
                    <a:cubicBezTo>
                      <a:pt x="5341" y="9422"/>
                      <a:pt x="5824" y="9278"/>
                      <a:pt x="6302" y="9038"/>
                    </a:cubicBezTo>
                    <a:lnTo>
                      <a:pt x="12567" y="15310"/>
                    </a:lnTo>
                    <a:cubicBezTo>
                      <a:pt x="12329" y="15787"/>
                      <a:pt x="12187" y="16267"/>
                      <a:pt x="12187" y="16706"/>
                    </a:cubicBezTo>
                    <a:cubicBezTo>
                      <a:pt x="12187" y="19193"/>
                      <a:pt x="14548" y="21600"/>
                      <a:pt x="17030" y="21600"/>
                    </a:cubicBezTo>
                    <a:cubicBezTo>
                      <a:pt x="17045" y="21600"/>
                      <a:pt x="17060" y="21600"/>
                      <a:pt x="17075" y="21600"/>
                    </a:cubicBezTo>
                    <a:cubicBezTo>
                      <a:pt x="17085" y="21600"/>
                      <a:pt x="17367" y="21313"/>
                      <a:pt x="17521" y="21159"/>
                    </a:cubicBezTo>
                    <a:cubicBezTo>
                      <a:pt x="15519" y="19155"/>
                      <a:pt x="15684" y="19480"/>
                      <a:pt x="15684" y="18251"/>
                    </a:cubicBezTo>
                    <a:cubicBezTo>
                      <a:pt x="15684" y="17253"/>
                      <a:pt x="17280" y="15678"/>
                      <a:pt x="18254" y="15678"/>
                    </a:cubicBezTo>
                    <a:cubicBezTo>
                      <a:pt x="18467" y="15678"/>
                      <a:pt x="18633" y="15672"/>
                      <a:pt x="18771" y="15672"/>
                    </a:cubicBezTo>
                    <a:cubicBezTo>
                      <a:pt x="19449" y="15672"/>
                      <a:pt x="19460" y="15816"/>
                      <a:pt x="21159" y="17517"/>
                    </a:cubicBezTo>
                    <a:cubicBezTo>
                      <a:pt x="21318" y="17358"/>
                      <a:pt x="21599" y="17080"/>
                      <a:pt x="21600" y="17071"/>
                    </a:cubicBezTo>
                    <a:cubicBezTo>
                      <a:pt x="21570" y="14569"/>
                      <a:pt x="19210" y="12177"/>
                      <a:pt x="16712" y="12177"/>
                    </a:cubicBezTo>
                    <a:close/>
                    <a:moveTo>
                      <a:pt x="16712" y="12177"/>
                    </a:moveTo>
                  </a:path>
                </a:pathLst>
              </a:custGeom>
              <a:solidFill>
                <a:schemeClr val="accent5"/>
              </a:solidFill>
              <a:ln>
                <a:noFill/>
              </a:ln>
            </p:spPr>
            <p:txBody>
              <a:bodyPr lIns="0" tIns="0" rIns="0" bIns="0"/>
              <a:lstStyle/>
              <a:p>
                <a:endParaRPr lang="en-US" sz="2400">
                  <a:solidFill>
                    <a:schemeClr val="bg2"/>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113" name="Group 23">
            <a:extLst>
              <a:ext uri="{FF2B5EF4-FFF2-40B4-BE49-F238E27FC236}">
                <a16:creationId xmlns:a16="http://schemas.microsoft.com/office/drawing/2014/main" id="{28F7EEF9-138B-AE40-B006-B74FF4D4D240}"/>
              </a:ext>
            </a:extLst>
          </p:cNvPr>
          <p:cNvGrpSpPr/>
          <p:nvPr/>
        </p:nvGrpSpPr>
        <p:grpSpPr>
          <a:xfrm>
            <a:off x="6039794" y="3059909"/>
            <a:ext cx="2743200" cy="1760786"/>
            <a:chOff x="6039794" y="3059909"/>
            <a:chExt cx="2743200" cy="1760786"/>
          </a:xfrm>
        </p:grpSpPr>
        <p:grpSp>
          <p:nvGrpSpPr>
            <p:cNvPr id="114" name="Group 11">
              <a:extLst>
                <a:ext uri="{FF2B5EF4-FFF2-40B4-BE49-F238E27FC236}">
                  <a16:creationId xmlns:a16="http://schemas.microsoft.com/office/drawing/2014/main" id="{5BEA21A6-1581-A840-832F-BC4A3ED74A74}"/>
                </a:ext>
              </a:extLst>
            </p:cNvPr>
            <p:cNvGrpSpPr/>
            <p:nvPr/>
          </p:nvGrpSpPr>
          <p:grpSpPr>
            <a:xfrm>
              <a:off x="6039794" y="3059909"/>
              <a:ext cx="2743200" cy="794297"/>
              <a:chOff x="6039794" y="3503660"/>
              <a:chExt cx="2743200" cy="794297"/>
            </a:xfrm>
          </p:grpSpPr>
          <p:sp>
            <p:nvSpPr>
              <p:cNvPr id="116" name="Rounded Rectangle 12">
                <a:extLst>
                  <a:ext uri="{FF2B5EF4-FFF2-40B4-BE49-F238E27FC236}">
                    <a16:creationId xmlns:a16="http://schemas.microsoft.com/office/drawing/2014/main" id="{461287ED-D385-E348-9644-5F86749377A9}"/>
                  </a:ext>
                </a:extLst>
              </p:cNvPr>
              <p:cNvSpPr/>
              <p:nvPr/>
            </p:nvSpPr>
            <p:spPr>
              <a:xfrm>
                <a:off x="6039794" y="3688357"/>
                <a:ext cx="2743200" cy="60960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ea typeface="微软雅黑" panose="020B0503020204020204" pitchFamily="34" charset="-122"/>
                  <a:sym typeface="Arial" panose="020B0604020202020204" pitchFamily="34" charset="0"/>
                </a:endParaRPr>
              </a:p>
            </p:txBody>
          </p:sp>
          <p:sp>
            <p:nvSpPr>
              <p:cNvPr id="117" name="Content Placeholder 2">
                <a:extLst>
                  <a:ext uri="{FF2B5EF4-FFF2-40B4-BE49-F238E27FC236}">
                    <a16:creationId xmlns:a16="http://schemas.microsoft.com/office/drawing/2014/main" id="{2385DAA4-3853-8D43-AE05-CAAE697992BB}"/>
                  </a:ext>
                </a:extLst>
              </p:cNvPr>
              <p:cNvSpPr txBox="1"/>
              <p:nvPr/>
            </p:nvSpPr>
            <p:spPr>
              <a:xfrm>
                <a:off x="6336583" y="3820082"/>
                <a:ext cx="2017885" cy="367351"/>
              </a:xfrm>
              <a:prstGeom prst="rect">
                <a:avLst/>
              </a:prstGeom>
              <a:noFill/>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GB" sz="1600" b="1" dirty="0">
                    <a:solidFill>
                      <a:schemeClr val="bg1"/>
                    </a:solidFill>
                    <a:latin typeface="Arial" panose="020B0604020202020204" pitchFamily="34" charset="0"/>
                    <a:ea typeface="微软雅黑" panose="020B0503020204020204" pitchFamily="34" charset="-122"/>
                    <a:cs typeface="Clear Sans" panose="020B0503030202020304" pitchFamily="34" charset="0"/>
                    <a:sym typeface="Arial" panose="020B0604020202020204" pitchFamily="34" charset="0"/>
                  </a:rPr>
                  <a:t>3. </a:t>
                </a:r>
                <a:r>
                  <a:rPr lang="en-GB" sz="1600" b="1" dirty="0" err="1">
                    <a:solidFill>
                      <a:schemeClr val="bg1"/>
                    </a:solidFill>
                    <a:latin typeface="Arial" panose="020B0604020202020204" pitchFamily="34" charset="0"/>
                    <a:ea typeface="微软雅黑" panose="020B0503020204020204" pitchFamily="34" charset="-122"/>
                    <a:cs typeface="Clear Sans" panose="020B0503030202020304" pitchFamily="34" charset="0"/>
                    <a:sym typeface="Arial" panose="020B0604020202020204" pitchFamily="34" charset="0"/>
                  </a:rPr>
                  <a:t>Whaolesaler</a:t>
                </a:r>
                <a:endParaRPr lang="en-GB" sz="1600" b="1" dirty="0">
                  <a:solidFill>
                    <a:schemeClr val="bg1"/>
                  </a:solidFill>
                  <a:latin typeface="Arial" panose="020B0604020202020204" pitchFamily="34" charset="0"/>
                  <a:ea typeface="微软雅黑" panose="020B0503020204020204" pitchFamily="34" charset="-122"/>
                  <a:cs typeface="Clear Sans" panose="020B0503030202020304" pitchFamily="34" charset="0"/>
                  <a:sym typeface="Arial" panose="020B0604020202020204" pitchFamily="34" charset="0"/>
                </a:endParaRPr>
              </a:p>
            </p:txBody>
          </p:sp>
          <p:sp>
            <p:nvSpPr>
              <p:cNvPr id="118" name="Isosceles Triangle 14">
                <a:extLst>
                  <a:ext uri="{FF2B5EF4-FFF2-40B4-BE49-F238E27FC236}">
                    <a16:creationId xmlns:a16="http://schemas.microsoft.com/office/drawing/2014/main" id="{8D8BA9D4-23A1-C74E-B8C3-0EE3A0029648}"/>
                  </a:ext>
                </a:extLst>
              </p:cNvPr>
              <p:cNvSpPr/>
              <p:nvPr/>
            </p:nvSpPr>
            <p:spPr>
              <a:xfrm>
                <a:off x="7225327" y="3503660"/>
                <a:ext cx="203200" cy="175172"/>
              </a:xfrm>
              <a:prstGeom prs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15" name="Freeform 41">
              <a:extLst>
                <a:ext uri="{FF2B5EF4-FFF2-40B4-BE49-F238E27FC236}">
                  <a16:creationId xmlns:a16="http://schemas.microsoft.com/office/drawing/2014/main" id="{BDAB23B4-74B4-7843-A075-99EF9052363D}"/>
                </a:ext>
              </a:extLst>
            </p:cNvPr>
            <p:cNvSpPr>
              <a:spLocks noEditPoints="1"/>
            </p:cNvSpPr>
            <p:nvPr/>
          </p:nvSpPr>
          <p:spPr bwMode="auto">
            <a:xfrm>
              <a:off x="7107309" y="4309297"/>
              <a:ext cx="540835" cy="511398"/>
            </a:xfrm>
            <a:custGeom>
              <a:avLst/>
              <a:gd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chemeClr val="accent5">
                <a:lumMod val="75000"/>
              </a:schemeClr>
            </a:solidFill>
            <a:ln w="9525">
              <a:noFill/>
              <a:round/>
            </a:ln>
          </p:spPr>
          <p:txBody>
            <a:bodyPr vert="horz" wrap="square" lIns="91440" tIns="45720" rIns="91440" bIns="45720" numCol="1" anchor="t" anchorCtr="0" compatLnSpc="1"/>
            <a:lstStyle/>
            <a:p>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19" name="Group 24">
            <a:extLst>
              <a:ext uri="{FF2B5EF4-FFF2-40B4-BE49-F238E27FC236}">
                <a16:creationId xmlns:a16="http://schemas.microsoft.com/office/drawing/2014/main" id="{DBC05F23-FAC6-9C49-8FC1-43045905B84D}"/>
              </a:ext>
            </a:extLst>
          </p:cNvPr>
          <p:cNvGrpSpPr/>
          <p:nvPr/>
        </p:nvGrpSpPr>
        <p:grpSpPr>
          <a:xfrm>
            <a:off x="8512061" y="2331689"/>
            <a:ext cx="2602189" cy="1700438"/>
            <a:chOff x="8512061" y="2331689"/>
            <a:chExt cx="2602189" cy="1700438"/>
          </a:xfrm>
        </p:grpSpPr>
        <p:grpSp>
          <p:nvGrpSpPr>
            <p:cNvPr id="120" name="Group 15">
              <a:extLst>
                <a:ext uri="{FF2B5EF4-FFF2-40B4-BE49-F238E27FC236}">
                  <a16:creationId xmlns:a16="http://schemas.microsoft.com/office/drawing/2014/main" id="{51C13A00-EE70-3D45-94B8-5DC988152029}"/>
                </a:ext>
              </a:extLst>
            </p:cNvPr>
            <p:cNvGrpSpPr/>
            <p:nvPr/>
          </p:nvGrpSpPr>
          <p:grpSpPr>
            <a:xfrm>
              <a:off x="8512061" y="3244606"/>
              <a:ext cx="2602189" cy="787521"/>
              <a:chOff x="8512061" y="3688357"/>
              <a:chExt cx="2602189" cy="787521"/>
            </a:xfrm>
          </p:grpSpPr>
          <p:sp>
            <p:nvSpPr>
              <p:cNvPr id="122" name="Rounded Rectangle 16">
                <a:extLst>
                  <a:ext uri="{FF2B5EF4-FFF2-40B4-BE49-F238E27FC236}">
                    <a16:creationId xmlns:a16="http://schemas.microsoft.com/office/drawing/2014/main" id="{9ACD91AF-5F43-3142-930F-CE14352CB18E}"/>
                  </a:ext>
                </a:extLst>
              </p:cNvPr>
              <p:cNvSpPr/>
              <p:nvPr/>
            </p:nvSpPr>
            <p:spPr>
              <a:xfrm>
                <a:off x="8512061" y="3688357"/>
                <a:ext cx="2602189" cy="609600"/>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ea typeface="微软雅黑" panose="020B0503020204020204" pitchFamily="34" charset="-122"/>
                  <a:sym typeface="Arial" panose="020B0604020202020204" pitchFamily="34" charset="0"/>
                </a:endParaRPr>
              </a:p>
            </p:txBody>
          </p:sp>
          <p:sp>
            <p:nvSpPr>
              <p:cNvPr id="123" name="Content Placeholder 2">
                <a:extLst>
                  <a:ext uri="{FF2B5EF4-FFF2-40B4-BE49-F238E27FC236}">
                    <a16:creationId xmlns:a16="http://schemas.microsoft.com/office/drawing/2014/main" id="{32E339AB-E4AB-3D42-B7FA-BFA00C2628CC}"/>
                  </a:ext>
                </a:extLst>
              </p:cNvPr>
              <p:cNvSpPr txBox="1"/>
              <p:nvPr/>
            </p:nvSpPr>
            <p:spPr>
              <a:xfrm>
                <a:off x="8815217" y="3820082"/>
                <a:ext cx="2032401" cy="3673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GB" sz="1600" b="1" dirty="0">
                    <a:solidFill>
                      <a:schemeClr val="bg1"/>
                    </a:solidFill>
                    <a:latin typeface="Arial" panose="020B0604020202020204" pitchFamily="34" charset="0"/>
                    <a:ea typeface="微软雅黑" panose="020B0503020204020204" pitchFamily="34" charset="-122"/>
                    <a:cs typeface="Clear Sans" panose="020B0503030202020304" pitchFamily="34" charset="0"/>
                    <a:sym typeface="Arial" panose="020B0604020202020204" pitchFamily="34" charset="0"/>
                  </a:rPr>
                  <a:t>4. Retailer</a:t>
                </a:r>
              </a:p>
            </p:txBody>
          </p:sp>
          <p:sp>
            <p:nvSpPr>
              <p:cNvPr id="124" name="Isosceles Triangle 18">
                <a:extLst>
                  <a:ext uri="{FF2B5EF4-FFF2-40B4-BE49-F238E27FC236}">
                    <a16:creationId xmlns:a16="http://schemas.microsoft.com/office/drawing/2014/main" id="{746AF564-BDE3-DA49-AF53-CE0B661C7655}"/>
                  </a:ext>
                </a:extLst>
              </p:cNvPr>
              <p:cNvSpPr/>
              <p:nvPr/>
            </p:nvSpPr>
            <p:spPr>
              <a:xfrm flipV="1">
                <a:off x="9724911" y="4300706"/>
                <a:ext cx="203200" cy="175172"/>
              </a:xfrm>
              <a:prstGeom prs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21" name="Shape 3659">
              <a:extLst>
                <a:ext uri="{FF2B5EF4-FFF2-40B4-BE49-F238E27FC236}">
                  <a16:creationId xmlns:a16="http://schemas.microsoft.com/office/drawing/2014/main" id="{1AF57330-29CB-8E48-AC2A-B14C20B70781}"/>
                </a:ext>
              </a:extLst>
            </p:cNvPr>
            <p:cNvSpPr/>
            <p:nvPr/>
          </p:nvSpPr>
          <p:spPr>
            <a:xfrm>
              <a:off x="9517425" y="2331689"/>
              <a:ext cx="546387" cy="512259"/>
            </a:xfrm>
            <a:custGeom>
              <a:avLst/>
              <a:gdLst/>
              <a:ahLst/>
              <a:cxnLst>
                <a:cxn ang="0">
                  <a:pos x="wd2" y="hd2"/>
                </a:cxn>
                <a:cxn ang="5400000">
                  <a:pos x="wd2" y="hd2"/>
                </a:cxn>
                <a:cxn ang="10800000">
                  <a:pos x="wd2" y="hd2"/>
                </a:cxn>
                <a:cxn ang="16200000">
                  <a:pos x="wd2" y="hd2"/>
                </a:cxn>
              </a:cxnLst>
              <a:rect l="0" t="0" r="r" b="b"/>
              <a:pathLst>
                <a:path w="20993" h="21440" extrusionOk="0">
                  <a:moveTo>
                    <a:pt x="20097" y="14373"/>
                  </a:moveTo>
                  <a:lnTo>
                    <a:pt x="15990" y="12571"/>
                  </a:lnTo>
                  <a:lnTo>
                    <a:pt x="16463" y="14008"/>
                  </a:lnTo>
                  <a:cubicBezTo>
                    <a:pt x="16439" y="15532"/>
                    <a:pt x="13726" y="16745"/>
                    <a:pt x="10496" y="16745"/>
                  </a:cubicBezTo>
                  <a:cubicBezTo>
                    <a:pt x="7268" y="16745"/>
                    <a:pt x="4553" y="15532"/>
                    <a:pt x="4529" y="14008"/>
                  </a:cubicBezTo>
                  <a:lnTo>
                    <a:pt x="5002" y="12571"/>
                  </a:lnTo>
                  <a:lnTo>
                    <a:pt x="895" y="14373"/>
                  </a:lnTo>
                  <a:cubicBezTo>
                    <a:pt x="-255" y="14878"/>
                    <a:pt x="-304" y="15814"/>
                    <a:pt x="789" y="16451"/>
                  </a:cubicBezTo>
                  <a:lnTo>
                    <a:pt x="8511" y="20962"/>
                  </a:lnTo>
                  <a:cubicBezTo>
                    <a:pt x="9602" y="21600"/>
                    <a:pt x="11390" y="21600"/>
                    <a:pt x="12481" y="20962"/>
                  </a:cubicBezTo>
                  <a:lnTo>
                    <a:pt x="20205" y="16451"/>
                  </a:lnTo>
                  <a:cubicBezTo>
                    <a:pt x="21296" y="15814"/>
                    <a:pt x="21247" y="14878"/>
                    <a:pt x="20097" y="14373"/>
                  </a:cubicBezTo>
                  <a:close/>
                  <a:moveTo>
                    <a:pt x="10496" y="5209"/>
                  </a:moveTo>
                  <a:cubicBezTo>
                    <a:pt x="11724" y="5209"/>
                    <a:pt x="12866" y="4796"/>
                    <a:pt x="13199" y="4152"/>
                  </a:cubicBezTo>
                  <a:cubicBezTo>
                    <a:pt x="12739" y="2744"/>
                    <a:pt x="12343" y="1535"/>
                    <a:pt x="12094" y="773"/>
                  </a:cubicBezTo>
                  <a:cubicBezTo>
                    <a:pt x="11927" y="264"/>
                    <a:pt x="11175" y="0"/>
                    <a:pt x="10496" y="0"/>
                  </a:cubicBezTo>
                  <a:cubicBezTo>
                    <a:pt x="9817" y="0"/>
                    <a:pt x="9065" y="264"/>
                    <a:pt x="8898" y="773"/>
                  </a:cubicBezTo>
                  <a:cubicBezTo>
                    <a:pt x="8649" y="1535"/>
                    <a:pt x="8253" y="2744"/>
                    <a:pt x="7792" y="4152"/>
                  </a:cubicBezTo>
                  <a:cubicBezTo>
                    <a:pt x="8126" y="4796"/>
                    <a:pt x="9268" y="5209"/>
                    <a:pt x="10496" y="5209"/>
                  </a:cubicBezTo>
                  <a:close/>
                  <a:moveTo>
                    <a:pt x="10496" y="13197"/>
                  </a:moveTo>
                  <a:cubicBezTo>
                    <a:pt x="13109" y="13197"/>
                    <a:pt x="15296" y="12229"/>
                    <a:pt x="15429" y="10966"/>
                  </a:cubicBezTo>
                  <a:cubicBezTo>
                    <a:pt x="15041" y="9779"/>
                    <a:pt x="14617" y="8484"/>
                    <a:pt x="14201" y="7211"/>
                  </a:cubicBezTo>
                  <a:cubicBezTo>
                    <a:pt x="13911" y="8118"/>
                    <a:pt x="12316" y="8759"/>
                    <a:pt x="10496" y="8759"/>
                  </a:cubicBezTo>
                  <a:cubicBezTo>
                    <a:pt x="8678" y="8759"/>
                    <a:pt x="7081" y="8118"/>
                    <a:pt x="6791" y="7211"/>
                  </a:cubicBezTo>
                  <a:cubicBezTo>
                    <a:pt x="6375" y="8484"/>
                    <a:pt x="5951" y="9779"/>
                    <a:pt x="5563" y="10966"/>
                  </a:cubicBezTo>
                  <a:cubicBezTo>
                    <a:pt x="5696" y="12229"/>
                    <a:pt x="7883" y="13197"/>
                    <a:pt x="10496" y="13197"/>
                  </a:cubicBezTo>
                  <a:close/>
                </a:path>
              </a:pathLst>
            </a:custGeom>
            <a:solidFill>
              <a:schemeClr val="accent5">
                <a:lumMod val="50000"/>
              </a:schemeClr>
            </a:solid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latin typeface="Arial" panose="020B0604020202020204" pitchFamily="34" charset="0"/>
                <a:ea typeface="微软雅黑" panose="020B0503020204020204" pitchFamily="34" charset="-122"/>
                <a:sym typeface="Arial" panose="020B0604020202020204" pitchFamily="34" charset="0"/>
              </a:endParaRPr>
            </a:p>
          </p:txBody>
        </p:sp>
      </p:grpSp>
      <p:sp>
        <p:nvSpPr>
          <p:cNvPr id="2" name="矩形 1">
            <a:extLst>
              <a:ext uri="{FF2B5EF4-FFF2-40B4-BE49-F238E27FC236}">
                <a16:creationId xmlns:a16="http://schemas.microsoft.com/office/drawing/2014/main" id="{24AC0F9E-6735-D947-BB23-CB10D03088BB}"/>
              </a:ext>
            </a:extLst>
          </p:cNvPr>
          <p:cNvSpPr/>
          <p:nvPr/>
        </p:nvSpPr>
        <p:spPr>
          <a:xfrm>
            <a:off x="1122746" y="3277579"/>
            <a:ext cx="2585792" cy="523220"/>
          </a:xfrm>
          <a:prstGeom prst="rect">
            <a:avLst/>
          </a:prstGeom>
        </p:spPr>
        <p:txBody>
          <a:bodyPr wrap="square">
            <a:spAutoFit/>
          </a:bodyPr>
          <a:lstStyle/>
          <a:p>
            <a:r>
              <a:rPr lang="en-US" altLang="zh-CN" sz="1400" b="1" i="0" u="none" strike="noStrike" dirty="0" err="1">
                <a:solidFill>
                  <a:schemeClr val="bg2">
                    <a:lumMod val="50000"/>
                  </a:schemeClr>
                </a:solidFill>
                <a:effectLst/>
                <a:latin typeface="Helvetica Neue" panose="02000503000000020004" pitchFamily="2" charset="0"/>
              </a:rPr>
              <a:t>OC&amp;Gym</a:t>
            </a:r>
            <a:endParaRPr lang="en-US" altLang="zh-CN" sz="1400" b="1" i="0" u="none" strike="noStrike" dirty="0">
              <a:solidFill>
                <a:schemeClr val="bg2">
                  <a:lumMod val="50000"/>
                </a:schemeClr>
              </a:solidFill>
              <a:effectLst/>
              <a:latin typeface="Helvetica Neue" panose="02000503000000020004" pitchFamily="2" charset="0"/>
            </a:endParaRPr>
          </a:p>
          <a:p>
            <a:r>
              <a:rPr lang="en-US" altLang="zh-CN" sz="1400" b="1" i="0" u="none" strike="noStrike" dirty="0">
                <a:solidFill>
                  <a:schemeClr val="bg2">
                    <a:lumMod val="50000"/>
                  </a:schemeClr>
                </a:solidFill>
                <a:effectLst/>
                <a:latin typeface="Helvetica Neue" panose="02000503000000020004" pitchFamily="2" charset="0"/>
              </a:rPr>
              <a:t>Customer Churn Analysis</a:t>
            </a:r>
          </a:p>
        </p:txBody>
      </p:sp>
      <p:sp>
        <p:nvSpPr>
          <p:cNvPr id="126" name="Freeform 5">
            <a:extLst>
              <a:ext uri="{FF2B5EF4-FFF2-40B4-BE49-F238E27FC236}">
                <a16:creationId xmlns:a16="http://schemas.microsoft.com/office/drawing/2014/main" id="{86B7202E-787E-1B4C-9219-AE33A6B57202}"/>
              </a:ext>
            </a:extLst>
          </p:cNvPr>
          <p:cNvSpPr/>
          <p:nvPr/>
        </p:nvSpPr>
        <p:spPr bwMode="auto">
          <a:xfrm>
            <a:off x="2384658" y="4251384"/>
            <a:ext cx="153945" cy="378371"/>
          </a:xfrm>
          <a:custGeom>
            <a:avLst/>
            <a:gdLst>
              <a:gd name="T0" fmla="*/ 17 w 83"/>
              <a:gd name="T1" fmla="*/ 57 h 204"/>
              <a:gd name="T2" fmla="*/ 0 w 83"/>
              <a:gd name="T3" fmla="*/ 57 h 204"/>
              <a:gd name="T4" fmla="*/ 43 w 83"/>
              <a:gd name="T5" fmla="*/ 0 h 204"/>
              <a:gd name="T6" fmla="*/ 83 w 83"/>
              <a:gd name="T7" fmla="*/ 57 h 204"/>
              <a:gd name="T8" fmla="*/ 67 w 83"/>
              <a:gd name="T9" fmla="*/ 57 h 204"/>
              <a:gd name="T10" fmla="*/ 67 w 83"/>
              <a:gd name="T11" fmla="*/ 204 h 204"/>
              <a:gd name="T12" fmla="*/ 17 w 83"/>
              <a:gd name="T13" fmla="*/ 204 h 204"/>
              <a:gd name="T14" fmla="*/ 17 w 83"/>
              <a:gd name="T15" fmla="*/ 57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204">
                <a:moveTo>
                  <a:pt x="17" y="57"/>
                </a:moveTo>
                <a:lnTo>
                  <a:pt x="0" y="57"/>
                </a:lnTo>
                <a:lnTo>
                  <a:pt x="43" y="0"/>
                </a:lnTo>
                <a:lnTo>
                  <a:pt x="83" y="57"/>
                </a:lnTo>
                <a:lnTo>
                  <a:pt x="67" y="57"/>
                </a:lnTo>
                <a:lnTo>
                  <a:pt x="67" y="204"/>
                </a:lnTo>
                <a:lnTo>
                  <a:pt x="17" y="204"/>
                </a:lnTo>
                <a:lnTo>
                  <a:pt x="17" y="57"/>
                </a:lnTo>
                <a:close/>
              </a:path>
            </a:pathLst>
          </a:custGeom>
          <a:solidFill>
            <a:schemeClr val="accent5">
              <a:lumMod val="40000"/>
              <a:lumOff val="60000"/>
            </a:schemeClr>
          </a:solidFill>
          <a:ln>
            <a:noFill/>
          </a:ln>
        </p:spPr>
        <p:txBody>
          <a:bodyPr vert="horz" wrap="square" lIns="91440" tIns="45720" rIns="91440" bIns="45720" numCol="1" anchor="t" anchorCtr="0" compatLnSpc="1"/>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27" name="Freeform 6">
            <a:extLst>
              <a:ext uri="{FF2B5EF4-FFF2-40B4-BE49-F238E27FC236}">
                <a16:creationId xmlns:a16="http://schemas.microsoft.com/office/drawing/2014/main" id="{197916DF-038E-4B46-97FC-E24A93B5C5AB}"/>
              </a:ext>
            </a:extLst>
          </p:cNvPr>
          <p:cNvSpPr/>
          <p:nvPr/>
        </p:nvSpPr>
        <p:spPr bwMode="auto">
          <a:xfrm>
            <a:off x="2249261" y="4351541"/>
            <a:ext cx="153945" cy="278214"/>
          </a:xfrm>
          <a:custGeom>
            <a:avLst/>
            <a:gdLst>
              <a:gd name="T0" fmla="*/ 66 w 83"/>
              <a:gd name="T1" fmla="*/ 150 h 150"/>
              <a:gd name="T2" fmla="*/ 19 w 83"/>
              <a:gd name="T3" fmla="*/ 150 h 150"/>
              <a:gd name="T4" fmla="*/ 19 w 83"/>
              <a:gd name="T5" fmla="*/ 60 h 150"/>
              <a:gd name="T6" fmla="*/ 0 w 83"/>
              <a:gd name="T7" fmla="*/ 60 h 150"/>
              <a:gd name="T8" fmla="*/ 43 w 83"/>
              <a:gd name="T9" fmla="*/ 0 h 150"/>
              <a:gd name="T10" fmla="*/ 83 w 83"/>
              <a:gd name="T11" fmla="*/ 60 h 150"/>
              <a:gd name="T12" fmla="*/ 66 w 83"/>
              <a:gd name="T13" fmla="*/ 60 h 150"/>
              <a:gd name="T14" fmla="*/ 66 w 83"/>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50">
                <a:moveTo>
                  <a:pt x="66" y="150"/>
                </a:moveTo>
                <a:lnTo>
                  <a:pt x="19" y="150"/>
                </a:lnTo>
                <a:lnTo>
                  <a:pt x="19" y="60"/>
                </a:lnTo>
                <a:lnTo>
                  <a:pt x="0" y="60"/>
                </a:lnTo>
                <a:lnTo>
                  <a:pt x="43" y="0"/>
                </a:lnTo>
                <a:lnTo>
                  <a:pt x="83" y="60"/>
                </a:lnTo>
                <a:lnTo>
                  <a:pt x="66" y="60"/>
                </a:lnTo>
                <a:lnTo>
                  <a:pt x="66" y="150"/>
                </a:lnTo>
                <a:close/>
              </a:path>
            </a:pathLst>
          </a:custGeom>
          <a:solidFill>
            <a:schemeClr val="accent5">
              <a:lumMod val="40000"/>
              <a:lumOff val="60000"/>
            </a:schemeClr>
          </a:solidFill>
          <a:ln>
            <a:noFill/>
          </a:ln>
        </p:spPr>
        <p:txBody>
          <a:bodyPr vert="horz" wrap="square" lIns="91440" tIns="45720" rIns="91440" bIns="45720" numCol="1" anchor="t" anchorCtr="0" compatLnSpc="1"/>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28" name="Freeform 7">
            <a:extLst>
              <a:ext uri="{FF2B5EF4-FFF2-40B4-BE49-F238E27FC236}">
                <a16:creationId xmlns:a16="http://schemas.microsoft.com/office/drawing/2014/main" id="{2669B845-F84D-3946-8F1A-132F26675905}"/>
              </a:ext>
            </a:extLst>
          </p:cNvPr>
          <p:cNvSpPr/>
          <p:nvPr/>
        </p:nvSpPr>
        <p:spPr bwMode="auto">
          <a:xfrm>
            <a:off x="2117573" y="4457262"/>
            <a:ext cx="153945" cy="172493"/>
          </a:xfrm>
          <a:custGeom>
            <a:avLst/>
            <a:gdLst>
              <a:gd name="T0" fmla="*/ 17 w 83"/>
              <a:gd name="T1" fmla="*/ 57 h 93"/>
              <a:gd name="T2" fmla="*/ 0 w 83"/>
              <a:gd name="T3" fmla="*/ 57 h 93"/>
              <a:gd name="T4" fmla="*/ 43 w 83"/>
              <a:gd name="T5" fmla="*/ 0 h 93"/>
              <a:gd name="T6" fmla="*/ 83 w 83"/>
              <a:gd name="T7" fmla="*/ 57 h 93"/>
              <a:gd name="T8" fmla="*/ 66 w 83"/>
              <a:gd name="T9" fmla="*/ 57 h 93"/>
              <a:gd name="T10" fmla="*/ 66 w 83"/>
              <a:gd name="T11" fmla="*/ 93 h 93"/>
              <a:gd name="T12" fmla="*/ 17 w 83"/>
              <a:gd name="T13" fmla="*/ 93 h 93"/>
              <a:gd name="T14" fmla="*/ 17 w 83"/>
              <a:gd name="T15" fmla="*/ 57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93">
                <a:moveTo>
                  <a:pt x="17" y="57"/>
                </a:moveTo>
                <a:lnTo>
                  <a:pt x="0" y="57"/>
                </a:lnTo>
                <a:lnTo>
                  <a:pt x="43" y="0"/>
                </a:lnTo>
                <a:lnTo>
                  <a:pt x="83" y="57"/>
                </a:lnTo>
                <a:lnTo>
                  <a:pt x="66" y="57"/>
                </a:lnTo>
                <a:lnTo>
                  <a:pt x="66" y="93"/>
                </a:lnTo>
                <a:lnTo>
                  <a:pt x="17" y="93"/>
                </a:lnTo>
                <a:lnTo>
                  <a:pt x="17" y="57"/>
                </a:lnTo>
                <a:close/>
              </a:path>
            </a:pathLst>
          </a:custGeom>
          <a:solidFill>
            <a:schemeClr val="accent5">
              <a:lumMod val="40000"/>
              <a:lumOff val="60000"/>
            </a:schemeClr>
          </a:solidFill>
          <a:ln>
            <a:noFill/>
          </a:ln>
        </p:spPr>
        <p:txBody>
          <a:bodyPr vert="horz" wrap="square" lIns="91440" tIns="45720" rIns="91440" bIns="45720" numCol="1" anchor="t" anchorCtr="0" compatLnSpc="1"/>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18300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500"/>
                                        <p:tgtEl>
                                          <p:spTgt spid="9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fade">
                                      <p:cBhvr>
                                        <p:cTn id="11" dur="500"/>
                                        <p:tgtEl>
                                          <p:spTgt spid="55"/>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103"/>
                                        </p:tgtEl>
                                        <p:attrNameLst>
                                          <p:attrName>style.visibility</p:attrName>
                                        </p:attrNameLst>
                                      </p:cBhvr>
                                      <p:to>
                                        <p:strVal val="visible"/>
                                      </p:to>
                                    </p:set>
                                    <p:anim calcmode="lin" valueType="num">
                                      <p:cBhvr additive="base">
                                        <p:cTn id="15" dur="500" fill="hold"/>
                                        <p:tgtEl>
                                          <p:spTgt spid="103"/>
                                        </p:tgtEl>
                                        <p:attrNameLst>
                                          <p:attrName>ppt_x</p:attrName>
                                        </p:attrNameLst>
                                      </p:cBhvr>
                                      <p:tavLst>
                                        <p:tav tm="0">
                                          <p:val>
                                            <p:strVal val="0-#ppt_w/2"/>
                                          </p:val>
                                        </p:tav>
                                        <p:tav tm="100000">
                                          <p:val>
                                            <p:strVal val="#ppt_x"/>
                                          </p:val>
                                        </p:tav>
                                      </p:tavLst>
                                    </p:anim>
                                    <p:anim calcmode="lin" valueType="num">
                                      <p:cBhvr additive="base">
                                        <p:cTn id="16" dur="500" fill="hold"/>
                                        <p:tgtEl>
                                          <p:spTgt spid="103"/>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92"/>
                                        </p:tgtEl>
                                        <p:attrNameLst>
                                          <p:attrName>style.visibility</p:attrName>
                                        </p:attrNameLst>
                                      </p:cBhvr>
                                      <p:to>
                                        <p:strVal val="visible"/>
                                      </p:to>
                                    </p:set>
                                    <p:animEffect transition="in" filter="fade">
                                      <p:cBhvr>
                                        <p:cTn id="20" dur="500"/>
                                        <p:tgtEl>
                                          <p:spTgt spid="92"/>
                                        </p:tgtEl>
                                      </p:cBhvr>
                                    </p:animEffect>
                                  </p:childTnLst>
                                </p:cTn>
                              </p:par>
                            </p:childTnLst>
                          </p:cTn>
                        </p:par>
                        <p:par>
                          <p:cTn id="21" fill="hold">
                            <p:stCondLst>
                              <p:cond delay="2000"/>
                            </p:stCondLst>
                            <p:childTnLst>
                              <p:par>
                                <p:cTn id="22" presetID="2" presetClass="entr" presetSubtype="8" fill="hold" nodeType="afterEffect">
                                  <p:stCondLst>
                                    <p:cond delay="0"/>
                                  </p:stCondLst>
                                  <p:childTnLst>
                                    <p:set>
                                      <p:cBhvr>
                                        <p:cTn id="23" dur="1" fill="hold">
                                          <p:stCondLst>
                                            <p:cond delay="0"/>
                                          </p:stCondLst>
                                        </p:cTn>
                                        <p:tgtEl>
                                          <p:spTgt spid="113"/>
                                        </p:tgtEl>
                                        <p:attrNameLst>
                                          <p:attrName>style.visibility</p:attrName>
                                        </p:attrNameLst>
                                      </p:cBhvr>
                                      <p:to>
                                        <p:strVal val="visible"/>
                                      </p:to>
                                    </p:set>
                                    <p:anim calcmode="lin" valueType="num">
                                      <p:cBhvr additive="base">
                                        <p:cTn id="24" dur="500" fill="hold"/>
                                        <p:tgtEl>
                                          <p:spTgt spid="113"/>
                                        </p:tgtEl>
                                        <p:attrNameLst>
                                          <p:attrName>ppt_x</p:attrName>
                                        </p:attrNameLst>
                                      </p:cBhvr>
                                      <p:tavLst>
                                        <p:tav tm="0">
                                          <p:val>
                                            <p:strVal val="0-#ppt_w/2"/>
                                          </p:val>
                                        </p:tav>
                                        <p:tav tm="100000">
                                          <p:val>
                                            <p:strVal val="#ppt_x"/>
                                          </p:val>
                                        </p:tav>
                                      </p:tavLst>
                                    </p:anim>
                                    <p:anim calcmode="lin" valueType="num">
                                      <p:cBhvr additive="base">
                                        <p:cTn id="25" dur="500" fill="hold"/>
                                        <p:tgtEl>
                                          <p:spTgt spid="113"/>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91"/>
                                        </p:tgtEl>
                                        <p:attrNameLst>
                                          <p:attrName>style.visibility</p:attrName>
                                        </p:attrNameLst>
                                      </p:cBhvr>
                                      <p:to>
                                        <p:strVal val="visible"/>
                                      </p:to>
                                    </p:set>
                                    <p:animEffect transition="in" filter="fade">
                                      <p:cBhvr>
                                        <p:cTn id="29" dur="500"/>
                                        <p:tgtEl>
                                          <p:spTgt spid="91"/>
                                        </p:tgtEl>
                                      </p:cBhvr>
                                    </p:animEffect>
                                  </p:childTnLst>
                                </p:cTn>
                              </p:par>
                            </p:childTnLst>
                          </p:cTn>
                        </p:par>
                        <p:par>
                          <p:cTn id="30" fill="hold">
                            <p:stCondLst>
                              <p:cond delay="3000"/>
                            </p:stCondLst>
                            <p:childTnLst>
                              <p:par>
                                <p:cTn id="31" presetID="2" presetClass="entr" presetSubtype="8" fill="hold" nodeType="afterEffect">
                                  <p:stCondLst>
                                    <p:cond delay="0"/>
                                  </p:stCondLst>
                                  <p:childTnLst>
                                    <p:set>
                                      <p:cBhvr>
                                        <p:cTn id="32" dur="1" fill="hold">
                                          <p:stCondLst>
                                            <p:cond delay="0"/>
                                          </p:stCondLst>
                                        </p:cTn>
                                        <p:tgtEl>
                                          <p:spTgt spid="119"/>
                                        </p:tgtEl>
                                        <p:attrNameLst>
                                          <p:attrName>style.visibility</p:attrName>
                                        </p:attrNameLst>
                                      </p:cBhvr>
                                      <p:to>
                                        <p:strVal val="visible"/>
                                      </p:to>
                                    </p:set>
                                    <p:anim calcmode="lin" valueType="num">
                                      <p:cBhvr additive="base">
                                        <p:cTn id="33" dur="500" fill="hold"/>
                                        <p:tgtEl>
                                          <p:spTgt spid="119"/>
                                        </p:tgtEl>
                                        <p:attrNameLst>
                                          <p:attrName>ppt_x</p:attrName>
                                        </p:attrNameLst>
                                      </p:cBhvr>
                                      <p:tavLst>
                                        <p:tav tm="0">
                                          <p:val>
                                            <p:strVal val="0-#ppt_w/2"/>
                                          </p:val>
                                        </p:tav>
                                        <p:tav tm="100000">
                                          <p:val>
                                            <p:strVal val="#ppt_x"/>
                                          </p:val>
                                        </p:tav>
                                      </p:tavLst>
                                    </p:anim>
                                    <p:anim calcmode="lin" valueType="num">
                                      <p:cBhvr additive="base">
                                        <p:cTn id="34" dur="500" fill="hold"/>
                                        <p:tgtEl>
                                          <p:spTgt spid="119"/>
                                        </p:tgtEl>
                                        <p:attrNameLst>
                                          <p:attrName>ppt_y</p:attrName>
                                        </p:attrNameLst>
                                      </p:cBhvr>
                                      <p:tavLst>
                                        <p:tav tm="0">
                                          <p:val>
                                            <p:strVal val="#ppt_y"/>
                                          </p:val>
                                        </p:tav>
                                        <p:tav tm="100000">
                                          <p:val>
                                            <p:strVal val="#ppt_y"/>
                                          </p:val>
                                        </p:tav>
                                      </p:tavLst>
                                    </p:anim>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94"/>
                                        </p:tgtEl>
                                        <p:attrNameLst>
                                          <p:attrName>style.visibility</p:attrName>
                                        </p:attrNameLst>
                                      </p:cBhvr>
                                      <p:to>
                                        <p:strVal val="visible"/>
                                      </p:to>
                                    </p:set>
                                    <p:animEffect transition="in" filter="fade">
                                      <p:cBhvr>
                                        <p:cTn id="38"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1" grpId="0"/>
      <p:bldP spid="92" grpId="0"/>
      <p:bldP spid="94" grpId="0"/>
      <p:bldP spid="9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251</Words>
  <Application>Microsoft Macintosh PowerPoint</Application>
  <PresentationFormat>宽屏</PresentationFormat>
  <Paragraphs>43</Paragraphs>
  <Slides>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vt:i4>
      </vt:variant>
    </vt:vector>
  </HeadingPairs>
  <TitlesOfParts>
    <vt:vector size="10" baseType="lpstr">
      <vt:lpstr>等线</vt:lpstr>
      <vt:lpstr>等线 Light</vt:lpstr>
      <vt:lpstr>Noto Sans S Chinese Thin</vt:lpstr>
      <vt:lpstr>Arial</vt:lpstr>
      <vt:lpstr>Calibri</vt:lpstr>
      <vt:lpstr>Helvetica Neue</vt:lpstr>
      <vt:lpstr>Office 主题​​</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Long, Jing</dc:creator>
  <cp:lastModifiedBy>Long, Jing</cp:lastModifiedBy>
  <cp:revision>1</cp:revision>
  <dcterms:created xsi:type="dcterms:W3CDTF">2021-09-07T11:46:26Z</dcterms:created>
  <dcterms:modified xsi:type="dcterms:W3CDTF">2021-09-07T13:20:33Z</dcterms:modified>
</cp:coreProperties>
</file>