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3" r:id="rId1"/>
    <p:sldMasterId id="2147483908" r:id="rId2"/>
    <p:sldMasterId id="2147483939" r:id="rId3"/>
  </p:sldMasterIdLst>
  <p:notesMasterIdLst>
    <p:notesMasterId r:id="rId41"/>
  </p:notesMasterIdLst>
  <p:handoutMasterIdLst>
    <p:handoutMasterId r:id="rId42"/>
  </p:handoutMasterIdLst>
  <p:sldIdLst>
    <p:sldId id="676" r:id="rId4"/>
    <p:sldId id="656" r:id="rId5"/>
    <p:sldId id="678" r:id="rId6"/>
    <p:sldId id="679" r:id="rId7"/>
    <p:sldId id="680" r:id="rId8"/>
    <p:sldId id="745" r:id="rId9"/>
    <p:sldId id="657" r:id="rId10"/>
    <p:sldId id="681" r:id="rId11"/>
    <p:sldId id="717" r:id="rId12"/>
    <p:sldId id="707" r:id="rId13"/>
    <p:sldId id="718" r:id="rId14"/>
    <p:sldId id="719" r:id="rId15"/>
    <p:sldId id="683" r:id="rId16"/>
    <p:sldId id="688" r:id="rId17"/>
    <p:sldId id="689" r:id="rId18"/>
    <p:sldId id="690" r:id="rId19"/>
    <p:sldId id="746" r:id="rId20"/>
    <p:sldId id="722" r:id="rId21"/>
    <p:sldId id="747" r:id="rId22"/>
    <p:sldId id="712" r:id="rId23"/>
    <p:sldId id="721" r:id="rId24"/>
    <p:sldId id="713" r:id="rId25"/>
    <p:sldId id="714" r:id="rId26"/>
    <p:sldId id="702" r:id="rId27"/>
    <p:sldId id="725" r:id="rId28"/>
    <p:sldId id="694" r:id="rId29"/>
    <p:sldId id="748" r:id="rId30"/>
    <p:sldId id="687" r:id="rId31"/>
    <p:sldId id="731" r:id="rId32"/>
    <p:sldId id="732" r:id="rId33"/>
    <p:sldId id="665" r:id="rId34"/>
    <p:sldId id="750" r:id="rId35"/>
    <p:sldId id="735" r:id="rId36"/>
    <p:sldId id="736" r:id="rId37"/>
    <p:sldId id="703" r:id="rId38"/>
    <p:sldId id="743" r:id="rId39"/>
    <p:sldId id="675" r:id="rId4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8">
          <p15:clr>
            <a:srgbClr val="A4A3A4"/>
          </p15:clr>
        </p15:guide>
        <p15:guide id="2" orient="horz" pos="704">
          <p15:clr>
            <a:srgbClr val="A4A3A4"/>
          </p15:clr>
        </p15:guide>
        <p15:guide id="3" pos="5660">
          <p15:clr>
            <a:srgbClr val="A4A3A4"/>
          </p15:clr>
        </p15:guide>
        <p15:guide id="4" pos="4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6D2C6"/>
    <a:srgbClr val="C8BBA3"/>
    <a:srgbClr val="7A8E6F"/>
    <a:srgbClr val="FB7F03"/>
    <a:srgbClr val="FBA305"/>
    <a:srgbClr val="0F97C7"/>
    <a:srgbClr val="EB2E0F"/>
    <a:srgbClr val="568D11"/>
    <a:srgbClr val="4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0" autoAdjust="0"/>
    <p:restoredTop sz="93827" autoAdjust="0"/>
  </p:normalViewPr>
  <p:slideViewPr>
    <p:cSldViewPr snapToGrid="0">
      <p:cViewPr varScale="1">
        <p:scale>
          <a:sx n="111" d="100"/>
          <a:sy n="111" d="100"/>
        </p:scale>
        <p:origin x="780" y="108"/>
      </p:cViewPr>
      <p:guideLst>
        <p:guide orient="horz" pos="1068"/>
        <p:guide orient="horz" pos="704"/>
        <p:guide pos="5660"/>
        <p:guide pos="4132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91" d="100"/>
        <a:sy n="191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wei" userId="67d2153028aa74cb" providerId="LiveId" clId="{1C87E495-CC36-4DFC-A3CC-B75801616159}"/>
    <pc:docChg chg="custSel addSld modSld">
      <pc:chgData name="li wei" userId="67d2153028aa74cb" providerId="LiveId" clId="{1C87E495-CC36-4DFC-A3CC-B75801616159}" dt="2019-10-14T14:50:31.296" v="2758" actId="478"/>
      <pc:docMkLst>
        <pc:docMk/>
      </pc:docMkLst>
      <pc:sldChg chg="addSp delSp modSp delAnim modAnim">
        <pc:chgData name="li wei" userId="67d2153028aa74cb" providerId="LiveId" clId="{1C87E495-CC36-4DFC-A3CC-B75801616159}" dt="2019-10-14T14:07:13.290" v="648" actId="478"/>
        <pc:sldMkLst>
          <pc:docMk/>
          <pc:sldMk cId="0" sldId="653"/>
        </pc:sldMkLst>
        <pc:picChg chg="add del mod">
          <ac:chgData name="li wei" userId="67d2153028aa74cb" providerId="LiveId" clId="{1C87E495-CC36-4DFC-A3CC-B75801616159}" dt="2019-10-14T14:02:26.995" v="147" actId="478"/>
          <ac:picMkLst>
            <pc:docMk/>
            <pc:sldMk cId="0" sldId="653"/>
            <ac:picMk id="3" creationId="{A9E17F6B-ACCF-4E14-88C4-3444914DF2A6}"/>
          </ac:picMkLst>
        </pc:picChg>
        <pc:picChg chg="add del mod">
          <ac:chgData name="li wei" userId="67d2153028aa74cb" providerId="LiveId" clId="{1C87E495-CC36-4DFC-A3CC-B75801616159}" dt="2019-10-14T14:07:13.290" v="648" actId="478"/>
          <ac:picMkLst>
            <pc:docMk/>
            <pc:sldMk cId="0" sldId="653"/>
            <ac:picMk id="4" creationId="{8E17286A-097B-4581-BFCA-E91BE4971B7F}"/>
          </ac:picMkLst>
        </pc:picChg>
      </pc:sldChg>
      <pc:sldChg chg="modSp">
        <pc:chgData name="li wei" userId="67d2153028aa74cb" providerId="LiveId" clId="{1C87E495-CC36-4DFC-A3CC-B75801616159}" dt="2019-10-14T14:05:28.641" v="519"/>
        <pc:sldMkLst>
          <pc:docMk/>
          <pc:sldMk cId="4047394552" sldId="656"/>
        </pc:sldMkLst>
        <pc:spChg chg="mod">
          <ac:chgData name="li wei" userId="67d2153028aa74cb" providerId="LiveId" clId="{1C87E495-CC36-4DFC-A3CC-B75801616159}" dt="2019-10-14T14:05:28.641" v="519"/>
          <ac:spMkLst>
            <pc:docMk/>
            <pc:sldMk cId="4047394552" sldId="656"/>
            <ac:spMk id="3" creationId="{C14AE173-B045-4F6A-91A0-8B4AADE2E33F}"/>
          </ac:spMkLst>
        </pc:spChg>
      </pc:sldChg>
      <pc:sldChg chg="addSp delSp modSp delAnim modAnim">
        <pc:chgData name="li wei" userId="67d2153028aa74cb" providerId="LiveId" clId="{1C87E495-CC36-4DFC-A3CC-B75801616159}" dt="2019-10-14T14:19:30.042" v="1386" actId="478"/>
        <pc:sldMkLst>
          <pc:docMk/>
          <pc:sldMk cId="3168640095" sldId="657"/>
        </pc:sldMkLst>
        <pc:spChg chg="mod">
          <ac:chgData name="li wei" userId="67d2153028aa74cb" providerId="LiveId" clId="{1C87E495-CC36-4DFC-A3CC-B75801616159}" dt="2019-10-14T14:11:23.366" v="968"/>
          <ac:spMkLst>
            <pc:docMk/>
            <pc:sldMk cId="3168640095" sldId="657"/>
            <ac:spMk id="3" creationId="{4EDC8595-3BD5-48B5-866A-EEA81F3F2067}"/>
          </ac:spMkLst>
        </pc:spChg>
        <pc:picChg chg="add del mod">
          <ac:chgData name="li wei" userId="67d2153028aa74cb" providerId="LiveId" clId="{1C87E495-CC36-4DFC-A3CC-B75801616159}" dt="2019-10-14T14:19:30.042" v="1386" actId="478"/>
          <ac:picMkLst>
            <pc:docMk/>
            <pc:sldMk cId="3168640095" sldId="657"/>
            <ac:picMk id="5" creationId="{6A3BF642-FE32-4A0A-88A4-91E49808ABE0}"/>
          </ac:picMkLst>
        </pc:picChg>
      </pc:sldChg>
      <pc:sldChg chg="addSp delSp modSp delAnim modAnim">
        <pc:chgData name="li wei" userId="67d2153028aa74cb" providerId="LiveId" clId="{1C87E495-CC36-4DFC-A3CC-B75801616159}" dt="2019-10-14T14:30:06.908" v="1980" actId="478"/>
        <pc:sldMkLst>
          <pc:docMk/>
          <pc:sldMk cId="3924700188" sldId="662"/>
        </pc:sldMkLst>
        <pc:spChg chg="mod">
          <ac:chgData name="li wei" userId="67d2153028aa74cb" providerId="LiveId" clId="{1C87E495-CC36-4DFC-A3CC-B75801616159}" dt="2019-10-14T14:24:39.611" v="1640" actId="20577"/>
          <ac:spMkLst>
            <pc:docMk/>
            <pc:sldMk cId="3924700188" sldId="662"/>
            <ac:spMk id="3" creationId="{2E44303E-5BC1-403B-AF91-5B8958025FC0}"/>
          </ac:spMkLst>
        </pc:spChg>
        <pc:picChg chg="add del mod">
          <ac:chgData name="li wei" userId="67d2153028aa74cb" providerId="LiveId" clId="{1C87E495-CC36-4DFC-A3CC-B75801616159}" dt="2019-10-14T14:30:06.908" v="1980" actId="478"/>
          <ac:picMkLst>
            <pc:docMk/>
            <pc:sldMk cId="3924700188" sldId="662"/>
            <ac:picMk id="4" creationId="{E33F3778-9BA3-43D8-A0C4-AB0A9E78C915}"/>
          </ac:picMkLst>
        </pc:picChg>
      </pc:sldChg>
      <pc:sldChg chg="addSp delSp modSp delAnim modAnim">
        <pc:chgData name="li wei" userId="67d2153028aa74cb" providerId="LiveId" clId="{1C87E495-CC36-4DFC-A3CC-B75801616159}" dt="2019-10-14T14:50:31.296" v="2758" actId="478"/>
        <pc:sldMkLst>
          <pc:docMk/>
          <pc:sldMk cId="994198054" sldId="665"/>
        </pc:sldMkLst>
        <pc:spChg chg="mod">
          <ac:chgData name="li wei" userId="67d2153028aa74cb" providerId="LiveId" clId="{1C87E495-CC36-4DFC-A3CC-B75801616159}" dt="2019-10-14T14:50:11.224" v="2753"/>
          <ac:spMkLst>
            <pc:docMk/>
            <pc:sldMk cId="994198054" sldId="665"/>
            <ac:spMk id="3" creationId="{D06D77D7-7FD4-496A-B8CF-000AB3E775AC}"/>
          </ac:spMkLst>
        </pc:spChg>
        <pc:picChg chg="add del mod">
          <ac:chgData name="li wei" userId="67d2153028aa74cb" providerId="LiveId" clId="{1C87E495-CC36-4DFC-A3CC-B75801616159}" dt="2019-10-14T14:34:25.094" v="2199" actId="478"/>
          <ac:picMkLst>
            <pc:docMk/>
            <pc:sldMk cId="994198054" sldId="665"/>
            <ac:picMk id="4" creationId="{20B61D17-BF4A-4C54-B72D-B238DCB46132}"/>
          </ac:picMkLst>
        </pc:picChg>
        <pc:picChg chg="add del mod">
          <ac:chgData name="li wei" userId="67d2153028aa74cb" providerId="LiveId" clId="{1C87E495-CC36-4DFC-A3CC-B75801616159}" dt="2019-10-14T14:50:31.296" v="2758" actId="478"/>
          <ac:picMkLst>
            <pc:docMk/>
            <pc:sldMk cId="994198054" sldId="665"/>
            <ac:picMk id="5" creationId="{D9A9CCED-22C4-4396-8532-ABEF049C7099}"/>
          </ac:picMkLst>
        </pc:picChg>
      </pc:sldChg>
      <pc:sldChg chg="modSp">
        <pc:chgData name="li wei" userId="67d2153028aa74cb" providerId="LiveId" clId="{1C87E495-CC36-4DFC-A3CC-B75801616159}" dt="2019-10-14T14:06:43.754" v="646"/>
        <pc:sldMkLst>
          <pc:docMk/>
          <pc:sldMk cId="1477286583" sldId="666"/>
        </pc:sldMkLst>
        <pc:spChg chg="mod">
          <ac:chgData name="li wei" userId="67d2153028aa74cb" providerId="LiveId" clId="{1C87E495-CC36-4DFC-A3CC-B75801616159}" dt="2019-10-14T14:06:43.754" v="646"/>
          <ac:spMkLst>
            <pc:docMk/>
            <pc:sldMk cId="1477286583" sldId="666"/>
            <ac:spMk id="3" creationId="{C14AE173-B045-4F6A-91A0-8B4AADE2E33F}"/>
          </ac:spMkLst>
        </pc:spChg>
      </pc:sldChg>
      <pc:sldChg chg="modSp">
        <pc:chgData name="li wei" userId="67d2153028aa74cb" providerId="LiveId" clId="{1C87E495-CC36-4DFC-A3CC-B75801616159}" dt="2019-10-14T14:17:22.320" v="1334"/>
        <pc:sldMkLst>
          <pc:docMk/>
          <pc:sldMk cId="3000312000" sldId="667"/>
        </pc:sldMkLst>
        <pc:spChg chg="mod">
          <ac:chgData name="li wei" userId="67d2153028aa74cb" providerId="LiveId" clId="{1C87E495-CC36-4DFC-A3CC-B75801616159}" dt="2019-10-14T14:17:22.320" v="1334"/>
          <ac:spMkLst>
            <pc:docMk/>
            <pc:sldMk cId="3000312000" sldId="667"/>
            <ac:spMk id="3" creationId="{4EDC8595-3BD5-48B5-866A-EEA81F3F2067}"/>
          </ac:spMkLst>
        </pc:spChg>
      </pc:sldChg>
      <pc:sldChg chg="add">
        <pc:chgData name="li wei" userId="67d2153028aa74cb" providerId="LiveId" clId="{1C87E495-CC36-4DFC-A3CC-B75801616159}" dt="2019-10-14T14:10:26.318" v="649"/>
        <pc:sldMkLst>
          <pc:docMk/>
          <pc:sldMk cId="617296369" sldId="668"/>
        </pc:sldMkLst>
      </pc:sldChg>
      <pc:sldChg chg="modSp add">
        <pc:chgData name="li wei" userId="67d2153028aa74cb" providerId="LiveId" clId="{1C87E495-CC36-4DFC-A3CC-B75801616159}" dt="2019-10-14T14:18:26.897" v="1384"/>
        <pc:sldMkLst>
          <pc:docMk/>
          <pc:sldMk cId="97037933" sldId="669"/>
        </pc:sldMkLst>
        <pc:spChg chg="mod">
          <ac:chgData name="li wei" userId="67d2153028aa74cb" providerId="LiveId" clId="{1C87E495-CC36-4DFC-A3CC-B75801616159}" dt="2019-10-14T14:18:26.897" v="1384"/>
          <ac:spMkLst>
            <pc:docMk/>
            <pc:sldMk cId="97037933" sldId="669"/>
            <ac:spMk id="3" creationId="{4EDC8595-3BD5-48B5-866A-EEA81F3F2067}"/>
          </ac:spMkLst>
        </pc:spChg>
      </pc:sldChg>
      <pc:sldChg chg="modSp add">
        <pc:chgData name="li wei" userId="67d2153028aa74cb" providerId="LiveId" clId="{1C87E495-CC36-4DFC-A3CC-B75801616159}" dt="2019-10-14T14:28:05.914" v="1976" actId="207"/>
        <pc:sldMkLst>
          <pc:docMk/>
          <pc:sldMk cId="2694372236" sldId="670"/>
        </pc:sldMkLst>
        <pc:spChg chg="mod">
          <ac:chgData name="li wei" userId="67d2153028aa74cb" providerId="LiveId" clId="{1C87E495-CC36-4DFC-A3CC-B75801616159}" dt="2019-10-14T14:28:05.914" v="1976" actId="207"/>
          <ac:spMkLst>
            <pc:docMk/>
            <pc:sldMk cId="2694372236" sldId="670"/>
            <ac:spMk id="3" creationId="{2E44303E-5BC1-403B-AF91-5B8958025FC0}"/>
          </ac:spMkLst>
        </pc:spChg>
      </pc:sldChg>
      <pc:sldChg chg="modSp add">
        <pc:chgData name="li wei" userId="67d2153028aa74cb" providerId="LiveId" clId="{1C87E495-CC36-4DFC-A3CC-B75801616159}" dt="2019-10-14T14:29:23.140" v="1978" actId="6549"/>
        <pc:sldMkLst>
          <pc:docMk/>
          <pc:sldMk cId="2561058290" sldId="671"/>
        </pc:sldMkLst>
        <pc:spChg chg="mod">
          <ac:chgData name="li wei" userId="67d2153028aa74cb" providerId="LiveId" clId="{1C87E495-CC36-4DFC-A3CC-B75801616159}" dt="2019-10-14T14:29:23.140" v="1978" actId="6549"/>
          <ac:spMkLst>
            <pc:docMk/>
            <pc:sldMk cId="2561058290" sldId="671"/>
            <ac:spMk id="3" creationId="{2E44303E-5BC1-403B-AF91-5B8958025FC0}"/>
          </ac:spMkLst>
        </pc:spChg>
      </pc:sldChg>
      <pc:sldChg chg="modSp add">
        <pc:chgData name="li wei" userId="67d2153028aa74cb" providerId="LiveId" clId="{1C87E495-CC36-4DFC-A3CC-B75801616159}" dt="2019-10-14T14:50:14.558" v="2756"/>
        <pc:sldMkLst>
          <pc:docMk/>
          <pc:sldMk cId="1073945391" sldId="672"/>
        </pc:sldMkLst>
        <pc:spChg chg="mod">
          <ac:chgData name="li wei" userId="67d2153028aa74cb" providerId="LiveId" clId="{1C87E495-CC36-4DFC-A3CC-B75801616159}" dt="2019-10-14T14:50:14.558" v="2756"/>
          <ac:spMkLst>
            <pc:docMk/>
            <pc:sldMk cId="1073945391" sldId="672"/>
            <ac:spMk id="3" creationId="{D06D77D7-7FD4-496A-B8CF-000AB3E775AC}"/>
          </ac:spMkLst>
        </pc:spChg>
      </pc:sldChg>
    </pc:docChg>
  </pc:docChgLst>
  <pc:docChgLst>
    <pc:chgData name="li wei" userId="67d2153028aa74cb" providerId="LiveId" clId="{A0599E9F-A7E2-4338-A05B-7A3BC86BD681}"/>
    <pc:docChg chg="addSld modSld modMainMaster">
      <pc:chgData name="li wei" userId="67d2153028aa74cb" providerId="LiveId" clId="{A0599E9F-A7E2-4338-A05B-7A3BC86BD681}" dt="2019-10-15T01:00:02.895" v="948"/>
      <pc:docMkLst>
        <pc:docMk/>
      </pc:docMkLst>
      <pc:sldChg chg="setBg">
        <pc:chgData name="li wei" userId="67d2153028aa74cb" providerId="LiveId" clId="{A0599E9F-A7E2-4338-A05B-7A3BC86BD681}" dt="2019-10-15T01:00:02.895" v="948"/>
        <pc:sldMkLst>
          <pc:docMk/>
          <pc:sldMk cId="0" sldId="653"/>
        </pc:sldMkLst>
      </pc:sldChg>
      <pc:sldChg chg="modSp setBg">
        <pc:chgData name="li wei" userId="67d2153028aa74cb" providerId="LiveId" clId="{A0599E9F-A7E2-4338-A05B-7A3BC86BD681}" dt="2019-10-15T00:59:14.658" v="939"/>
        <pc:sldMkLst>
          <pc:docMk/>
          <pc:sldMk cId="4047394552" sldId="656"/>
        </pc:sldMkLst>
        <pc:spChg chg="mod">
          <ac:chgData name="li wei" userId="67d2153028aa74cb" providerId="LiveId" clId="{A0599E9F-A7E2-4338-A05B-7A3BC86BD681}" dt="2019-10-09T08:44:43.264" v="161"/>
          <ac:spMkLst>
            <pc:docMk/>
            <pc:sldMk cId="4047394552" sldId="656"/>
            <ac:spMk id="3" creationId="{C14AE173-B045-4F6A-91A0-8B4AADE2E33F}"/>
          </ac:spMkLst>
        </pc:spChg>
      </pc:sldChg>
      <pc:sldChg chg="modSp">
        <pc:chgData name="li wei" userId="67d2153028aa74cb" providerId="LiveId" clId="{A0599E9F-A7E2-4338-A05B-7A3BC86BD681}" dt="2019-10-09T09:37:08.389" v="668" actId="20577"/>
        <pc:sldMkLst>
          <pc:docMk/>
          <pc:sldMk cId="3168640095" sldId="657"/>
        </pc:sldMkLst>
        <pc:spChg chg="mod">
          <ac:chgData name="li wei" userId="67d2153028aa74cb" providerId="LiveId" clId="{A0599E9F-A7E2-4338-A05B-7A3BC86BD681}" dt="2019-10-09T09:37:08.389" v="668" actId="20577"/>
          <ac:spMkLst>
            <pc:docMk/>
            <pc:sldMk cId="3168640095" sldId="657"/>
            <ac:spMk id="3" creationId="{4EDC8595-3BD5-48B5-866A-EEA81F3F2067}"/>
          </ac:spMkLst>
        </pc:spChg>
      </pc:sldChg>
      <pc:sldChg chg="modSp">
        <pc:chgData name="li wei" userId="67d2153028aa74cb" providerId="LiveId" clId="{A0599E9F-A7E2-4338-A05B-7A3BC86BD681}" dt="2019-10-09T09:49:37.018" v="937"/>
        <pc:sldMkLst>
          <pc:docMk/>
          <pc:sldMk cId="3924700188" sldId="662"/>
        </pc:sldMkLst>
        <pc:spChg chg="mod">
          <ac:chgData name="li wei" userId="67d2153028aa74cb" providerId="LiveId" clId="{A0599E9F-A7E2-4338-A05B-7A3BC86BD681}" dt="2019-10-09T09:49:37.018" v="937"/>
          <ac:spMkLst>
            <pc:docMk/>
            <pc:sldMk cId="3924700188" sldId="662"/>
            <ac:spMk id="3" creationId="{2E44303E-5BC1-403B-AF91-5B8958025FC0}"/>
          </ac:spMkLst>
        </pc:spChg>
      </pc:sldChg>
      <pc:sldChg chg="modSp">
        <pc:chgData name="li wei" userId="67d2153028aa74cb" providerId="LiveId" clId="{A0599E9F-A7E2-4338-A05B-7A3BC86BD681}" dt="2019-10-09T08:45:47.890" v="357"/>
        <pc:sldMkLst>
          <pc:docMk/>
          <pc:sldMk cId="1477286583" sldId="666"/>
        </pc:sldMkLst>
        <pc:spChg chg="mod">
          <ac:chgData name="li wei" userId="67d2153028aa74cb" providerId="LiveId" clId="{A0599E9F-A7E2-4338-A05B-7A3BC86BD681}" dt="2019-10-09T08:45:47.890" v="357"/>
          <ac:spMkLst>
            <pc:docMk/>
            <pc:sldMk cId="1477286583" sldId="666"/>
            <ac:spMk id="3" creationId="{C14AE173-B045-4F6A-91A0-8B4AADE2E33F}"/>
          </ac:spMkLst>
        </pc:spChg>
      </pc:sldChg>
      <pc:sldChg chg="modSp add">
        <pc:chgData name="li wei" userId="67d2153028aa74cb" providerId="LiveId" clId="{A0599E9F-A7E2-4338-A05B-7A3BC86BD681}" dt="2019-10-09T09:37:13.068" v="670" actId="6549"/>
        <pc:sldMkLst>
          <pc:docMk/>
          <pc:sldMk cId="3000312000" sldId="667"/>
        </pc:sldMkLst>
        <pc:spChg chg="mod">
          <ac:chgData name="li wei" userId="67d2153028aa74cb" providerId="LiveId" clId="{A0599E9F-A7E2-4338-A05B-7A3BC86BD681}" dt="2019-10-09T09:37:13.068" v="670" actId="6549"/>
          <ac:spMkLst>
            <pc:docMk/>
            <pc:sldMk cId="3000312000" sldId="667"/>
            <ac:spMk id="3" creationId="{4EDC8595-3BD5-48B5-866A-EEA81F3F2067}"/>
          </ac:spMkLst>
        </pc:spChg>
      </pc:sldChg>
      <pc:sldMasterChg chg="addSp modTransition modSldLayout">
        <pc:chgData name="li wei" userId="67d2153028aa74cb" providerId="LiveId" clId="{A0599E9F-A7E2-4338-A05B-7A3BC86BD681}" dt="2019-10-15T01:00:02.895" v="948"/>
        <pc:sldMasterMkLst>
          <pc:docMk/>
          <pc:sldMasterMk cId="566994968" sldId="2147483871"/>
        </pc:sldMasterMkLst>
        <pc:spChg chg="add">
          <ac:chgData name="li wei" userId="67d2153028aa74cb" providerId="LiveId" clId="{A0599E9F-A7E2-4338-A05B-7A3BC86BD681}" dt="2019-10-15T01:00:02.895" v="948"/>
          <ac:spMkLst>
            <pc:docMk/>
            <pc:sldMasterMk cId="566994968" sldId="2147483871"/>
            <ac:spMk id="5" creationId="{A8DA0285-F082-464F-AB7E-B300710E7576}"/>
          </ac:spMkLst>
        </pc:spChg>
        <pc:sldLayoutChg chg="modTransition">
          <pc:chgData name="li wei" userId="67d2153028aa74cb" providerId="LiveId" clId="{A0599E9F-A7E2-4338-A05B-7A3BC86BD681}" dt="2019-10-15T01:00:02.895" v="948"/>
          <pc:sldLayoutMkLst>
            <pc:docMk/>
            <pc:sldMasterMk cId="566994968" sldId="2147483871"/>
            <pc:sldLayoutMk cId="4218988824" sldId="2147483873"/>
          </pc:sldLayoutMkLst>
        </pc:sldLayoutChg>
      </pc:sldMasterChg>
      <pc:sldMasterChg chg="addSp modTransition modSldLayout">
        <pc:chgData name="li wei" userId="67d2153028aa74cb" providerId="LiveId" clId="{A0599E9F-A7E2-4338-A05B-7A3BC86BD681}" dt="2019-10-15T00:59:14.658" v="939"/>
        <pc:sldMasterMkLst>
          <pc:docMk/>
          <pc:sldMasterMk cId="973101569" sldId="2147483871"/>
        </pc:sldMasterMkLst>
        <pc:spChg chg="add">
          <ac:chgData name="li wei" userId="67d2153028aa74cb" providerId="LiveId" clId="{A0599E9F-A7E2-4338-A05B-7A3BC86BD681}" dt="2019-10-15T00:59:09.131" v="938"/>
          <ac:spMkLst>
            <pc:docMk/>
            <pc:sldMasterMk cId="973101569" sldId="2147483871"/>
            <ac:spMk id="5" creationId="{8877CCDC-708B-402F-854A-4AB1407D0ED0}"/>
          </ac:spMkLst>
        </pc:spChg>
        <pc:sldLayoutChg chg="modTransition">
          <pc:chgData name="li wei" userId="67d2153028aa74cb" providerId="LiveId" clId="{A0599E9F-A7E2-4338-A05B-7A3BC86BD681}" dt="2019-10-15T00:59:14.658" v="939"/>
          <pc:sldLayoutMkLst>
            <pc:docMk/>
            <pc:sldMasterMk cId="973101569" sldId="2147483871"/>
            <pc:sldLayoutMk cId="3127338799" sldId="2147483873"/>
          </pc:sldLayoutMkLst>
        </pc:sldLayoutChg>
      </pc:sldMasterChg>
    </pc:docChg>
  </pc:docChgLst>
  <pc:docChgLst>
    <pc:chgData name="li wei" userId="67d2153028aa74cb" providerId="LiveId" clId="{A717C413-D0E7-4270-9AB4-612087F544DF}"/>
    <pc:docChg chg="custSel delSld modSld">
      <pc:chgData name="li wei" userId="67d2153028aa74cb" providerId="LiveId" clId="{A717C413-D0E7-4270-9AB4-612087F544DF}" dt="2019-10-17T15:21:42.465" v="86" actId="478"/>
      <pc:docMkLst>
        <pc:docMk/>
      </pc:docMkLst>
      <pc:sldChg chg="addSp delSp modSp delAnim modAnim">
        <pc:chgData name="li wei" userId="67d2153028aa74cb" providerId="LiveId" clId="{A717C413-D0E7-4270-9AB4-612087F544DF}" dt="2019-10-17T15:10:22.113" v="76" actId="478"/>
        <pc:sldMkLst>
          <pc:docMk/>
          <pc:sldMk cId="3168640095" sldId="657"/>
        </pc:sldMkLst>
        <pc:picChg chg="add del mod">
          <ac:chgData name="li wei" userId="67d2153028aa74cb" providerId="LiveId" clId="{A717C413-D0E7-4270-9AB4-612087F544DF}" dt="2019-10-17T14:55:25.922" v="73" actId="478"/>
          <ac:picMkLst>
            <pc:docMk/>
            <pc:sldMk cId="3168640095" sldId="657"/>
            <ac:picMk id="5" creationId="{57CDF2DE-65EC-4292-AB96-08323C47C86D}"/>
          </ac:picMkLst>
        </pc:picChg>
        <pc:picChg chg="add del mod">
          <ac:chgData name="li wei" userId="67d2153028aa74cb" providerId="LiveId" clId="{A717C413-D0E7-4270-9AB4-612087F544DF}" dt="2019-10-17T15:10:22.113" v="76" actId="478"/>
          <ac:picMkLst>
            <pc:docMk/>
            <pc:sldMk cId="3168640095" sldId="657"/>
            <ac:picMk id="6" creationId="{AA3DB8A0-6D21-4868-93A8-DFDB7BBAB46B}"/>
          </ac:picMkLst>
        </pc:picChg>
      </pc:sldChg>
      <pc:sldChg chg="modSp">
        <pc:chgData name="li wei" userId="67d2153028aa74cb" providerId="LiveId" clId="{A717C413-D0E7-4270-9AB4-612087F544DF}" dt="2019-10-17T14:50:09.208" v="55" actId="6549"/>
        <pc:sldMkLst>
          <pc:docMk/>
          <pc:sldMk cId="3000312000" sldId="667"/>
        </pc:sldMkLst>
        <pc:spChg chg="mod">
          <ac:chgData name="li wei" userId="67d2153028aa74cb" providerId="LiveId" clId="{A717C413-D0E7-4270-9AB4-612087F544DF}" dt="2019-10-17T14:50:09.208" v="55" actId="6549"/>
          <ac:spMkLst>
            <pc:docMk/>
            <pc:sldMk cId="3000312000" sldId="667"/>
            <ac:spMk id="3" creationId="{4EDC8595-3BD5-48B5-866A-EEA81F3F2067}"/>
          </ac:spMkLst>
        </pc:spChg>
      </pc:sldChg>
      <pc:sldChg chg="addSp delSp modSp delAnim modAnim">
        <pc:chgData name="li wei" userId="67d2153028aa74cb" providerId="LiveId" clId="{A717C413-D0E7-4270-9AB4-612087F544DF}" dt="2019-10-17T15:17:13.243" v="78" actId="478"/>
        <pc:sldMkLst>
          <pc:docMk/>
          <pc:sldMk cId="2694372236" sldId="670"/>
        </pc:sldMkLst>
        <pc:spChg chg="mod">
          <ac:chgData name="li wei" userId="67d2153028aa74cb" providerId="LiveId" clId="{A717C413-D0E7-4270-9AB4-612087F544DF}" dt="2019-10-17T14:56:15.183" v="74" actId="6549"/>
          <ac:spMkLst>
            <pc:docMk/>
            <pc:sldMk cId="2694372236" sldId="670"/>
            <ac:spMk id="3" creationId="{2E44303E-5BC1-403B-AF91-5B8958025FC0}"/>
          </ac:spMkLst>
        </pc:spChg>
        <pc:picChg chg="add del mod">
          <ac:chgData name="li wei" userId="67d2153028aa74cb" providerId="LiveId" clId="{A717C413-D0E7-4270-9AB4-612087F544DF}" dt="2019-10-17T15:17:13.243" v="78" actId="478"/>
          <ac:picMkLst>
            <pc:docMk/>
            <pc:sldMk cId="2694372236" sldId="670"/>
            <ac:picMk id="4" creationId="{1032F5C3-7075-4FFF-8912-A03423CADDD8}"/>
          </ac:picMkLst>
        </pc:picChg>
      </pc:sldChg>
      <pc:sldChg chg="addSp delSp modSp delAnim modAnim">
        <pc:chgData name="li wei" userId="67d2153028aa74cb" providerId="LiveId" clId="{A717C413-D0E7-4270-9AB4-612087F544DF}" dt="2019-10-17T15:21:42.465" v="86" actId="478"/>
        <pc:sldMkLst>
          <pc:docMk/>
          <pc:sldMk cId="1073945391" sldId="672"/>
        </pc:sldMkLst>
        <pc:spChg chg="mod">
          <ac:chgData name="li wei" userId="67d2153028aa74cb" providerId="LiveId" clId="{A717C413-D0E7-4270-9AB4-612087F544DF}" dt="2019-10-17T15:20:07.348" v="84"/>
          <ac:spMkLst>
            <pc:docMk/>
            <pc:sldMk cId="1073945391" sldId="672"/>
            <ac:spMk id="3" creationId="{D06D77D7-7FD4-496A-B8CF-000AB3E775AC}"/>
          </ac:spMkLst>
        </pc:spChg>
        <pc:picChg chg="add del mod">
          <ac:chgData name="li wei" userId="67d2153028aa74cb" providerId="LiveId" clId="{A717C413-D0E7-4270-9AB4-612087F544DF}" dt="2019-10-17T15:21:42.465" v="86" actId="478"/>
          <ac:picMkLst>
            <pc:docMk/>
            <pc:sldMk cId="1073945391" sldId="672"/>
            <ac:picMk id="4" creationId="{0DCB4926-C59B-4E28-A981-50E03BB7E127}"/>
          </ac:picMkLst>
        </pc:picChg>
      </pc:sldChg>
      <pc:sldChg chg="del">
        <pc:chgData name="li wei" userId="67d2153028aa74cb" providerId="LiveId" clId="{A717C413-D0E7-4270-9AB4-612087F544DF}" dt="2019-10-17T14:27:32.309" v="0" actId="2696"/>
        <pc:sldMkLst>
          <pc:docMk/>
          <pc:sldMk cId="1298012633" sldId="673"/>
        </pc:sldMkLst>
      </pc:sldChg>
      <pc:sldChg chg="addSp delSp modSp delAnim modAnim">
        <pc:chgData name="li wei" userId="67d2153028aa74cb" providerId="LiveId" clId="{A717C413-D0E7-4270-9AB4-612087F544DF}" dt="2019-10-17T14:39:13.121" v="24" actId="478"/>
        <pc:sldMkLst>
          <pc:docMk/>
          <pc:sldMk cId="2328057802" sldId="676"/>
        </pc:sldMkLst>
        <pc:picChg chg="add del mod">
          <ac:chgData name="li wei" userId="67d2153028aa74cb" providerId="LiveId" clId="{A717C413-D0E7-4270-9AB4-612087F544DF}" dt="2019-10-17T14:27:37.223" v="2" actId="478"/>
          <ac:picMkLst>
            <pc:docMk/>
            <pc:sldMk cId="2328057802" sldId="676"/>
            <ac:picMk id="2" creationId="{05D29322-E21B-42FB-9683-6F38CFB84DC9}"/>
          </ac:picMkLst>
        </pc:picChg>
        <pc:picChg chg="add del mod">
          <ac:chgData name="li wei" userId="67d2153028aa74cb" providerId="LiveId" clId="{A717C413-D0E7-4270-9AB4-612087F544DF}" dt="2019-10-17T14:28:43.893" v="4" actId="478"/>
          <ac:picMkLst>
            <pc:docMk/>
            <pc:sldMk cId="2328057802" sldId="676"/>
            <ac:picMk id="4" creationId="{B5C1F1F3-7877-4B0B-8FB1-B2CEE0C8240D}"/>
          </ac:picMkLst>
        </pc:picChg>
        <pc:picChg chg="add del mod">
          <ac:chgData name="li wei" userId="67d2153028aa74cb" providerId="LiveId" clId="{A717C413-D0E7-4270-9AB4-612087F544DF}" dt="2019-10-17T14:33:06.255" v="6" actId="478"/>
          <ac:picMkLst>
            <pc:docMk/>
            <pc:sldMk cId="2328057802" sldId="676"/>
            <ac:picMk id="5" creationId="{C3843A3D-7379-4834-81FD-EBBF1C29AB28}"/>
          </ac:picMkLst>
        </pc:picChg>
        <pc:picChg chg="add del mod">
          <ac:chgData name="li wei" userId="67d2153028aa74cb" providerId="LiveId" clId="{A717C413-D0E7-4270-9AB4-612087F544DF}" dt="2019-10-17T14:39:13.121" v="24" actId="478"/>
          <ac:picMkLst>
            <pc:docMk/>
            <pc:sldMk cId="2328057802" sldId="676"/>
            <ac:picMk id="6" creationId="{10CC66C1-88D4-419A-8A55-6A25DD944718}"/>
          </ac:picMkLst>
        </pc:picChg>
      </pc:sldChg>
      <pc:sldChg chg="modSp">
        <pc:chgData name="li wei" userId="67d2153028aa74cb" providerId="LiveId" clId="{A717C413-D0E7-4270-9AB4-612087F544DF}" dt="2019-10-17T14:37:34.230" v="19"/>
        <pc:sldMkLst>
          <pc:docMk/>
          <pc:sldMk cId="3539515828" sldId="679"/>
        </pc:sldMkLst>
        <pc:spChg chg="mod">
          <ac:chgData name="li wei" userId="67d2153028aa74cb" providerId="LiveId" clId="{A717C413-D0E7-4270-9AB4-612087F544DF}" dt="2019-10-17T14:37:34.230" v="19"/>
          <ac:spMkLst>
            <pc:docMk/>
            <pc:sldMk cId="3539515828" sldId="679"/>
            <ac:spMk id="3" creationId="{C14AE173-B045-4F6A-91A0-8B4AADE2E33F}"/>
          </ac:spMkLst>
        </pc:spChg>
      </pc:sldChg>
      <pc:sldChg chg="modSp">
        <pc:chgData name="li wei" userId="67d2153028aa74cb" providerId="LiveId" clId="{A717C413-D0E7-4270-9AB4-612087F544DF}" dt="2019-10-17T14:37:58.963" v="22"/>
        <pc:sldMkLst>
          <pc:docMk/>
          <pc:sldMk cId="1435047241" sldId="680"/>
        </pc:sldMkLst>
        <pc:spChg chg="mod">
          <ac:chgData name="li wei" userId="67d2153028aa74cb" providerId="LiveId" clId="{A717C413-D0E7-4270-9AB4-612087F544DF}" dt="2019-10-17T14:37:58.963" v="22"/>
          <ac:spMkLst>
            <pc:docMk/>
            <pc:sldMk cId="1435047241" sldId="680"/>
            <ac:spMk id="3" creationId="{C14AE173-B045-4F6A-91A0-8B4AADE2E33F}"/>
          </ac:spMkLst>
        </pc:spChg>
      </pc:sldChg>
      <pc:sldChg chg="modSp">
        <pc:chgData name="li wei" userId="67d2153028aa74cb" providerId="LiveId" clId="{A717C413-D0E7-4270-9AB4-612087F544DF}" dt="2019-10-17T14:43:26.710" v="51"/>
        <pc:sldMkLst>
          <pc:docMk/>
          <pc:sldMk cId="3923937834" sldId="682"/>
        </pc:sldMkLst>
        <pc:spChg chg="mod">
          <ac:chgData name="li wei" userId="67d2153028aa74cb" providerId="LiveId" clId="{A717C413-D0E7-4270-9AB4-612087F544DF}" dt="2019-10-17T14:43:26.710" v="51"/>
          <ac:spMkLst>
            <pc:docMk/>
            <pc:sldMk cId="3923937834" sldId="682"/>
            <ac:spMk id="3" creationId="{4EDC8595-3BD5-48B5-866A-EEA81F3F2067}"/>
          </ac:spMkLst>
        </pc:spChg>
      </pc:sldChg>
      <pc:sldChg chg="modSp">
        <pc:chgData name="li wei" userId="67d2153028aa74cb" providerId="LiveId" clId="{A717C413-D0E7-4270-9AB4-612087F544DF}" dt="2019-10-17T14:51:31.953" v="58" actId="20577"/>
        <pc:sldMkLst>
          <pc:docMk/>
          <pc:sldMk cId="3377900734" sldId="684"/>
        </pc:sldMkLst>
        <pc:spChg chg="mod">
          <ac:chgData name="li wei" userId="67d2153028aa74cb" providerId="LiveId" clId="{A717C413-D0E7-4270-9AB4-612087F544DF}" dt="2019-10-17T14:51:31.953" v="58" actId="20577"/>
          <ac:spMkLst>
            <pc:docMk/>
            <pc:sldMk cId="3377900734" sldId="684"/>
            <ac:spMk id="3" creationId="{4EDC8595-3BD5-48B5-866A-EEA81F3F2067}"/>
          </ac:spMkLst>
        </pc:spChg>
      </pc:sldChg>
      <pc:sldChg chg="modSp">
        <pc:chgData name="li wei" userId="67d2153028aa74cb" providerId="LiveId" clId="{A717C413-D0E7-4270-9AB4-612087F544DF}" dt="2019-10-17T14:53:11.640" v="65"/>
        <pc:sldMkLst>
          <pc:docMk/>
          <pc:sldMk cId="1004499121" sldId="685"/>
        </pc:sldMkLst>
        <pc:spChg chg="mod">
          <ac:chgData name="li wei" userId="67d2153028aa74cb" providerId="LiveId" clId="{A717C413-D0E7-4270-9AB4-612087F544DF}" dt="2019-10-17T14:53:11.640" v="65"/>
          <ac:spMkLst>
            <pc:docMk/>
            <pc:sldMk cId="1004499121" sldId="685"/>
            <ac:spMk id="3" creationId="{4EDC8595-3BD5-48B5-866A-EEA81F3F2067}"/>
          </ac:spMkLst>
        </pc:spChg>
      </pc:sldChg>
      <pc:sldChg chg="modSp">
        <pc:chgData name="li wei" userId="67d2153028aa74cb" providerId="LiveId" clId="{A717C413-D0E7-4270-9AB4-612087F544DF}" dt="2019-10-17T14:54:38.694" v="71"/>
        <pc:sldMkLst>
          <pc:docMk/>
          <pc:sldMk cId="104937768" sldId="686"/>
        </pc:sldMkLst>
        <pc:spChg chg="mod">
          <ac:chgData name="li wei" userId="67d2153028aa74cb" providerId="LiveId" clId="{A717C413-D0E7-4270-9AB4-612087F544DF}" dt="2019-10-17T14:54:38.694" v="71"/>
          <ac:spMkLst>
            <pc:docMk/>
            <pc:sldMk cId="104937768" sldId="686"/>
            <ac:spMk id="3" creationId="{4EDC8595-3BD5-48B5-866A-EEA81F3F2067}"/>
          </ac:spMkLst>
        </pc:spChg>
      </pc:sldChg>
    </pc:docChg>
  </pc:docChgLst>
  <pc:docChgLst>
    <pc:chgData name="li wei" userId="67d2153028aa74cb" providerId="LiveId" clId="{B3F035A4-8622-423C-85DC-19F6CD43B294}"/>
    <pc:docChg chg="undo custSel addSld delSld modSld sldOrd">
      <pc:chgData name="li wei" userId="67d2153028aa74cb" providerId="LiveId" clId="{B3F035A4-8622-423C-85DC-19F6CD43B294}" dt="2019-10-15T08:33:05.015" v="5612" actId="6549"/>
      <pc:docMkLst>
        <pc:docMk/>
      </pc:docMkLst>
      <pc:sldChg chg="addSp delSp modSp">
        <pc:chgData name="li wei" userId="67d2153028aa74cb" providerId="LiveId" clId="{B3F035A4-8622-423C-85DC-19F6CD43B294}" dt="2019-10-15T07:55:11.988" v="195" actId="1076"/>
        <pc:sldMkLst>
          <pc:docMk/>
          <pc:sldMk cId="4047394552" sldId="656"/>
        </pc:sldMkLst>
        <pc:spChg chg="mod">
          <ac:chgData name="li wei" userId="67d2153028aa74cb" providerId="LiveId" clId="{B3F035A4-8622-423C-85DC-19F6CD43B294}" dt="2019-10-15T07:54:42.247" v="191"/>
          <ac:spMkLst>
            <pc:docMk/>
            <pc:sldMk cId="4047394552" sldId="656"/>
            <ac:spMk id="2" creationId="{77710ACF-EF78-4D4A-895C-9540425D60CA}"/>
          </ac:spMkLst>
        </pc:spChg>
        <pc:spChg chg="add del mod">
          <ac:chgData name="li wei" userId="67d2153028aa74cb" providerId="LiveId" clId="{B3F035A4-8622-423C-85DC-19F6CD43B294}" dt="2019-10-15T07:54:20.924" v="169" actId="47"/>
          <ac:spMkLst>
            <pc:docMk/>
            <pc:sldMk cId="4047394552" sldId="656"/>
            <ac:spMk id="3" creationId="{C14AE173-B045-4F6A-91A0-8B4AADE2E33F}"/>
          </ac:spMkLst>
        </pc:spChg>
        <pc:spChg chg="add mod">
          <ac:chgData name="li wei" userId="67d2153028aa74cb" providerId="LiveId" clId="{B3F035A4-8622-423C-85DC-19F6CD43B294}" dt="2019-10-15T07:55:11.988" v="195" actId="1076"/>
          <ac:spMkLst>
            <pc:docMk/>
            <pc:sldMk cId="4047394552" sldId="656"/>
            <ac:spMk id="4" creationId="{B635876B-110C-4560-A764-174371055FC5}"/>
          </ac:spMkLst>
        </pc:spChg>
        <pc:spChg chg="add del mod">
          <ac:chgData name="li wei" userId="67d2153028aa74cb" providerId="LiveId" clId="{B3F035A4-8622-423C-85DC-19F6CD43B294}" dt="2019-10-15T07:54:57.220" v="193" actId="478"/>
          <ac:spMkLst>
            <pc:docMk/>
            <pc:sldMk cId="4047394552" sldId="656"/>
            <ac:spMk id="5" creationId="{D85897AF-7AFC-4F51-9BB9-CD04538910EA}"/>
          </ac:spMkLst>
        </pc:spChg>
      </pc:sldChg>
      <pc:sldChg chg="modSp">
        <pc:chgData name="li wei" userId="67d2153028aa74cb" providerId="LiveId" clId="{B3F035A4-8622-423C-85DC-19F6CD43B294}" dt="2019-10-15T07:59:02.531" v="397"/>
        <pc:sldMkLst>
          <pc:docMk/>
          <pc:sldMk cId="3168640095" sldId="657"/>
        </pc:sldMkLst>
        <pc:spChg chg="mod">
          <ac:chgData name="li wei" userId="67d2153028aa74cb" providerId="LiveId" clId="{B3F035A4-8622-423C-85DC-19F6CD43B294}" dt="2019-10-15T07:59:02.531" v="397"/>
          <ac:spMkLst>
            <pc:docMk/>
            <pc:sldMk cId="3168640095" sldId="657"/>
            <ac:spMk id="3" creationId="{4EDC8595-3BD5-48B5-866A-EEA81F3F2067}"/>
          </ac:spMkLst>
        </pc:spChg>
      </pc:sldChg>
      <pc:sldChg chg="modSp">
        <pc:chgData name="li wei" userId="67d2153028aa74cb" providerId="LiveId" clId="{B3F035A4-8622-423C-85DC-19F6CD43B294}" dt="2019-10-15T08:29:46.831" v="4988" actId="6549"/>
        <pc:sldMkLst>
          <pc:docMk/>
          <pc:sldMk cId="3924700188" sldId="662"/>
        </pc:sldMkLst>
        <pc:spChg chg="mod">
          <ac:chgData name="li wei" userId="67d2153028aa74cb" providerId="LiveId" clId="{B3F035A4-8622-423C-85DC-19F6CD43B294}" dt="2019-10-15T08:29:46.831" v="4988" actId="6549"/>
          <ac:spMkLst>
            <pc:docMk/>
            <pc:sldMk cId="3924700188" sldId="662"/>
            <ac:spMk id="3" creationId="{2E44303E-5BC1-403B-AF91-5B8958025FC0}"/>
          </ac:spMkLst>
        </pc:spChg>
      </pc:sldChg>
      <pc:sldChg chg="modSp">
        <pc:chgData name="li wei" userId="67d2153028aa74cb" providerId="LiveId" clId="{B3F035A4-8622-423C-85DC-19F6CD43B294}" dt="2019-10-15T08:31:44.294" v="5357"/>
        <pc:sldMkLst>
          <pc:docMk/>
          <pc:sldMk cId="994198054" sldId="665"/>
        </pc:sldMkLst>
        <pc:spChg chg="mod">
          <ac:chgData name="li wei" userId="67d2153028aa74cb" providerId="LiveId" clId="{B3F035A4-8622-423C-85DC-19F6CD43B294}" dt="2019-10-15T08:31:44.294" v="5357"/>
          <ac:spMkLst>
            <pc:docMk/>
            <pc:sldMk cId="994198054" sldId="665"/>
            <ac:spMk id="3" creationId="{D06D77D7-7FD4-496A-B8CF-000AB3E775AC}"/>
          </ac:spMkLst>
        </pc:spChg>
      </pc:sldChg>
      <pc:sldChg chg="modSp del">
        <pc:chgData name="li wei" userId="67d2153028aa74cb" providerId="LiveId" clId="{B3F035A4-8622-423C-85DC-19F6CD43B294}" dt="2019-10-15T07:58:16.738" v="311" actId="2696"/>
        <pc:sldMkLst>
          <pc:docMk/>
          <pc:sldMk cId="1477286583" sldId="666"/>
        </pc:sldMkLst>
        <pc:spChg chg="mod">
          <ac:chgData name="li wei" userId="67d2153028aa74cb" providerId="LiveId" clId="{B3F035A4-8622-423C-85DC-19F6CD43B294}" dt="2019-10-15T07:58:14.539" v="310" actId="6549"/>
          <ac:spMkLst>
            <pc:docMk/>
            <pc:sldMk cId="1477286583" sldId="666"/>
            <ac:spMk id="3" creationId="{C14AE173-B045-4F6A-91A0-8B4AADE2E33F}"/>
          </ac:spMkLst>
        </pc:spChg>
      </pc:sldChg>
      <pc:sldChg chg="modSp">
        <pc:chgData name="li wei" userId="67d2153028aa74cb" providerId="LiveId" clId="{B3F035A4-8622-423C-85DC-19F6CD43B294}" dt="2019-10-15T08:04:30.549" v="1504" actId="20577"/>
        <pc:sldMkLst>
          <pc:docMk/>
          <pc:sldMk cId="3000312000" sldId="667"/>
        </pc:sldMkLst>
        <pc:spChg chg="mod">
          <ac:chgData name="li wei" userId="67d2153028aa74cb" providerId="LiveId" clId="{B3F035A4-8622-423C-85DC-19F6CD43B294}" dt="2019-10-15T08:04:30.549" v="1504" actId="20577"/>
          <ac:spMkLst>
            <pc:docMk/>
            <pc:sldMk cId="3000312000" sldId="667"/>
            <ac:spMk id="3" creationId="{4EDC8595-3BD5-48B5-866A-EEA81F3F2067}"/>
          </ac:spMkLst>
        </pc:spChg>
      </pc:sldChg>
      <pc:sldChg chg="modSp">
        <pc:chgData name="li wei" userId="67d2153028aa74cb" providerId="LiveId" clId="{B3F035A4-8622-423C-85DC-19F6CD43B294}" dt="2019-10-15T08:02:06.472" v="1081" actId="20577"/>
        <pc:sldMkLst>
          <pc:docMk/>
          <pc:sldMk cId="617296369" sldId="668"/>
        </pc:sldMkLst>
        <pc:spChg chg="mod">
          <ac:chgData name="li wei" userId="67d2153028aa74cb" providerId="LiveId" clId="{B3F035A4-8622-423C-85DC-19F6CD43B294}" dt="2019-10-15T08:02:06.472" v="1081" actId="20577"/>
          <ac:spMkLst>
            <pc:docMk/>
            <pc:sldMk cId="617296369" sldId="668"/>
            <ac:spMk id="3" creationId="{4EDC8595-3BD5-48B5-866A-EEA81F3F2067}"/>
          </ac:spMkLst>
        </pc:spChg>
      </pc:sldChg>
      <pc:sldChg chg="modSp">
        <pc:chgData name="li wei" userId="67d2153028aa74cb" providerId="LiveId" clId="{B3F035A4-8622-423C-85DC-19F6CD43B294}" dt="2019-10-15T08:26:03.785" v="4296" actId="6549"/>
        <pc:sldMkLst>
          <pc:docMk/>
          <pc:sldMk cId="97037933" sldId="669"/>
        </pc:sldMkLst>
        <pc:spChg chg="mod">
          <ac:chgData name="li wei" userId="67d2153028aa74cb" providerId="LiveId" clId="{B3F035A4-8622-423C-85DC-19F6CD43B294}" dt="2019-10-15T08:26:03.785" v="4296" actId="6549"/>
          <ac:spMkLst>
            <pc:docMk/>
            <pc:sldMk cId="97037933" sldId="669"/>
            <ac:spMk id="3" creationId="{4EDC8595-3BD5-48B5-866A-EEA81F3F2067}"/>
          </ac:spMkLst>
        </pc:spChg>
      </pc:sldChg>
      <pc:sldChg chg="modSp ord">
        <pc:chgData name="li wei" userId="67d2153028aa74cb" providerId="LiveId" clId="{B3F035A4-8622-423C-85DC-19F6CD43B294}" dt="2019-10-15T08:28:24.986" v="4789" actId="20577"/>
        <pc:sldMkLst>
          <pc:docMk/>
          <pc:sldMk cId="2694372236" sldId="670"/>
        </pc:sldMkLst>
        <pc:spChg chg="mod">
          <ac:chgData name="li wei" userId="67d2153028aa74cb" providerId="LiveId" clId="{B3F035A4-8622-423C-85DC-19F6CD43B294}" dt="2019-10-15T08:28:24.986" v="4789" actId="20577"/>
          <ac:spMkLst>
            <pc:docMk/>
            <pc:sldMk cId="2694372236" sldId="670"/>
            <ac:spMk id="3" creationId="{2E44303E-5BC1-403B-AF91-5B8958025FC0}"/>
          </ac:spMkLst>
        </pc:spChg>
      </pc:sldChg>
      <pc:sldChg chg="del">
        <pc:chgData name="li wei" userId="67d2153028aa74cb" providerId="LiveId" clId="{B3F035A4-8622-423C-85DC-19F6CD43B294}" dt="2019-10-15T08:30:40.922" v="5175" actId="2696"/>
        <pc:sldMkLst>
          <pc:docMk/>
          <pc:sldMk cId="2561058290" sldId="671"/>
        </pc:sldMkLst>
      </pc:sldChg>
      <pc:sldChg chg="modSp">
        <pc:chgData name="li wei" userId="67d2153028aa74cb" providerId="LiveId" clId="{B3F035A4-8622-423C-85DC-19F6CD43B294}" dt="2019-10-15T08:33:05.015" v="5612" actId="6549"/>
        <pc:sldMkLst>
          <pc:docMk/>
          <pc:sldMk cId="1073945391" sldId="672"/>
        </pc:sldMkLst>
        <pc:spChg chg="mod">
          <ac:chgData name="li wei" userId="67d2153028aa74cb" providerId="LiveId" clId="{B3F035A4-8622-423C-85DC-19F6CD43B294}" dt="2019-10-15T08:33:05.015" v="5612" actId="6549"/>
          <ac:spMkLst>
            <pc:docMk/>
            <pc:sldMk cId="1073945391" sldId="672"/>
            <ac:spMk id="3" creationId="{D06D77D7-7FD4-496A-B8CF-000AB3E775AC}"/>
          </ac:spMkLst>
        </pc:spChg>
      </pc:sldChg>
      <pc:sldChg chg="ord">
        <pc:chgData name="li wei" userId="67d2153028aa74cb" providerId="LiveId" clId="{B3F035A4-8622-423C-85DC-19F6CD43B294}" dt="2019-10-15T07:53:57.692" v="161"/>
        <pc:sldMkLst>
          <pc:docMk/>
          <pc:sldMk cId="1298012633" sldId="673"/>
        </pc:sldMkLst>
      </pc:sldChg>
      <pc:sldChg chg="addSp delSp modSp add">
        <pc:chgData name="li wei" userId="67d2153028aa74cb" providerId="LiveId" clId="{B3F035A4-8622-423C-85DC-19F6CD43B294}" dt="2019-10-15T07:53:54.967" v="160"/>
        <pc:sldMkLst>
          <pc:docMk/>
          <pc:sldMk cId="2328057802" sldId="676"/>
        </pc:sldMkLst>
        <pc:spChg chg="del mod">
          <ac:chgData name="li wei" userId="67d2153028aa74cb" providerId="LiveId" clId="{B3F035A4-8622-423C-85DC-19F6CD43B294}" dt="2019-10-15T07:53:54.967" v="160"/>
          <ac:spMkLst>
            <pc:docMk/>
            <pc:sldMk cId="2328057802" sldId="676"/>
            <ac:spMk id="2" creationId="{00000000-0000-0000-0000-000000000000}"/>
          </ac:spMkLst>
        </pc:spChg>
        <pc:spChg chg="add mod">
          <ac:chgData name="li wei" userId="67d2153028aa74cb" providerId="LiveId" clId="{B3F035A4-8622-423C-85DC-19F6CD43B294}" dt="2019-10-15T07:53:52.187" v="158" actId="20577"/>
          <ac:spMkLst>
            <pc:docMk/>
            <pc:sldMk cId="2328057802" sldId="676"/>
            <ac:spMk id="3" creationId="{561447AE-9DD2-4FA1-8FEB-18B0A2698220}"/>
          </ac:spMkLst>
        </pc:spChg>
        <pc:spChg chg="mod">
          <ac:chgData name="li wei" userId="67d2153028aa74cb" providerId="LiveId" clId="{B3F035A4-8622-423C-85DC-19F6CD43B294}" dt="2019-10-15T07:52:58.824" v="51" actId="6549"/>
          <ac:spMkLst>
            <pc:docMk/>
            <pc:sldMk cId="2328057802" sldId="676"/>
            <ac:spMk id="7" creationId="{00000000-0000-0000-0000-000000000000}"/>
          </ac:spMkLst>
        </pc:spChg>
        <pc:picChg chg="mod">
          <ac:chgData name="li wei" userId="67d2153028aa74cb" providerId="LiveId" clId="{B3F035A4-8622-423C-85DC-19F6CD43B294}" dt="2019-10-15T07:52:55.006" v="50" actId="1076"/>
          <ac:picMkLst>
            <pc:docMk/>
            <pc:sldMk cId="2328057802" sldId="676"/>
            <ac:picMk id="3073" creationId="{00000000-0000-0000-0000-000000000000}"/>
          </ac:picMkLst>
        </pc:picChg>
      </pc:sldChg>
      <pc:sldChg chg="modSp add">
        <pc:chgData name="li wei" userId="67d2153028aa74cb" providerId="LiveId" clId="{B3F035A4-8622-423C-85DC-19F6CD43B294}" dt="2019-10-15T07:56:24.418" v="231" actId="20577"/>
        <pc:sldMkLst>
          <pc:docMk/>
          <pc:sldMk cId="1750597663" sldId="677"/>
        </pc:sldMkLst>
        <pc:spChg chg="mod">
          <ac:chgData name="li wei" userId="67d2153028aa74cb" providerId="LiveId" clId="{B3F035A4-8622-423C-85DC-19F6CD43B294}" dt="2019-10-15T07:56:24.418" v="231" actId="20577"/>
          <ac:spMkLst>
            <pc:docMk/>
            <pc:sldMk cId="1750597663" sldId="677"/>
            <ac:spMk id="3" creationId="{C14AE173-B045-4F6A-91A0-8B4AADE2E33F}"/>
          </ac:spMkLst>
        </pc:spChg>
      </pc:sldChg>
      <pc:sldChg chg="modSp add">
        <pc:chgData name="li wei" userId="67d2153028aa74cb" providerId="LiveId" clId="{B3F035A4-8622-423C-85DC-19F6CD43B294}" dt="2019-10-15T07:56:28.516" v="234" actId="20577"/>
        <pc:sldMkLst>
          <pc:docMk/>
          <pc:sldMk cId="1588742343" sldId="678"/>
        </pc:sldMkLst>
        <pc:spChg chg="mod">
          <ac:chgData name="li wei" userId="67d2153028aa74cb" providerId="LiveId" clId="{B3F035A4-8622-423C-85DC-19F6CD43B294}" dt="2019-10-15T07:56:28.516" v="234" actId="20577"/>
          <ac:spMkLst>
            <pc:docMk/>
            <pc:sldMk cId="1588742343" sldId="678"/>
            <ac:spMk id="3" creationId="{C14AE173-B045-4F6A-91A0-8B4AADE2E33F}"/>
          </ac:spMkLst>
        </pc:spChg>
      </pc:sldChg>
      <pc:sldChg chg="modSp add">
        <pc:chgData name="li wei" userId="67d2153028aa74cb" providerId="LiveId" clId="{B3F035A4-8622-423C-85DC-19F6CD43B294}" dt="2019-10-15T07:57:03.093" v="249" actId="6549"/>
        <pc:sldMkLst>
          <pc:docMk/>
          <pc:sldMk cId="3539515828" sldId="679"/>
        </pc:sldMkLst>
        <pc:spChg chg="mod">
          <ac:chgData name="li wei" userId="67d2153028aa74cb" providerId="LiveId" clId="{B3F035A4-8622-423C-85DC-19F6CD43B294}" dt="2019-10-15T07:57:03.093" v="249" actId="6549"/>
          <ac:spMkLst>
            <pc:docMk/>
            <pc:sldMk cId="3539515828" sldId="679"/>
            <ac:spMk id="3" creationId="{C14AE173-B045-4F6A-91A0-8B4AADE2E33F}"/>
          </ac:spMkLst>
        </pc:spChg>
      </pc:sldChg>
      <pc:sldChg chg="modSp add">
        <pc:chgData name="li wei" userId="67d2153028aa74cb" providerId="LiveId" clId="{B3F035A4-8622-423C-85DC-19F6CD43B294}" dt="2019-10-15T07:58:04.912" v="309"/>
        <pc:sldMkLst>
          <pc:docMk/>
          <pc:sldMk cId="1435047241" sldId="680"/>
        </pc:sldMkLst>
        <pc:spChg chg="mod">
          <ac:chgData name="li wei" userId="67d2153028aa74cb" providerId="LiveId" clId="{B3F035A4-8622-423C-85DC-19F6CD43B294}" dt="2019-10-15T07:58:04.912" v="309"/>
          <ac:spMkLst>
            <pc:docMk/>
            <pc:sldMk cId="1435047241" sldId="680"/>
            <ac:spMk id="3" creationId="{C14AE173-B045-4F6A-91A0-8B4AADE2E33F}"/>
          </ac:spMkLst>
        </pc:spChg>
      </pc:sldChg>
      <pc:sldChg chg="modSp add">
        <pc:chgData name="li wei" userId="67d2153028aa74cb" providerId="LiveId" clId="{B3F035A4-8622-423C-85DC-19F6CD43B294}" dt="2019-10-15T08:01:07.739" v="895" actId="6549"/>
        <pc:sldMkLst>
          <pc:docMk/>
          <pc:sldMk cId="104969738" sldId="681"/>
        </pc:sldMkLst>
        <pc:spChg chg="mod">
          <ac:chgData name="li wei" userId="67d2153028aa74cb" providerId="LiveId" clId="{B3F035A4-8622-423C-85DC-19F6CD43B294}" dt="2019-10-15T08:01:07.739" v="895" actId="6549"/>
          <ac:spMkLst>
            <pc:docMk/>
            <pc:sldMk cId="104969738" sldId="681"/>
            <ac:spMk id="3" creationId="{4EDC8595-3BD5-48B5-866A-EEA81F3F2067}"/>
          </ac:spMkLst>
        </pc:spChg>
      </pc:sldChg>
      <pc:sldChg chg="modSp add">
        <pc:chgData name="li wei" userId="67d2153028aa74cb" providerId="LiveId" clId="{B3F035A4-8622-423C-85DC-19F6CD43B294}" dt="2019-10-15T08:01:43.966" v="1075"/>
        <pc:sldMkLst>
          <pc:docMk/>
          <pc:sldMk cId="3923937834" sldId="682"/>
        </pc:sldMkLst>
        <pc:spChg chg="mod">
          <ac:chgData name="li wei" userId="67d2153028aa74cb" providerId="LiveId" clId="{B3F035A4-8622-423C-85DC-19F6CD43B294}" dt="2019-10-15T08:01:43.966" v="1075"/>
          <ac:spMkLst>
            <pc:docMk/>
            <pc:sldMk cId="3923937834" sldId="682"/>
            <ac:spMk id="3" creationId="{4EDC8595-3BD5-48B5-866A-EEA81F3F2067}"/>
          </ac:spMkLst>
        </pc:spChg>
      </pc:sldChg>
      <pc:sldChg chg="modSp add">
        <pc:chgData name="li wei" userId="67d2153028aa74cb" providerId="LiveId" clId="{B3F035A4-8622-423C-85DC-19F6CD43B294}" dt="2019-10-15T08:04:55.618" v="1548" actId="122"/>
        <pc:sldMkLst>
          <pc:docMk/>
          <pc:sldMk cId="3046782544" sldId="683"/>
        </pc:sldMkLst>
        <pc:spChg chg="mod">
          <ac:chgData name="li wei" userId="67d2153028aa74cb" providerId="LiveId" clId="{B3F035A4-8622-423C-85DC-19F6CD43B294}" dt="2019-10-15T08:04:55.618" v="1548" actId="122"/>
          <ac:spMkLst>
            <pc:docMk/>
            <pc:sldMk cId="3046782544" sldId="683"/>
            <ac:spMk id="3" creationId="{4EDC8595-3BD5-48B5-866A-EEA81F3F2067}"/>
          </ac:spMkLst>
        </pc:spChg>
      </pc:sldChg>
      <pc:sldChg chg="addSp delSp modSp add ord">
        <pc:chgData name="li wei" userId="67d2153028aa74cb" providerId="LiveId" clId="{B3F035A4-8622-423C-85DC-19F6CD43B294}" dt="2019-10-15T08:06:28.380" v="1635"/>
        <pc:sldMkLst>
          <pc:docMk/>
          <pc:sldMk cId="3377900734" sldId="684"/>
        </pc:sldMkLst>
        <pc:spChg chg="add del mod">
          <ac:chgData name="li wei" userId="67d2153028aa74cb" providerId="LiveId" clId="{B3F035A4-8622-423C-85DC-19F6CD43B294}" dt="2019-10-15T08:06:28.380" v="1635"/>
          <ac:spMkLst>
            <pc:docMk/>
            <pc:sldMk cId="3377900734" sldId="684"/>
            <ac:spMk id="3" creationId="{4EDC8595-3BD5-48B5-866A-EEA81F3F2067}"/>
          </ac:spMkLst>
        </pc:spChg>
      </pc:sldChg>
      <pc:sldChg chg="modSp add">
        <pc:chgData name="li wei" userId="67d2153028aa74cb" providerId="LiveId" clId="{B3F035A4-8622-423C-85DC-19F6CD43B294}" dt="2019-10-15T08:24:44.702" v="3939" actId="6549"/>
        <pc:sldMkLst>
          <pc:docMk/>
          <pc:sldMk cId="1004499121" sldId="685"/>
        </pc:sldMkLst>
        <pc:spChg chg="mod">
          <ac:chgData name="li wei" userId="67d2153028aa74cb" providerId="LiveId" clId="{B3F035A4-8622-423C-85DC-19F6CD43B294}" dt="2019-10-15T08:24:44.702" v="3939" actId="6549"/>
          <ac:spMkLst>
            <pc:docMk/>
            <pc:sldMk cId="1004499121" sldId="685"/>
            <ac:spMk id="3" creationId="{4EDC8595-3BD5-48B5-866A-EEA81F3F2067}"/>
          </ac:spMkLst>
        </pc:spChg>
      </pc:sldChg>
      <pc:sldChg chg="modSp add">
        <pc:chgData name="li wei" userId="67d2153028aa74cb" providerId="LiveId" clId="{B3F035A4-8622-423C-85DC-19F6CD43B294}" dt="2019-10-15T08:27:49.381" v="4757" actId="6549"/>
        <pc:sldMkLst>
          <pc:docMk/>
          <pc:sldMk cId="104937768" sldId="686"/>
        </pc:sldMkLst>
        <pc:spChg chg="mod">
          <ac:chgData name="li wei" userId="67d2153028aa74cb" providerId="LiveId" clId="{B3F035A4-8622-423C-85DC-19F6CD43B294}" dt="2019-10-15T08:27:49.381" v="4757" actId="6549"/>
          <ac:spMkLst>
            <pc:docMk/>
            <pc:sldMk cId="104937768" sldId="686"/>
            <ac:spMk id="3" creationId="{4EDC8595-3BD5-48B5-866A-EEA81F3F2067}"/>
          </ac:spMkLst>
        </pc:spChg>
      </pc:sldChg>
      <pc:sldChg chg="modSp add">
        <pc:chgData name="li wei" userId="67d2153028aa74cb" providerId="LiveId" clId="{B3F035A4-8622-423C-85DC-19F6CD43B294}" dt="2019-10-15T08:30:45.014" v="5185"/>
        <pc:sldMkLst>
          <pc:docMk/>
          <pc:sldMk cId="3090559473" sldId="687"/>
        </pc:sldMkLst>
        <pc:spChg chg="mod">
          <ac:chgData name="li wei" userId="67d2153028aa74cb" providerId="LiveId" clId="{B3F035A4-8622-423C-85DC-19F6CD43B294}" dt="2019-10-15T08:30:45.014" v="5185"/>
          <ac:spMkLst>
            <pc:docMk/>
            <pc:sldMk cId="3090559473" sldId="687"/>
            <ac:spMk id="3" creationId="{2E44303E-5BC1-403B-AF91-5B8958025FC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824BE-F445-4CB3-A651-04214DD67201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97124-9A51-4EF1-84EE-5B9152CF1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563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pPr/>
              <a:t>2022/9/11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16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01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6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33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25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609E-DD71-4297-A8A5-67A504BD2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22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758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849" y="133945"/>
            <a:ext cx="5853708" cy="11382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44849" y="1366242"/>
            <a:ext cx="5853708" cy="3314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FE2609E-DD71-4297-A8A5-67A504BD22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3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22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171450" indent="0">
              <a:buNone/>
              <a:defRPr sz="750"/>
            </a:lvl2pPr>
            <a:lvl3pPr marL="342900" indent="0">
              <a:buNone/>
              <a:defRPr sz="675"/>
            </a:lvl3pPr>
            <a:lvl4pPr marL="514350" indent="0">
              <a:buNone/>
              <a:defRPr sz="600"/>
            </a:lvl4pPr>
            <a:lvl5pPr marL="685800" indent="0">
              <a:buNone/>
              <a:defRPr sz="600"/>
            </a:lvl5pPr>
            <a:lvl6pPr marL="857250" indent="0">
              <a:buNone/>
              <a:defRPr sz="600"/>
            </a:lvl6pPr>
            <a:lvl7pPr marL="1028700" indent="0">
              <a:buNone/>
              <a:defRPr sz="600"/>
            </a:lvl7pPr>
            <a:lvl8pPr marL="1200150" indent="0">
              <a:buNone/>
              <a:defRPr sz="600"/>
            </a:lvl8pPr>
            <a:lvl9pPr marL="1371600" indent="0">
              <a:buNone/>
              <a:defRPr sz="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370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849" y="133945"/>
            <a:ext cx="5853708" cy="11382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4849" y="1366242"/>
            <a:ext cx="2897981" cy="3314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9980" y="1366242"/>
            <a:ext cx="2898576" cy="3314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82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829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849" y="133945"/>
            <a:ext cx="5853708" cy="11382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7695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22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9312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276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1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2508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44849" y="133945"/>
            <a:ext cx="5853708" cy="113823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44849" y="1366242"/>
            <a:ext cx="5853708" cy="33147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23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35278" y="133946"/>
            <a:ext cx="1463278" cy="454699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44848" y="133946"/>
            <a:ext cx="4333280" cy="454699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4482703" y="4902399"/>
            <a:ext cx="174427" cy="1785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312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8724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B0584E1-3AE3-4D5F-B642-C863EEFAC25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112750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799C539-0E62-4CB1-B8DD-51749A5B5F6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2580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3"/>
            <a:ext cx="7886700" cy="2139553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1"/>
          </a:xfrm>
        </p:spPr>
        <p:txBody>
          <a:bodyPr/>
          <a:lstStyle>
            <a:lvl1pPr marL="0" indent="0">
              <a:buNone/>
              <a:defRPr sz="900"/>
            </a:lvl1pPr>
            <a:lvl2pPr marL="171450" indent="0">
              <a:buNone/>
              <a:defRPr sz="750"/>
            </a:lvl2pPr>
            <a:lvl3pPr marL="342900" indent="0">
              <a:buNone/>
              <a:defRPr sz="675"/>
            </a:lvl3pPr>
            <a:lvl4pPr marL="514350" indent="0">
              <a:buNone/>
              <a:defRPr sz="600"/>
            </a:lvl4pPr>
            <a:lvl5pPr marL="685800" indent="0">
              <a:buNone/>
              <a:defRPr sz="600"/>
            </a:lvl5pPr>
            <a:lvl6pPr marL="857250" indent="0">
              <a:buNone/>
              <a:defRPr sz="600"/>
            </a:lvl6pPr>
            <a:lvl7pPr marL="1028700" indent="0">
              <a:buNone/>
              <a:defRPr sz="600"/>
            </a:lvl7pPr>
            <a:lvl8pPr marL="1200150" indent="0">
              <a:buNone/>
              <a:defRPr sz="600"/>
            </a:lvl8pPr>
            <a:lvl9pPr marL="1371600" indent="0">
              <a:buNone/>
              <a:defRPr sz="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C6168F-A2A3-4F11-B598-2BA591DCE40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31661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44849" y="1366242"/>
            <a:ext cx="2897981" cy="33147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9980" y="1366242"/>
            <a:ext cx="2898576" cy="33147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CD131E-374C-4345-8060-4C4EFE17920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00006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1" cy="61793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72A013-6699-4E44-BBE0-89BDA07722D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0833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113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638368-9DAB-4418-98B3-5C360BE4601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0839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4019A9A-62C0-405D-80D4-77E3F717CA8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50334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0EDF9F-0495-4EE3-9EB9-FFA8E5B1533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62205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2D0CC01-CAE9-41C8-98B5-BBE1A9DF248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5644489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776E5B-25AF-4196-9CD8-24782AB9C8EC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131247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035278" y="133946"/>
            <a:ext cx="1463278" cy="454699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44848" y="133946"/>
            <a:ext cx="4333280" cy="454699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E44119-A660-4709-B4C7-52773FA10C96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103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55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82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3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80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280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9E6126A0-8732-4048-845E-E98855329D85}" type="datetimeFigureOut">
              <a:rPr lang="zh-CN" altLang="en-US" smtClean="0"/>
              <a:t>2022/9/11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ACF1F6EB-AE97-42E4-A8D6-9EAC2237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9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697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9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68901" y="210271"/>
            <a:ext cx="1559082" cy="332417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 bwMode="auto">
          <a:xfrm>
            <a:off x="185195" y="716308"/>
            <a:ext cx="8750461" cy="12897"/>
          </a:xfrm>
          <a:prstGeom prst="line">
            <a:avLst/>
          </a:prstGeom>
          <a:ln>
            <a:solidFill>
              <a:srgbClr val="D6D2C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91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  <p:sldLayoutId id="2147483920" r:id="rId12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ctr" defTabSz="307777" rtl="0" eaLnBrk="1" fontAlgn="base" hangingPunct="1">
        <a:spcBef>
          <a:spcPct val="0"/>
        </a:spcBef>
        <a:spcAft>
          <a:spcPct val="0"/>
        </a:spcAft>
        <a:defRPr sz="4200" kern="1200">
          <a:solidFill>
            <a:srgbClr val="000000"/>
          </a:solidFill>
          <a:latin typeface="+mj-lt"/>
          <a:ea typeface="+mj-ea"/>
          <a:cs typeface="+mj-cs"/>
          <a:sym typeface="Helvetica Neue Medium" charset="0"/>
        </a:defRPr>
      </a:lvl1pPr>
      <a:lvl2pPr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2pPr>
      <a:lvl3pPr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3pPr>
      <a:lvl4pPr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4pPr>
      <a:lvl5pPr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5pPr>
      <a:lvl6pPr marL="171450"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6pPr>
      <a:lvl7pPr marL="342900"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7pPr>
      <a:lvl8pPr marL="514350"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8pPr>
      <a:lvl9pPr marL="685800" algn="ctr" defTabSz="307777" rtl="0" eaLnBrk="1" fontAlgn="base" hangingPunct="1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9pPr>
    </p:titleStyle>
    <p:bodyStyle>
      <a:lvl1pPr marL="229196" indent="-229196" algn="l" defTabSz="307777" rtl="0" eaLnBrk="1" fontAlgn="base" hangingPunct="1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395883" indent="-229196" algn="l" defTabSz="307777" rtl="0" eaLnBrk="1" fontAlgn="base" hangingPunct="1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562571" indent="-229196" algn="l" defTabSz="307777" rtl="0" eaLnBrk="1" fontAlgn="base" hangingPunct="1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729258" indent="-229196" algn="l" defTabSz="307777" rtl="0" eaLnBrk="1" fontAlgn="base" hangingPunct="1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895946" indent="-229196" algn="l" defTabSz="307777" rtl="0" eaLnBrk="1" fontAlgn="base" hangingPunct="1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/>
          </p:cNvSpPr>
          <p:nvPr>
            <p:ph type="title"/>
          </p:nvPr>
        </p:nvSpPr>
        <p:spPr bwMode="auto">
          <a:xfrm>
            <a:off x="1644849" y="133945"/>
            <a:ext cx="5853708" cy="1138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 Medium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/>
          </p:cNvSpPr>
          <p:nvPr>
            <p:ph type="body" idx="1"/>
          </p:nvPr>
        </p:nvSpPr>
        <p:spPr bwMode="auto">
          <a:xfrm>
            <a:off x="1644849" y="1366242"/>
            <a:ext cx="5853708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71437" tIns="71437" rIns="71437" bIns="714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Helvetica Neue" charset="0"/>
              </a:rPr>
              <a:t>Click to edit Master text styles</a:t>
            </a:r>
          </a:p>
          <a:p>
            <a:pPr lvl="1"/>
            <a:r>
              <a:rPr lang="zh-CN" altLang="zh-CN">
                <a:sym typeface="Helvetica Neue" charset="0"/>
              </a:rPr>
              <a:t>Second level</a:t>
            </a:r>
          </a:p>
          <a:p>
            <a:pPr lvl="2"/>
            <a:r>
              <a:rPr lang="zh-CN" altLang="zh-CN">
                <a:sym typeface="Helvetica Neue" charset="0"/>
              </a:rPr>
              <a:t>Third level</a:t>
            </a:r>
          </a:p>
          <a:p>
            <a:pPr lvl="3"/>
            <a:r>
              <a:rPr lang="zh-CN" altLang="zh-CN">
                <a:sym typeface="Helvetica Neue" charset="0"/>
              </a:rPr>
              <a:t>Fourth level</a:t>
            </a:r>
          </a:p>
          <a:p>
            <a:pPr lvl="4"/>
            <a:r>
              <a:rPr lang="zh-CN" altLang="zh-CN">
                <a:sym typeface="Helvetica Neue" charset="0"/>
              </a:rPr>
              <a:t>Fifth level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sldNum" sz="quarter" idx="2"/>
          </p:nvPr>
        </p:nvSpPr>
        <p:spPr bwMode="auto">
          <a:xfrm>
            <a:off x="4482703" y="4902399"/>
            <a:ext cx="174427" cy="17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71437" tIns="71437" rIns="71437" bIns="71437" numCol="1" anchor="t" anchorCtr="0" compatLnSpc="1">
            <a:prstTxWarp prst="textNoShape">
              <a:avLst/>
            </a:prstTxWarp>
          </a:bodyPr>
          <a:lstStyle>
            <a:lvl1pPr>
              <a:defRPr sz="825" b="0">
                <a:latin typeface="Helvetica Neue Light" charset="0"/>
                <a:ea typeface="Helvetica Neue Light" charset="0"/>
                <a:cs typeface="Helvetica Neue Light" charset="0"/>
                <a:sym typeface="Helvetica Neue Light" charset="0"/>
              </a:defRPr>
            </a:lvl1pPr>
          </a:lstStyle>
          <a:p>
            <a:fld id="{F773A9B5-C703-4886-B2AA-CDC6F98148C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171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txStyles>
    <p:titleStyle>
      <a:lvl1pPr algn="ctr" defTabSz="307777" rtl="0" fontAlgn="base" hangingPunct="0">
        <a:spcBef>
          <a:spcPct val="0"/>
        </a:spcBef>
        <a:spcAft>
          <a:spcPct val="0"/>
        </a:spcAft>
        <a:defRPr sz="4200" kern="1200">
          <a:solidFill>
            <a:srgbClr val="000000"/>
          </a:solidFill>
          <a:latin typeface="+mj-lt"/>
          <a:ea typeface="+mj-ea"/>
          <a:cs typeface="+mj-cs"/>
          <a:sym typeface="Helvetica Neue Medium" charset="0"/>
        </a:defRPr>
      </a:lvl1pPr>
      <a:lvl2pPr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2pPr>
      <a:lvl3pPr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3pPr>
      <a:lvl4pPr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4pPr>
      <a:lvl5pPr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5pPr>
      <a:lvl6pPr marL="171450"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6pPr>
      <a:lvl7pPr marL="342900"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7pPr>
      <a:lvl8pPr marL="514350"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8pPr>
      <a:lvl9pPr marL="685800" algn="ctr" defTabSz="307777" rtl="0" fontAlgn="base" hangingPunct="0">
        <a:spcBef>
          <a:spcPct val="0"/>
        </a:spcBef>
        <a:spcAft>
          <a:spcPct val="0"/>
        </a:spcAft>
        <a:defRPr sz="4200">
          <a:solidFill>
            <a:srgbClr val="000000"/>
          </a:solidFill>
          <a:latin typeface="Helvetica Neue Medium" charset="0"/>
          <a:ea typeface="Helvetica Neue Medium" charset="0"/>
          <a:cs typeface="Helvetica Neue Medium" charset="0"/>
          <a:sym typeface="Helvetica Neue Medium" charset="0"/>
        </a:defRPr>
      </a:lvl9pPr>
    </p:titleStyle>
    <p:bodyStyle>
      <a:lvl1pPr marL="229196" indent="-229196" algn="l" defTabSz="307777" rtl="0" fontAlgn="base" hangingPunct="0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1pPr>
      <a:lvl2pPr marL="395883" indent="-229196" algn="l" defTabSz="307777" rtl="0" fontAlgn="base" hangingPunct="0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2pPr>
      <a:lvl3pPr marL="562571" indent="-229196" algn="l" defTabSz="307777" rtl="0" fontAlgn="base" hangingPunct="0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3pPr>
      <a:lvl4pPr marL="729258" indent="-229196" algn="l" defTabSz="307777" rtl="0" fontAlgn="base" hangingPunct="0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4pPr>
      <a:lvl5pPr marL="895946" indent="-229196" algn="l" defTabSz="307777" rtl="0" fontAlgn="base" hangingPunct="0">
        <a:spcBef>
          <a:spcPts val="2213"/>
        </a:spcBef>
        <a:spcAft>
          <a:spcPct val="0"/>
        </a:spcAft>
        <a:buSzPct val="145000"/>
        <a:buChar char="•"/>
        <a:defRPr sz="1650" kern="1200">
          <a:solidFill>
            <a:srgbClr val="000000"/>
          </a:solidFill>
          <a:latin typeface="+mn-lt"/>
          <a:ea typeface="+mn-ea"/>
          <a:cs typeface="+mn-cs"/>
          <a:sym typeface="Helvetica Neue" charset="0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 descr="pasted-imag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128077" y="1187784"/>
            <a:ext cx="5386746" cy="85725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1447AE-9DD2-4FA1-8FEB-18B0A2698220}"/>
              </a:ext>
            </a:extLst>
          </p:cNvPr>
          <p:cNvSpPr txBox="1"/>
          <p:nvPr/>
        </p:nvSpPr>
        <p:spPr>
          <a:xfrm>
            <a:off x="2014091" y="1469760"/>
            <a:ext cx="5209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股票量化研究课程 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第二讲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微信：</a:t>
            </a:r>
            <a:r>
              <a:rPr lang="en-US" altLang="zh-CN" b="1" dirty="0" err="1">
                <a:solidFill>
                  <a:schemeClr val="bg1"/>
                </a:solidFill>
              </a:rPr>
              <a:t>babyquant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05780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基本函数：</a:t>
            </a:r>
            <a:endParaRPr lang="es-E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altLang="zh-CN" dirty="0"/>
              <a:t>def zero_divide(x, 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防止分母是零出错，此时对应数值返回零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def </a:t>
            </a:r>
            <a:r>
              <a:rPr lang="en-US" altLang="zh-CN" dirty="0" err="1"/>
              <a:t>get_atr</a:t>
            </a:r>
            <a:r>
              <a:rPr lang="en-US" altLang="zh-CN" dirty="0"/>
              <a:t>(file, product, </a:t>
            </a:r>
            <a:r>
              <a:rPr lang="en-US" altLang="zh-CN" dirty="0" err="1"/>
              <a:t>period_list</a:t>
            </a:r>
            <a:r>
              <a:rPr lang="en-US" altLang="zh-CN" dirty="0"/>
              <a:t>, spread):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震动幅度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2186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3C58F1-C0D4-4C4A-BCE9-C2CB1174B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437" y="1067552"/>
            <a:ext cx="357187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77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C28774-D6E8-4B97-9437-58A632FB5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943100"/>
            <a:ext cx="82772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31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基本函数</a:t>
            </a:r>
            <a:endParaRPr lang="en-US" altLang="zh-CN" dirty="0"/>
          </a:p>
          <a:p>
            <a:endParaRPr lang="en-US" altLang="zh-CN" dirty="0"/>
          </a:p>
          <a:p>
            <a:r>
              <a:rPr lang="da-DK" altLang="zh-CN" dirty="0"/>
              <a:t>ewma(data["ret"], period, adjust=True)</a:t>
            </a:r>
          </a:p>
          <a:p>
            <a:endParaRPr lang="da-DK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计算收益率的指数移动平均；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adjust=True</a:t>
            </a:r>
            <a:r>
              <a:rPr lang="zh-CN" altLang="en-US" dirty="0"/>
              <a:t>表示会对结果进行调整，防止开头数据异常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678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531513" y="1037727"/>
            <a:ext cx="747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基本函数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A97A6C-CCAF-4B35-98D7-C737505B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46" y="1586424"/>
            <a:ext cx="62388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0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531513" y="1037727"/>
            <a:ext cx="7479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基本函数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ewma</a:t>
            </a:r>
            <a:r>
              <a:rPr lang="en-US" altLang="zh-CN" dirty="0"/>
              <a:t>(data["ret"].abs(), period, adjust=True)</a:t>
            </a:r>
          </a:p>
          <a:p>
            <a:endParaRPr lang="en-US" altLang="zh-CN" dirty="0"/>
          </a:p>
          <a:p>
            <a:r>
              <a:rPr lang="zh-CN" altLang="en-US" dirty="0"/>
              <a:t>这一句是对收益率的绝对值计算指数移动均线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346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531513" y="1037727"/>
            <a:ext cx="7479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基本函数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return </a:t>
            </a:r>
            <a:r>
              <a:rPr lang="en-US" altLang="zh-CN" dirty="0" err="1"/>
              <a:t>zero_divide</a:t>
            </a:r>
            <a:r>
              <a:rPr lang="en-US" altLang="zh-CN" dirty="0"/>
              <a:t>(</a:t>
            </a:r>
            <a:r>
              <a:rPr lang="en-US" altLang="zh-CN" dirty="0" err="1"/>
              <a:t>ewma</a:t>
            </a:r>
            <a:r>
              <a:rPr lang="en-US" altLang="zh-CN" dirty="0"/>
              <a:t>(data["ret"], period, adjust=True), </a:t>
            </a:r>
            <a:r>
              <a:rPr lang="en-US" altLang="zh-CN" dirty="0" err="1"/>
              <a:t>ewma</a:t>
            </a:r>
            <a:r>
              <a:rPr lang="en-US" altLang="zh-CN" dirty="0"/>
              <a:t>(data["ret"].abs(), period, adjust=True)).values</a:t>
            </a:r>
          </a:p>
          <a:p>
            <a:endParaRPr lang="en-US" altLang="zh-CN" dirty="0"/>
          </a:p>
          <a:p>
            <a:r>
              <a:rPr lang="zh-CN" altLang="en-US" dirty="0"/>
              <a:t>然后二者相除，就是标准化的收益率；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最后的</a:t>
            </a:r>
            <a:r>
              <a:rPr lang="en-US" altLang="zh-CN" dirty="0"/>
              <a:t>.values</a:t>
            </a:r>
            <a:r>
              <a:rPr lang="zh-CN" altLang="en-US" dirty="0"/>
              <a:t>表示返回计算的值；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650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91A092-B5D6-4658-A05A-3A99AB8C67C6}"/>
              </a:ext>
            </a:extLst>
          </p:cNvPr>
          <p:cNvSpPr txBox="1"/>
          <p:nvPr/>
        </p:nvSpPr>
        <p:spPr>
          <a:xfrm>
            <a:off x="4114800" y="21134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4BAC82-E714-4D13-B9C3-594BC778CF8F}"/>
              </a:ext>
            </a:extLst>
          </p:cNvPr>
          <p:cNvSpPr txBox="1"/>
          <p:nvPr/>
        </p:nvSpPr>
        <p:spPr>
          <a:xfrm>
            <a:off x="586596" y="1283870"/>
            <a:ext cx="27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创建目录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0D00DE-4322-2CD2-BD71-16AF078BD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1614999"/>
            <a:ext cx="344805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78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23353F-193E-4B2E-9573-A9C0161D5A77}"/>
              </a:ext>
            </a:extLst>
          </p:cNvPr>
          <p:cNvSpPr txBox="1"/>
          <p:nvPr/>
        </p:nvSpPr>
        <p:spPr>
          <a:xfrm>
            <a:off x="577970" y="1130060"/>
            <a:ext cx="418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因子统计分析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2B8721-2855-AB62-3ED1-E8433B8B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0" y="1580343"/>
            <a:ext cx="8562739" cy="270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7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23353F-193E-4B2E-9573-A9C0161D5A77}"/>
              </a:ext>
            </a:extLst>
          </p:cNvPr>
          <p:cNvSpPr txBox="1"/>
          <p:nvPr/>
        </p:nvSpPr>
        <p:spPr>
          <a:xfrm>
            <a:off x="117478" y="948531"/>
            <a:ext cx="90404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加入移动最大最小值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numpy</a:t>
            </a:r>
            <a:r>
              <a:rPr lang="zh-CN" altLang="en-US" dirty="0"/>
              <a:t>自带的高速算法，可以非常快，比</a:t>
            </a:r>
            <a:r>
              <a:rPr lang="en-US" altLang="zh-CN" dirty="0"/>
              <a:t>R</a:t>
            </a:r>
            <a:r>
              <a:rPr lang="zh-CN" altLang="en-US" dirty="0"/>
              <a:t>快很多，底层</a:t>
            </a:r>
            <a:r>
              <a:rPr lang="en-US" altLang="zh-CN" dirty="0"/>
              <a:t>C</a:t>
            </a:r>
            <a:r>
              <a:rPr lang="zh-CN" altLang="en-US" dirty="0"/>
              <a:t>语言写的，用了很高效的算法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自己用</a:t>
            </a:r>
            <a:r>
              <a:rPr lang="en-US" altLang="zh-CN" dirty="0"/>
              <a:t>C++</a:t>
            </a:r>
            <a:r>
              <a:rPr lang="zh-CN" altLang="en-US" dirty="0"/>
              <a:t>同样的算法，但没有它快；同样的</a:t>
            </a:r>
            <a:r>
              <a:rPr lang="en-US" altLang="zh-CN" dirty="0"/>
              <a:t>C</a:t>
            </a:r>
            <a:r>
              <a:rPr lang="zh-CN" altLang="en-US" dirty="0"/>
              <a:t>代码转成</a:t>
            </a:r>
            <a:r>
              <a:rPr lang="en-US" altLang="zh-CN" dirty="0"/>
              <a:t>R</a:t>
            </a:r>
            <a:r>
              <a:rPr lang="zh-CN" altLang="en-US" dirty="0"/>
              <a:t>，可以在同一个数量级，也没有它快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90C471-1A75-4D6A-9144-6A1EF3DE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11" y="2741612"/>
            <a:ext cx="56197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36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本周内容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276046" y="948416"/>
            <a:ext cx="8751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35876B-110C-4560-A764-174371055FC5}"/>
              </a:ext>
            </a:extLst>
          </p:cNvPr>
          <p:cNvSpPr/>
          <p:nvPr/>
        </p:nvSpPr>
        <p:spPr>
          <a:xfrm>
            <a:off x="2776801" y="1481008"/>
            <a:ext cx="4572000" cy="216469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上周答疑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样本内外测试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90000"/>
              </a:lnSpc>
              <a:spcBef>
                <a:spcPts val="750"/>
              </a:spcBef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总结与作业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739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单纯用方向性因子的弊端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nr</a:t>
            </a:r>
            <a:r>
              <a:rPr lang="zh-CN" altLang="en-US" dirty="0"/>
              <a:t>，无论低波动还是高波动，比值都是</a:t>
            </a:r>
            <a:r>
              <a:rPr lang="en-US" altLang="zh-CN" dirty="0"/>
              <a:t>-1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之间，但在低波动的时候可能无法盈利，怎么办呢？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此时可以引入波动率因子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68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07C006A-5B55-4312-8D21-F341A8BA3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758" y="1366669"/>
            <a:ext cx="6506483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6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波动性因子：</a:t>
            </a:r>
            <a:r>
              <a:rPr lang="en-US" altLang="zh-CN" dirty="0" err="1"/>
              <a:t>atr</a:t>
            </a:r>
            <a:r>
              <a:rPr lang="zh-CN" altLang="en-US" dirty="0"/>
              <a:t>（</a:t>
            </a:r>
            <a:r>
              <a:rPr lang="en-US" altLang="zh-CN" dirty="0"/>
              <a:t>absolute true range)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之前用</a:t>
            </a:r>
            <a:r>
              <a:rPr lang="en-US" altLang="zh-CN" dirty="0" err="1"/>
              <a:t>atr</a:t>
            </a:r>
            <a:r>
              <a:rPr lang="en-US" altLang="zh-CN" dirty="0"/>
              <a:t>/spread</a:t>
            </a:r>
            <a:r>
              <a:rPr lang="zh-CN" altLang="en-US" dirty="0"/>
              <a:t>，现在发现其实不大好，因为很多品种经常处于好几倍的</a:t>
            </a:r>
            <a:r>
              <a:rPr lang="en-US" altLang="zh-CN" dirty="0"/>
              <a:t>spread</a:t>
            </a:r>
            <a:r>
              <a:rPr lang="zh-CN" altLang="en-US" dirty="0"/>
              <a:t>，现在用</a:t>
            </a:r>
            <a:r>
              <a:rPr lang="en-US" altLang="zh-CN" dirty="0" err="1"/>
              <a:t>atr</a:t>
            </a:r>
            <a:r>
              <a:rPr lang="en-US" altLang="zh-CN" dirty="0"/>
              <a:t>/</a:t>
            </a:r>
            <a:r>
              <a:rPr lang="en-US" altLang="zh-CN" dirty="0" err="1"/>
              <a:t>wpr</a:t>
            </a:r>
            <a:r>
              <a:rPr lang="zh-CN" altLang="en-US" dirty="0"/>
              <a:t>，等于标准化成收益率了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51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69343" y="1181819"/>
            <a:ext cx="79794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测试步骤：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</a:t>
            </a:r>
            <a:r>
              <a:rPr lang="zh-CN" altLang="en-US" dirty="0"/>
              <a:t>计算因子取值的分布，</a:t>
            </a:r>
            <a:r>
              <a:rPr lang="en-US" altLang="zh-CN" dirty="0" err="1"/>
              <a:t>all_signal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2.</a:t>
            </a:r>
            <a:r>
              <a:rPr lang="zh-CN" altLang="en-US" dirty="0"/>
              <a:t>选好</a:t>
            </a:r>
            <a:r>
              <a:rPr lang="en-US" altLang="zh-CN" dirty="0"/>
              <a:t>20</a:t>
            </a:r>
            <a:r>
              <a:rPr lang="zh-CN" altLang="en-US" dirty="0"/>
              <a:t>个开仓阈值：</a:t>
            </a:r>
            <a:r>
              <a:rPr lang="en-US" altLang="zh-CN" dirty="0" err="1"/>
              <a:t>open_thre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3.</a:t>
            </a:r>
            <a:r>
              <a:rPr lang="zh-CN" altLang="en-US" dirty="0"/>
              <a:t>每个开仓阈值平均分配</a:t>
            </a:r>
            <a:r>
              <a:rPr lang="en-US" altLang="zh-CN" dirty="0"/>
              <a:t>5</a:t>
            </a:r>
            <a:r>
              <a:rPr lang="zh-CN" altLang="en-US" dirty="0"/>
              <a:t>个平仓阈值，一共</a:t>
            </a:r>
            <a:r>
              <a:rPr lang="en-US" altLang="zh-CN" dirty="0"/>
              <a:t>100</a:t>
            </a:r>
            <a:r>
              <a:rPr lang="zh-CN" altLang="en-US" dirty="0"/>
              <a:t>组参数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4.</a:t>
            </a:r>
            <a:r>
              <a:rPr lang="zh-CN" altLang="en-US" dirty="0"/>
              <a:t>并行</a:t>
            </a:r>
            <a:r>
              <a:rPr lang="en-US" altLang="zh-CN" dirty="0" err="1"/>
              <a:t>f_par</a:t>
            </a:r>
            <a:r>
              <a:rPr lang="en-US" altLang="zh-CN" dirty="0"/>
              <a:t> = </a:t>
            </a:r>
            <a:r>
              <a:rPr lang="en-US" altLang="zh-CN" dirty="0" err="1"/>
              <a:t>functools.partial</a:t>
            </a:r>
            <a:r>
              <a:rPr lang="en-US" altLang="zh-CN" dirty="0"/>
              <a:t>(</a:t>
            </a:r>
            <a:r>
              <a:rPr lang="en-US" altLang="zh-CN" dirty="0" err="1"/>
              <a:t>get_signal_pnl</a:t>
            </a:r>
            <a:r>
              <a:rPr lang="en-US" altLang="zh-CN" dirty="0"/>
              <a:t>, product=product, </a:t>
            </a:r>
            <a:r>
              <a:rPr lang="en-US" altLang="zh-CN" dirty="0" err="1"/>
              <a:t>signal_name</a:t>
            </a:r>
            <a:r>
              <a:rPr lang="en-US" altLang="zh-CN" dirty="0"/>
              <a:t>=</a:t>
            </a:r>
            <a:r>
              <a:rPr lang="en-US" altLang="zh-CN" dirty="0" err="1"/>
              <a:t>signal_name</a:t>
            </a:r>
            <a:r>
              <a:rPr lang="en-US" altLang="zh-CN" dirty="0"/>
              <a:t>, </a:t>
            </a:r>
            <a:r>
              <a:rPr lang="en-US" altLang="zh-CN" dirty="0" err="1"/>
              <a:t>thre_mat</a:t>
            </a:r>
            <a:r>
              <a:rPr lang="en-US" altLang="zh-CN" dirty="0"/>
              <a:t>=</a:t>
            </a:r>
            <a:r>
              <a:rPr lang="en-US" altLang="zh-CN" dirty="0" err="1"/>
              <a:t>thre_mat</a:t>
            </a:r>
            <a:r>
              <a:rPr lang="en-US" altLang="zh-CN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                               reverse=1,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                               HEAD_PATH=HEAD_PATH, SAVE_PATH=</a:t>
            </a:r>
            <a:r>
              <a:rPr lang="en-US" altLang="zh-CN" dirty="0" err="1"/>
              <a:t>SAVE_PATH,</a:t>
            </a:r>
            <a:r>
              <a:rPr lang="en-US" altLang="zh-CN" dirty="0" err="1">
                <a:solidFill>
                  <a:srgbClr val="FF0000"/>
                </a:solidFill>
              </a:rPr>
              <a:t>atr_filter</a:t>
            </a:r>
            <a:r>
              <a:rPr lang="en-US" altLang="zh-CN" dirty="0">
                <a:solidFill>
                  <a:srgbClr val="FF0000"/>
                </a:solidFill>
              </a:rPr>
              <a:t>=0.02</a:t>
            </a:r>
            <a:r>
              <a:rPr lang="en-US" altLang="zh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5.</a:t>
            </a:r>
            <a:r>
              <a:rPr lang="zh-CN" altLang="en-US" dirty="0"/>
              <a:t>筛选策略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FF0000"/>
                </a:solidFill>
              </a:rPr>
              <a:t>good_strat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dirty="0" err="1">
                <a:solidFill>
                  <a:srgbClr val="FF0000"/>
                </a:solidFill>
              </a:rPr>
              <a:t>trade_stat</a:t>
            </a:r>
            <a:r>
              <a:rPr lang="en-US" altLang="zh-CN" dirty="0">
                <a:solidFill>
                  <a:srgbClr val="FF0000"/>
                </a:solidFill>
              </a:rPr>
              <a:t>["</a:t>
            </a:r>
            <a:r>
              <a:rPr lang="en-US" altLang="zh-CN" dirty="0" err="1">
                <a:solidFill>
                  <a:srgbClr val="FF0000"/>
                </a:solidFill>
              </a:rPr>
              <a:t>final.result</a:t>
            </a:r>
            <a:r>
              <a:rPr lang="en-US" altLang="zh-CN" dirty="0">
                <a:solidFill>
                  <a:srgbClr val="FF0000"/>
                </a:solidFill>
              </a:rPr>
              <a:t>"]["</a:t>
            </a:r>
            <a:r>
              <a:rPr lang="en-US" altLang="zh-CN" dirty="0" err="1">
                <a:solidFill>
                  <a:srgbClr val="FF0000"/>
                </a:solidFill>
              </a:rPr>
              <a:t>avg.pnl</a:t>
            </a:r>
            <a:r>
              <a:rPr lang="en-US" altLang="zh-CN" dirty="0">
                <a:solidFill>
                  <a:srgbClr val="FF0000"/>
                </a:solidFill>
              </a:rPr>
              <a:t>"]&gt;0.001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4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555F98-58FE-44FA-B447-58365580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11" y="1461032"/>
            <a:ext cx="5744377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2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B5D819-044E-4952-AEF8-22D22EF1DF1F}"/>
              </a:ext>
            </a:extLst>
          </p:cNvPr>
          <p:cNvSpPr txBox="1"/>
          <p:nvPr/>
        </p:nvSpPr>
        <p:spPr>
          <a:xfrm>
            <a:off x="508958" y="948531"/>
            <a:ext cx="357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nr</a:t>
            </a:r>
            <a:r>
              <a:rPr lang="zh-CN" altLang="en-US" dirty="0"/>
              <a:t>的取值分布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E719277-377F-F5AC-7D8C-55E052DE2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122" y="1472960"/>
            <a:ext cx="5396516" cy="338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9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69343" y="1181819"/>
            <a:ext cx="7979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优化方法介绍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现在用</a:t>
            </a:r>
            <a:r>
              <a:rPr lang="zh-CN" altLang="en-US" dirty="0">
                <a:solidFill>
                  <a:srgbClr val="FF0000"/>
                </a:solidFill>
              </a:rPr>
              <a:t>网格优化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我们并不知道因子是趋势还是反转，所以都要测测；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reverse=1</a:t>
            </a:r>
            <a:r>
              <a:rPr lang="zh-CN" altLang="en-US" dirty="0"/>
              <a:t>表示趋势，</a:t>
            </a:r>
            <a:r>
              <a:rPr lang="en-US" altLang="zh-CN" dirty="0"/>
              <a:t>reverse=-1</a:t>
            </a:r>
            <a:r>
              <a:rPr lang="zh-CN" altLang="en-US" dirty="0"/>
              <a:t>表示反转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未来纳入回归模型就可以由系数自动调整，现在还不行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95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65F87F-AF66-4D4F-B19C-408C2EF8A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37" y="1113922"/>
            <a:ext cx="5614025" cy="3706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80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44303E-5BC1-403B-AF91-5B8958025FC0}"/>
              </a:ext>
            </a:extLst>
          </p:cNvPr>
          <p:cNvSpPr txBox="1"/>
          <p:nvPr/>
        </p:nvSpPr>
        <p:spPr>
          <a:xfrm>
            <a:off x="569343" y="1181819"/>
            <a:ext cx="79794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使用波动率过滤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加入</a:t>
            </a:r>
            <a:r>
              <a:rPr lang="en-US" altLang="zh-CN" dirty="0" err="1"/>
              <a:t>atr</a:t>
            </a:r>
            <a:r>
              <a:rPr lang="zh-CN" altLang="en-US" dirty="0"/>
              <a:t>过滤低波动率，波动太低可能无法覆盖成本，这里是使用</a:t>
            </a:r>
            <a:r>
              <a:rPr lang="en-US" altLang="zh-CN" dirty="0" err="1"/>
              <a:t>atr</a:t>
            </a:r>
            <a:r>
              <a:rPr lang="en-US" altLang="zh-CN" dirty="0"/>
              <a:t>&gt;=0.02</a:t>
            </a:r>
            <a:r>
              <a:rPr lang="zh-CN" altLang="en-US" dirty="0"/>
              <a:t>，也就是波动幅度要达到</a:t>
            </a:r>
            <a:r>
              <a:rPr lang="en-US" altLang="zh-CN" dirty="0"/>
              <a:t>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当然，加入后可能交易信号会滞后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加入后防止低波动震荡时期频繁交易亏损手续费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055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7E1FAE-B39B-48C2-97CA-B5F785330BC4}"/>
              </a:ext>
            </a:extLst>
          </p:cNvPr>
          <p:cNvSpPr txBox="1"/>
          <p:nvPr/>
        </p:nvSpPr>
        <p:spPr>
          <a:xfrm>
            <a:off x="819509" y="948531"/>
            <a:ext cx="5719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nr.4096</a:t>
            </a:r>
            <a:r>
              <a:rPr lang="zh-CN" altLang="en-US" dirty="0"/>
              <a:t>全局优化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67F271-ABE4-4024-AD5B-4A9830975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552575"/>
            <a:ext cx="75342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3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276046" y="948416"/>
            <a:ext cx="87517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Q2</a:t>
            </a:r>
            <a:r>
              <a:rPr lang="zh-CN" altLang="en-US" sz="1400" dirty="0"/>
              <a:t>：</a:t>
            </a:r>
            <a:r>
              <a:rPr lang="zh-CN" altLang="zh-CN" sz="1400" dirty="0"/>
              <a:t>为何要计算对数收益率</a:t>
            </a:r>
            <a:r>
              <a:rPr lang="en-US" altLang="zh-CN" sz="1400" dirty="0"/>
              <a:t> </a:t>
            </a:r>
            <a:r>
              <a:rPr lang="zh-CN" altLang="en-US" sz="1400" dirty="0"/>
              <a:t>？</a:t>
            </a:r>
            <a:r>
              <a:rPr lang="en-US" altLang="zh-CN" sz="1400" dirty="0"/>
              <a:t>Log return</a:t>
            </a:r>
          </a:p>
          <a:p>
            <a:pPr lvl="0"/>
            <a:r>
              <a:rPr lang="en-US" altLang="zh-CN" sz="1400" dirty="0">
                <a:solidFill>
                  <a:srgbClr val="FF0000"/>
                </a:solidFill>
              </a:rPr>
              <a:t>A:</a:t>
            </a:r>
            <a:r>
              <a:rPr lang="zh-CN" altLang="zh-CN" sz="1400" dirty="0">
                <a:solidFill>
                  <a:srgbClr val="FF0000"/>
                </a:solidFill>
              </a:rPr>
              <a:t>方便计算</a:t>
            </a:r>
            <a:r>
              <a:rPr lang="en-US" altLang="zh-CN" sz="1400" dirty="0">
                <a:solidFill>
                  <a:srgbClr val="FF0000"/>
                </a:solidFill>
              </a:rPr>
              <a:t>,</a:t>
            </a:r>
            <a:r>
              <a:rPr lang="zh-CN" altLang="en-US" sz="1400" dirty="0">
                <a:solidFill>
                  <a:srgbClr val="FF0000"/>
                </a:solidFill>
              </a:rPr>
              <a:t>对数收益率是多空对称，从</a:t>
            </a:r>
            <a:r>
              <a:rPr lang="en-US" altLang="zh-CN" sz="1400" dirty="0">
                <a:solidFill>
                  <a:srgbClr val="FF0000"/>
                </a:solidFill>
              </a:rPr>
              <a:t>x</a:t>
            </a:r>
            <a:r>
              <a:rPr lang="zh-CN" altLang="en-US" sz="1400" dirty="0">
                <a:solidFill>
                  <a:srgbClr val="FF0000"/>
                </a:solidFill>
              </a:rPr>
              <a:t>变化到</a:t>
            </a:r>
            <a:r>
              <a:rPr lang="en-US" altLang="zh-CN" sz="1400" dirty="0">
                <a:solidFill>
                  <a:srgbClr val="FF0000"/>
                </a:solidFill>
              </a:rPr>
              <a:t>y</a:t>
            </a:r>
            <a:r>
              <a:rPr lang="zh-CN" altLang="en-US" sz="1400" dirty="0">
                <a:solidFill>
                  <a:srgbClr val="FF0000"/>
                </a:solidFill>
              </a:rPr>
              <a:t>，以及从</a:t>
            </a:r>
            <a:r>
              <a:rPr lang="en-US" altLang="zh-CN" sz="1400" dirty="0">
                <a:solidFill>
                  <a:srgbClr val="FF0000"/>
                </a:solidFill>
              </a:rPr>
              <a:t>y</a:t>
            </a:r>
            <a:r>
              <a:rPr lang="zh-CN" altLang="en-US" sz="1400" dirty="0">
                <a:solidFill>
                  <a:srgbClr val="FF0000"/>
                </a:solidFill>
              </a:rPr>
              <a:t>变化到</a:t>
            </a:r>
            <a:r>
              <a:rPr lang="en-US" altLang="zh-CN" sz="1400" dirty="0">
                <a:solidFill>
                  <a:srgbClr val="FF0000"/>
                </a:solidFill>
              </a:rPr>
              <a:t>x</a:t>
            </a:r>
            <a:r>
              <a:rPr lang="zh-CN" altLang="en-US" sz="1400" dirty="0">
                <a:solidFill>
                  <a:srgbClr val="FF0000"/>
                </a:solidFill>
              </a:rPr>
              <a:t>对称的，但除法来计算不对称（</a:t>
            </a:r>
            <a:r>
              <a:rPr lang="en-US" altLang="zh-CN" sz="1400" dirty="0">
                <a:solidFill>
                  <a:srgbClr val="FF0000"/>
                </a:solidFill>
              </a:rPr>
              <a:t>80</a:t>
            </a:r>
            <a:r>
              <a:rPr lang="zh-CN" altLang="en-US" sz="1400" dirty="0">
                <a:solidFill>
                  <a:srgbClr val="FF0000"/>
                </a:solidFill>
              </a:rPr>
              <a:t>变到</a:t>
            </a:r>
            <a:r>
              <a:rPr lang="en-US" altLang="zh-CN" sz="1400" dirty="0">
                <a:solidFill>
                  <a:srgbClr val="FF0000"/>
                </a:solidFill>
              </a:rPr>
              <a:t>100</a:t>
            </a:r>
            <a:r>
              <a:rPr lang="zh-CN" altLang="en-US" sz="1400" dirty="0">
                <a:solidFill>
                  <a:srgbClr val="FF0000"/>
                </a:solidFill>
              </a:rPr>
              <a:t>是</a:t>
            </a:r>
            <a:r>
              <a:rPr lang="en-US" altLang="zh-CN" sz="1400" dirty="0">
                <a:solidFill>
                  <a:srgbClr val="FF0000"/>
                </a:solidFill>
              </a:rPr>
              <a:t>25%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100</a:t>
            </a:r>
            <a:r>
              <a:rPr lang="zh-CN" altLang="en-US" sz="1400" dirty="0">
                <a:solidFill>
                  <a:srgbClr val="FF0000"/>
                </a:solidFill>
              </a:rPr>
              <a:t>变到</a:t>
            </a:r>
            <a:r>
              <a:rPr lang="en-US" altLang="zh-CN" sz="1400" dirty="0">
                <a:solidFill>
                  <a:srgbClr val="FF0000"/>
                </a:solidFill>
              </a:rPr>
              <a:t>80</a:t>
            </a:r>
            <a:r>
              <a:rPr lang="zh-CN" altLang="en-US" sz="1400" dirty="0">
                <a:solidFill>
                  <a:srgbClr val="FF0000"/>
                </a:solidFill>
              </a:rPr>
              <a:t>是</a:t>
            </a:r>
            <a:r>
              <a:rPr lang="en-US" altLang="zh-CN" sz="1400" dirty="0">
                <a:solidFill>
                  <a:srgbClr val="FF0000"/>
                </a:solidFill>
              </a:rPr>
              <a:t>20%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log(80-log(100)=-(log(100)-log(80))</a:t>
            </a: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用实际的价格变化也是对称的，比如</a:t>
            </a:r>
            <a:r>
              <a:rPr lang="en-US" altLang="zh-CN" sz="1400" dirty="0">
                <a:solidFill>
                  <a:srgbClr val="FF0000"/>
                </a:solidFill>
              </a:rPr>
              <a:t>80</a:t>
            </a:r>
            <a:r>
              <a:rPr lang="zh-CN" altLang="en-US" sz="1400" dirty="0">
                <a:solidFill>
                  <a:srgbClr val="FF0000"/>
                </a:solidFill>
              </a:rPr>
              <a:t>到</a:t>
            </a:r>
            <a:r>
              <a:rPr lang="en-US" altLang="zh-CN" sz="1400" dirty="0">
                <a:solidFill>
                  <a:srgbClr val="FF0000"/>
                </a:solidFill>
              </a:rPr>
              <a:t>100</a:t>
            </a:r>
            <a:r>
              <a:rPr lang="zh-CN" altLang="en-US" sz="1400" dirty="0">
                <a:solidFill>
                  <a:srgbClr val="FF0000"/>
                </a:solidFill>
              </a:rPr>
              <a:t>是</a:t>
            </a:r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r>
              <a:rPr lang="zh-CN" altLang="en-US" sz="1400" dirty="0">
                <a:solidFill>
                  <a:srgbClr val="FF0000"/>
                </a:solidFill>
              </a:rPr>
              <a:t>，</a:t>
            </a:r>
            <a:r>
              <a:rPr lang="en-US" altLang="zh-CN" sz="1400" dirty="0">
                <a:solidFill>
                  <a:srgbClr val="FF0000"/>
                </a:solidFill>
              </a:rPr>
              <a:t>100</a:t>
            </a:r>
            <a:r>
              <a:rPr lang="zh-CN" altLang="en-US" sz="1400" dirty="0">
                <a:solidFill>
                  <a:srgbClr val="FF0000"/>
                </a:solidFill>
              </a:rPr>
              <a:t>到</a:t>
            </a:r>
            <a:r>
              <a:rPr lang="en-US" altLang="zh-CN" sz="1400" dirty="0">
                <a:solidFill>
                  <a:srgbClr val="FF0000"/>
                </a:solidFill>
              </a:rPr>
              <a:t>80</a:t>
            </a:r>
            <a:r>
              <a:rPr lang="zh-CN" altLang="en-US" sz="1400" dirty="0">
                <a:solidFill>
                  <a:srgbClr val="FF0000"/>
                </a:solidFill>
              </a:rPr>
              <a:t>是</a:t>
            </a:r>
            <a:r>
              <a:rPr lang="en-US" altLang="zh-CN" sz="1400" dirty="0">
                <a:solidFill>
                  <a:srgbClr val="FF0000"/>
                </a:solidFill>
              </a:rPr>
              <a:t>-20</a:t>
            </a:r>
            <a:r>
              <a:rPr lang="zh-CN" altLang="en-US" sz="1400" dirty="0">
                <a:solidFill>
                  <a:srgbClr val="FF0000"/>
                </a:solidFill>
              </a:rPr>
              <a:t>；但可能数字货币价格几年间变化较大。比如之前</a:t>
            </a:r>
            <a:r>
              <a:rPr lang="en-US" altLang="zh-CN" sz="1400" dirty="0">
                <a:solidFill>
                  <a:srgbClr val="FF0000"/>
                </a:solidFill>
              </a:rPr>
              <a:t>200</a:t>
            </a:r>
            <a:r>
              <a:rPr lang="zh-CN" altLang="en-US" sz="1400" dirty="0">
                <a:solidFill>
                  <a:srgbClr val="FF0000"/>
                </a:solidFill>
              </a:rPr>
              <a:t>美金，后来</a:t>
            </a:r>
            <a:r>
              <a:rPr lang="en-US" altLang="zh-CN" sz="1400" dirty="0">
                <a:solidFill>
                  <a:srgbClr val="FF0000"/>
                </a:solidFill>
              </a:rPr>
              <a:t>20000</a:t>
            </a:r>
            <a:r>
              <a:rPr lang="zh-CN" altLang="en-US" sz="1400" dirty="0">
                <a:solidFill>
                  <a:srgbClr val="FF0000"/>
                </a:solidFill>
              </a:rPr>
              <a:t>美金，那么</a:t>
            </a:r>
            <a:r>
              <a:rPr lang="en-US" altLang="zh-CN" sz="1400" dirty="0">
                <a:solidFill>
                  <a:srgbClr val="FF0000"/>
                </a:solidFill>
              </a:rPr>
              <a:t>20</a:t>
            </a:r>
            <a:r>
              <a:rPr lang="zh-CN" altLang="en-US" sz="1400" dirty="0">
                <a:solidFill>
                  <a:srgbClr val="FF0000"/>
                </a:solidFill>
              </a:rPr>
              <a:t>相对于</a:t>
            </a:r>
            <a:r>
              <a:rPr lang="en-US" altLang="zh-CN" sz="1400" dirty="0">
                <a:solidFill>
                  <a:srgbClr val="FF0000"/>
                </a:solidFill>
              </a:rPr>
              <a:t>200</a:t>
            </a:r>
            <a:r>
              <a:rPr lang="zh-CN" altLang="en-US" sz="1400" dirty="0">
                <a:solidFill>
                  <a:srgbClr val="FF0000"/>
                </a:solidFill>
              </a:rPr>
              <a:t>美金是</a:t>
            </a:r>
            <a:r>
              <a:rPr lang="en-US" altLang="zh-CN" sz="1400" dirty="0">
                <a:solidFill>
                  <a:srgbClr val="FF0000"/>
                </a:solidFill>
              </a:rPr>
              <a:t>10%</a:t>
            </a:r>
            <a:r>
              <a:rPr lang="zh-CN" altLang="en-US" sz="1400" dirty="0">
                <a:solidFill>
                  <a:srgbClr val="FF0000"/>
                </a:solidFill>
              </a:rPr>
              <a:t>，相对于</a:t>
            </a:r>
            <a:r>
              <a:rPr lang="en-US" altLang="zh-CN" sz="1400" dirty="0">
                <a:solidFill>
                  <a:srgbClr val="FF0000"/>
                </a:solidFill>
              </a:rPr>
              <a:t>20000</a:t>
            </a:r>
            <a:r>
              <a:rPr lang="zh-CN" altLang="en-US" sz="1400" dirty="0">
                <a:solidFill>
                  <a:srgbClr val="FF0000"/>
                </a:solidFill>
              </a:rPr>
              <a:t>美金就很小了。但手续费是按照合约价值的万分之几来收，所以预测也有收益率好一点。另外滑点是跟价格成正比。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从对称的角度应该用对数收益率或具体幅度；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从平稳的角度应该用堆数收益率或实际收益率；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综合来看，使用对数收益率是最好的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zh-CN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74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回测因子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7E1FAE-B39B-48C2-97CA-B5F785330BC4}"/>
              </a:ext>
            </a:extLst>
          </p:cNvPr>
          <p:cNvSpPr txBox="1"/>
          <p:nvPr/>
        </p:nvSpPr>
        <p:spPr>
          <a:xfrm>
            <a:off x="819509" y="948531"/>
            <a:ext cx="5719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nr.4096</a:t>
            </a:r>
            <a:r>
              <a:rPr lang="zh-CN" altLang="en-US" dirty="0"/>
              <a:t>全局优化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46B986A-D1D9-7041-C804-E53FA1A8B2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594"/>
            <a:ext cx="2838091" cy="18006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078786-A7B3-C23F-F55D-0A5DE12FF6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393" y="1410196"/>
            <a:ext cx="2838091" cy="18158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3C1B7D-0443-4200-AB85-AF476263E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87" y="1429335"/>
            <a:ext cx="2838091" cy="181589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365E91E-947E-F6C0-AFE5-B9284AA025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46" y="3342861"/>
            <a:ext cx="2602933" cy="165144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555AF86-5AF1-FB41-4EA7-5ED9410ED6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675" y="3342861"/>
            <a:ext cx="2759525" cy="17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2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D77D7-7FD4-496A-B8CF-000AB3E775AC}"/>
              </a:ext>
            </a:extLst>
          </p:cNvPr>
          <p:cNvSpPr txBox="1"/>
          <p:nvPr/>
        </p:nvSpPr>
        <p:spPr>
          <a:xfrm>
            <a:off x="923026" y="1207698"/>
            <a:ext cx="6349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样本内外的设置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刚刚是全局优化，可能说服力不强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现在介绍样本内外优化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训练集：</a:t>
            </a:r>
            <a:r>
              <a:rPr lang="en-US" altLang="zh-CN" dirty="0"/>
              <a:t>2017</a:t>
            </a:r>
            <a:r>
              <a:rPr lang="zh-CN" altLang="en-US" dirty="0"/>
              <a:t>以前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测试集：</a:t>
            </a:r>
            <a:r>
              <a:rPr lang="en-US" altLang="zh-CN" dirty="0"/>
              <a:t>2017</a:t>
            </a:r>
            <a:r>
              <a:rPr lang="zh-CN" altLang="en-US" dirty="0"/>
              <a:t>以后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FF0000"/>
                </a:solidFill>
              </a:rPr>
              <a:t>兼顾单笔利润和交易次数</a:t>
            </a:r>
            <a:endParaRPr lang="en-US" altLang="zh-CN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一般来说筛选策略的标准不宜太苛刻，否则容易过度优化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时间序列一般用前面训练，后面测试，反过来意义不大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419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E9963D-8AC0-4102-A151-1C7F0BAA59A5}"/>
              </a:ext>
            </a:extLst>
          </p:cNvPr>
          <p:cNvSpPr txBox="1"/>
          <p:nvPr/>
        </p:nvSpPr>
        <p:spPr>
          <a:xfrm>
            <a:off x="776377" y="923026"/>
            <a:ext cx="4520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训练集做训练，使用</a:t>
            </a:r>
            <a:r>
              <a:rPr lang="en-US" altLang="zh-CN" dirty="0" err="1"/>
              <a:t>train_sample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12EB02-2A54-4720-BD10-5CAB8B850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1485989"/>
            <a:ext cx="85534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0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ACC3E8-A96C-4985-A831-78FC7F2BE8BF}"/>
              </a:ext>
            </a:extLst>
          </p:cNvPr>
          <p:cNvSpPr txBox="1"/>
          <p:nvPr/>
        </p:nvSpPr>
        <p:spPr>
          <a:xfrm>
            <a:off x="655608" y="914400"/>
            <a:ext cx="55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筛选表现好的策略，大于</a:t>
            </a:r>
            <a:r>
              <a:rPr lang="en-US" altLang="zh-CN" dirty="0"/>
              <a:t>0.001</a:t>
            </a:r>
            <a:r>
              <a:rPr lang="zh-CN" altLang="en-US" dirty="0"/>
              <a:t>，次数大于</a:t>
            </a:r>
            <a:r>
              <a:rPr lang="en-US" altLang="zh-CN" dirty="0"/>
              <a:t>20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0640BB-4240-456B-915D-ECE3FA435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438275"/>
            <a:ext cx="70675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38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ACC3E8-A96C-4985-A831-78FC7F2BE8BF}"/>
              </a:ext>
            </a:extLst>
          </p:cNvPr>
          <p:cNvSpPr txBox="1"/>
          <p:nvPr/>
        </p:nvSpPr>
        <p:spPr>
          <a:xfrm>
            <a:off x="655608" y="914400"/>
            <a:ext cx="559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nr..4096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C968E5-C3AA-A4EA-CE9C-653686E005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13" y="1431984"/>
            <a:ext cx="5849937" cy="371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32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样本内外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D77D7-7FD4-496A-B8CF-000AB3E775AC}"/>
              </a:ext>
            </a:extLst>
          </p:cNvPr>
          <p:cNvSpPr txBox="1"/>
          <p:nvPr/>
        </p:nvSpPr>
        <p:spPr>
          <a:xfrm>
            <a:off x="923026" y="1207698"/>
            <a:ext cx="6349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对结果评价：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如果全局好但样本内外不好，则可能样本内过度优化；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如果全局也不是很好，那么就是模型不适合行情；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如果全局优化的时候，样本外这部分也不是很好；现在分样本内外，样本外这部分也大概率不好；这更多是行情的问题，而不是过度优化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因为只有一个因子，过度优化的可能性不是很高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584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62388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总结与作业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D77D7-7FD4-496A-B8CF-000AB3E775AC}"/>
              </a:ext>
            </a:extLst>
          </p:cNvPr>
          <p:cNvSpPr txBox="1"/>
          <p:nvPr/>
        </p:nvSpPr>
        <p:spPr>
          <a:xfrm>
            <a:off x="923026" y="1207698"/>
            <a:ext cx="75912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总结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对第一周的一些问题进行了答疑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这一周介绍了</a:t>
            </a:r>
            <a:r>
              <a:rPr lang="en-US" altLang="zh-CN" dirty="0"/>
              <a:t>nr</a:t>
            </a:r>
            <a:r>
              <a:rPr lang="zh-CN" altLang="en-US" dirty="0"/>
              <a:t>的因子（标准化收益率），最普通的趋势因子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回测的方法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样本内外回测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作业：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重复这个过程，使用</a:t>
            </a:r>
            <a:r>
              <a:rPr lang="en-US" altLang="zh-CN" dirty="0"/>
              <a:t>period=1024/2048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621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1" name="Picture 1" descr="pasted-image.pdf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247" y="-75010"/>
            <a:ext cx="9284494" cy="5293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122" name="Text Box 2"/>
          <p:cNvSpPr txBox="1">
            <a:spLocks/>
          </p:cNvSpPr>
          <p:nvPr/>
        </p:nvSpPr>
        <p:spPr bwMode="auto">
          <a:xfrm>
            <a:off x="420291" y="2267701"/>
            <a:ext cx="8302824" cy="60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6789" tIns="26789" rIns="26789" bIns="26789" anchor="ctr">
            <a:spAutoFit/>
          </a:bodyPr>
          <a:lstStyle/>
          <a:p>
            <a:pPr algn="ctr" defTabSz="307777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600">
                <a:solidFill>
                  <a:srgbClr val="FFFFFF"/>
                </a:solidFill>
                <a:latin typeface="Lantinghei SC Demibold" charset="0"/>
                <a:ea typeface="宋体" panose="02010600030101010101" pitchFamily="2" charset="-122"/>
                <a:sym typeface="Lantinghei SC Demibold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283041971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276046" y="948416"/>
            <a:ext cx="87517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Q3:ADF/KPSS</a:t>
            </a:r>
            <a:r>
              <a:rPr lang="zh-CN" altLang="zh-CN" sz="1400" dirty="0"/>
              <a:t>算出来不一定是平稳的</a:t>
            </a:r>
            <a:r>
              <a:rPr lang="zh-CN" altLang="en-US" sz="1400" dirty="0"/>
              <a:t>？</a:t>
            </a:r>
            <a:r>
              <a:rPr lang="en-US" altLang="zh-CN" sz="1400" dirty="0"/>
              <a:t> </a:t>
            </a:r>
            <a:r>
              <a:rPr lang="zh-CN" altLang="zh-CN" sz="1400" dirty="0"/>
              <a:t>根据走势不同</a:t>
            </a:r>
            <a:r>
              <a:rPr lang="zh-CN" altLang="en-US" sz="1400" dirty="0"/>
              <a:t>？</a:t>
            </a:r>
            <a:r>
              <a:rPr lang="zh-CN" altLang="zh-CN" sz="1400" dirty="0"/>
              <a:t>要平稳的情况策略才好开发</a:t>
            </a:r>
            <a:r>
              <a:rPr lang="zh-CN" altLang="en-US" sz="1400" dirty="0"/>
              <a:t>策略</a:t>
            </a:r>
            <a:r>
              <a:rPr lang="zh-CN" altLang="zh-CN" sz="1400" dirty="0"/>
              <a:t>吗</a:t>
            </a:r>
            <a:r>
              <a:rPr lang="zh-CN" altLang="en-US" sz="1400" dirty="0"/>
              <a:t>？</a:t>
            </a:r>
            <a:endParaRPr lang="en-US" altLang="zh-CN" sz="1400" dirty="0"/>
          </a:p>
          <a:p>
            <a:pPr lvl="0"/>
            <a:r>
              <a:rPr lang="en-US" altLang="zh-CN" sz="1400" dirty="0">
                <a:solidFill>
                  <a:srgbClr val="FF0000"/>
                </a:solidFill>
              </a:rPr>
              <a:t>A:</a:t>
            </a:r>
            <a:r>
              <a:rPr lang="zh-CN" altLang="en-US" sz="1400" dirty="0">
                <a:solidFill>
                  <a:srgbClr val="FF0000"/>
                </a:solidFill>
              </a:rPr>
              <a:t>如果平稳的话，回归就不是伪回归；我们希望平稳，是因为这样的话过去的事情可以更容易重复发生；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如果不平稳，比如过去可以取很大的值，未来可能就取不到，这样过去赚钱的未来可能就赚不到；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比如之前涨到</a:t>
            </a:r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r>
              <a:rPr lang="zh-CN" altLang="en-US" sz="1400" dirty="0">
                <a:solidFill>
                  <a:srgbClr val="FF0000"/>
                </a:solidFill>
              </a:rPr>
              <a:t>万美金，然后跌回</a:t>
            </a:r>
            <a:r>
              <a:rPr lang="en-US" altLang="zh-CN" sz="1400" dirty="0">
                <a:solidFill>
                  <a:srgbClr val="FF0000"/>
                </a:solidFill>
              </a:rPr>
              <a:t>3000</a:t>
            </a:r>
            <a:r>
              <a:rPr lang="zh-CN" altLang="en-US" sz="1400" dirty="0">
                <a:solidFill>
                  <a:srgbClr val="FF0000"/>
                </a:solidFill>
              </a:rPr>
              <a:t>，过去的幅度很大，现在很小，如果不平稳的话，过去的参数放到现在就没有交易；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endParaRPr lang="en-US" altLang="zh-CN" sz="1400" dirty="0">
              <a:solidFill>
                <a:srgbClr val="FF0000"/>
              </a:solidFill>
            </a:endParaRPr>
          </a:p>
          <a:p>
            <a:pPr lvl="0"/>
            <a:r>
              <a:rPr lang="zh-CN" altLang="en-US" sz="1400" dirty="0">
                <a:solidFill>
                  <a:srgbClr val="FF0000"/>
                </a:solidFill>
              </a:rPr>
              <a:t>因此，哪怕实际价格不平稳，我们也要设计出平稳的因子，才能更好交易</a:t>
            </a:r>
            <a:endParaRPr lang="zh-CN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1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上周答疑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4AE173-B045-4F6A-91A0-8B4AADE2E33F}"/>
              </a:ext>
            </a:extLst>
          </p:cNvPr>
          <p:cNvSpPr txBox="1"/>
          <p:nvPr/>
        </p:nvSpPr>
        <p:spPr>
          <a:xfrm>
            <a:off x="276046" y="939790"/>
            <a:ext cx="875171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Q4:</a:t>
            </a:r>
            <a:r>
              <a:rPr lang="zh-CN" altLang="en-US" sz="1400" dirty="0"/>
              <a:t>其它</a:t>
            </a:r>
            <a:r>
              <a:rPr lang="en-US" altLang="zh-CN" sz="1400" dirty="0"/>
              <a:t>python</a:t>
            </a:r>
            <a:r>
              <a:rPr lang="zh-CN" altLang="en-US" sz="1400" dirty="0"/>
              <a:t>和</a:t>
            </a:r>
            <a:r>
              <a:rPr lang="en-US" altLang="zh-CN" sz="1400" dirty="0" err="1"/>
              <a:t>jupyter</a:t>
            </a:r>
            <a:r>
              <a:rPr lang="en-US" altLang="zh-CN" sz="1400" dirty="0"/>
              <a:t> notebook</a:t>
            </a:r>
            <a:r>
              <a:rPr lang="zh-CN" altLang="en-US" sz="1400" dirty="0"/>
              <a:t>的错误</a:t>
            </a:r>
            <a:endParaRPr lang="en-US" altLang="zh-CN" sz="1400" dirty="0"/>
          </a:p>
          <a:p>
            <a:pPr lvl="0"/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ret_long</a:t>
            </a:r>
            <a:r>
              <a:rPr lang="en-US" altLang="zh-CN" sz="1400" dirty="0"/>
              <a:t> = list(</a:t>
            </a:r>
            <a:r>
              <a:rPr lang="en-US" altLang="zh-CN" sz="1400" dirty="0" err="1"/>
              <a:t>chain.from_iterable</a:t>
            </a:r>
            <a:r>
              <a:rPr lang="en-US" altLang="zh-CN" sz="1400" dirty="0"/>
              <a:t>(result))</a:t>
            </a:r>
            <a:r>
              <a:rPr lang="zh-CN" altLang="en-US" sz="1400" dirty="0"/>
              <a:t>出错，有可能</a:t>
            </a:r>
            <a:r>
              <a:rPr lang="en-US" altLang="zh-CN" sz="1400" dirty="0" err="1"/>
              <a:t>dask</a:t>
            </a:r>
            <a:r>
              <a:rPr lang="zh-CN" altLang="en-US" sz="1400" dirty="0"/>
              <a:t>的问题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pip install --upgrade </a:t>
            </a:r>
            <a:r>
              <a:rPr lang="en-US" altLang="zh-CN" sz="1400" dirty="0" err="1">
                <a:solidFill>
                  <a:srgbClr val="FF0000"/>
                </a:solidFill>
              </a:rPr>
              <a:t>ipython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NUMBER_OF_CORES</a:t>
            </a:r>
            <a:r>
              <a:rPr lang="zh-CN" altLang="en-US" sz="1400" dirty="0">
                <a:solidFill>
                  <a:srgbClr val="FF0000"/>
                </a:solidFill>
              </a:rPr>
              <a:t>在</a:t>
            </a:r>
            <a:r>
              <a:rPr lang="en-US" altLang="zh-CN" sz="1400" dirty="0">
                <a:solidFill>
                  <a:srgbClr val="FF0000"/>
                </a:solidFill>
              </a:rPr>
              <a:t>mac</a:t>
            </a:r>
            <a:r>
              <a:rPr lang="zh-CN" altLang="en-US" sz="1400" dirty="0">
                <a:solidFill>
                  <a:srgbClr val="FF0000"/>
                </a:solidFill>
              </a:rPr>
              <a:t>不行，就自己手填线程数目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否则应该是</a:t>
            </a:r>
            <a:r>
              <a:rPr lang="en-US" altLang="zh-CN" sz="1400" dirty="0" err="1"/>
              <a:t>dask</a:t>
            </a:r>
            <a:r>
              <a:rPr lang="zh-CN" altLang="en-US" sz="1400" dirty="0"/>
              <a:t>的问题，更新</a:t>
            </a:r>
            <a:r>
              <a:rPr lang="en-US" altLang="zh-CN" sz="1400" dirty="0" err="1"/>
              <a:t>dask</a:t>
            </a:r>
            <a:r>
              <a:rPr lang="zh-CN" altLang="en-US" sz="1400" dirty="0"/>
              <a:t>即可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/>
              <a:t>%% time</a:t>
            </a:r>
            <a:r>
              <a:rPr lang="zh-CN" altLang="zh-CN" sz="1400" dirty="0"/>
              <a:t>的错误</a:t>
            </a:r>
            <a:r>
              <a:rPr lang="zh-CN" altLang="en-US" sz="1400" dirty="0"/>
              <a:t>怎么般？</a:t>
            </a:r>
            <a:endParaRPr lang="en-US" altLang="zh-C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</a:rPr>
              <a:t>如果注释掉</a:t>
            </a:r>
            <a:r>
              <a:rPr lang="en-US" altLang="zh-CN" sz="1400" dirty="0">
                <a:solidFill>
                  <a:srgbClr val="FF0000"/>
                </a:solidFill>
              </a:rPr>
              <a:t>%%time</a:t>
            </a:r>
            <a:r>
              <a:rPr lang="zh-CN" altLang="en-US" sz="1400" dirty="0">
                <a:solidFill>
                  <a:srgbClr val="FF0000"/>
                </a:solidFill>
              </a:rPr>
              <a:t>不出错那就是</a:t>
            </a:r>
            <a:r>
              <a:rPr lang="en-US" altLang="zh-CN" sz="1400" dirty="0" err="1">
                <a:solidFill>
                  <a:srgbClr val="FF0000"/>
                </a:solidFill>
              </a:rPr>
              <a:t>ipython</a:t>
            </a:r>
            <a:r>
              <a:rPr lang="zh-CN" altLang="en-US" sz="1400" dirty="0">
                <a:solidFill>
                  <a:srgbClr val="FF0000"/>
                </a:solidFill>
              </a:rPr>
              <a:t>的问题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pip install --upgrade </a:t>
            </a:r>
            <a:r>
              <a:rPr lang="en-US" altLang="zh-CN" sz="1400" dirty="0" err="1">
                <a:solidFill>
                  <a:srgbClr val="FF0000"/>
                </a:solidFill>
              </a:rPr>
              <a:t>dask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并行有问题可以更新</a:t>
            </a:r>
            <a:r>
              <a:rPr lang="en-US" altLang="zh-CN" sz="1400" dirty="0" err="1"/>
              <a:t>dask</a:t>
            </a:r>
            <a:r>
              <a:rPr lang="zh-CN" altLang="en-US" sz="1400" dirty="0"/>
              <a:t>，</a:t>
            </a:r>
            <a:r>
              <a:rPr lang="zh-CN" altLang="en-US" sz="1400" dirty="0">
                <a:solidFill>
                  <a:srgbClr val="FF0000"/>
                </a:solidFill>
              </a:rPr>
              <a:t>更新完退出</a:t>
            </a:r>
            <a:r>
              <a:rPr lang="en-US" altLang="zh-CN" sz="1400" dirty="0" err="1">
                <a:solidFill>
                  <a:srgbClr val="FF0000"/>
                </a:solidFill>
              </a:rPr>
              <a:t>jupyter</a:t>
            </a:r>
            <a:r>
              <a:rPr lang="zh-CN" altLang="en-US" sz="1400" dirty="0">
                <a:solidFill>
                  <a:srgbClr val="FF0000"/>
                </a:solidFill>
              </a:rPr>
              <a:t>，重新启动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pip install --upgrade </a:t>
            </a:r>
            <a:r>
              <a:rPr lang="en-US" altLang="zh-CN" sz="1400" dirty="0" err="1">
                <a:solidFill>
                  <a:srgbClr val="FF0000"/>
                </a:solidFill>
              </a:rPr>
              <a:t>dask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pip install --upgrade </a:t>
            </a:r>
            <a:r>
              <a:rPr lang="en-US" altLang="zh-CN" sz="1400" dirty="0" err="1">
                <a:solidFill>
                  <a:srgbClr val="FF0000"/>
                </a:solidFill>
              </a:rPr>
              <a:t>ipython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pip install </a:t>
            </a:r>
            <a:r>
              <a:rPr lang="en-US" altLang="zh-CN" sz="1400" dirty="0" err="1">
                <a:solidFill>
                  <a:srgbClr val="FF0000"/>
                </a:solidFill>
              </a:rPr>
              <a:t>dask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pip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install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 err="1">
                <a:solidFill>
                  <a:srgbClr val="FF0000"/>
                </a:solidFill>
              </a:rPr>
              <a:t>toolz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altLang="zh-CN" sz="1400" dirty="0" err="1"/>
              <a:t>pandas.core</a:t>
            </a:r>
            <a:r>
              <a:rPr lang="zh-CN" altLang="en-US" sz="1400" dirty="0"/>
              <a:t>错误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FF0000"/>
                </a:solidFill>
              </a:rPr>
              <a:t>pip install --upgrade 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</a:rPr>
              <a:t>这个是</a:t>
            </a:r>
            <a:r>
              <a:rPr lang="en-US" altLang="zh-CN" sz="1400" dirty="0">
                <a:solidFill>
                  <a:srgbClr val="FF0000"/>
                </a:solidFill>
              </a:rPr>
              <a:t>3.7</a:t>
            </a:r>
            <a:r>
              <a:rPr lang="zh-CN" altLang="en-US" sz="1400" dirty="0">
                <a:solidFill>
                  <a:srgbClr val="FF0000"/>
                </a:solidFill>
              </a:rPr>
              <a:t>版本，好像</a:t>
            </a:r>
            <a:r>
              <a:rPr lang="en-US" altLang="zh-CN" sz="1400" dirty="0">
                <a:solidFill>
                  <a:srgbClr val="FF0000"/>
                </a:solidFill>
              </a:rPr>
              <a:t>3.8</a:t>
            </a:r>
            <a:r>
              <a:rPr lang="zh-CN" altLang="en-US" sz="1400" dirty="0">
                <a:solidFill>
                  <a:srgbClr val="FF0000"/>
                </a:solidFill>
              </a:rPr>
              <a:t>也会有点错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</a:rPr>
              <a:t>另外</a:t>
            </a:r>
            <a:r>
              <a:rPr lang="en-US" altLang="zh-CN" sz="1400" dirty="0">
                <a:solidFill>
                  <a:srgbClr val="FF0000"/>
                </a:solidFill>
              </a:rPr>
              <a:t>mac</a:t>
            </a:r>
            <a:r>
              <a:rPr lang="zh-CN" altLang="en-US" sz="1400" dirty="0">
                <a:solidFill>
                  <a:srgbClr val="FF0000"/>
                </a:solidFill>
              </a:rPr>
              <a:t>的话自己改路径，路径尽量不要中文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04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上周答疑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32E0F0-2DEF-4451-99BF-FE7FDCC1E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638" y="1025132"/>
            <a:ext cx="9144000" cy="128169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94CA911-6BFE-497F-860B-B2C495534023}"/>
              </a:ext>
            </a:extLst>
          </p:cNvPr>
          <p:cNvSpPr txBox="1"/>
          <p:nvPr/>
        </p:nvSpPr>
        <p:spPr>
          <a:xfrm>
            <a:off x="560717" y="2665562"/>
            <a:ext cx="6642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这个需要把</a:t>
            </a:r>
            <a:r>
              <a:rPr lang="en-US" altLang="zh-CN" dirty="0"/>
              <a:t>pandas</a:t>
            </a:r>
            <a:r>
              <a:rPr lang="zh-CN" altLang="en-US" dirty="0"/>
              <a:t>升级到</a:t>
            </a:r>
            <a:r>
              <a:rPr lang="en-US" altLang="zh-CN" dirty="0"/>
              <a:t>1.3.4</a:t>
            </a:r>
            <a:r>
              <a:rPr lang="zh-CN" altLang="en-US" dirty="0"/>
              <a:t>即可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pip  uninstall pandas</a:t>
            </a:r>
          </a:p>
          <a:p>
            <a:r>
              <a:rPr lang="en-US" altLang="zh-CN" dirty="0"/>
              <a:t>pip install pandas==1.3.4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864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数据说明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函数说明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因子说明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864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981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数据说明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每个文件用年份命名，如</a:t>
            </a:r>
            <a:r>
              <a:rPr lang="en-US" altLang="zh-CN" dirty="0"/>
              <a:t>2019.pkl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回测的时候默认一年结束时平仓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保留了复权乘数，原始价格</a:t>
            </a:r>
            <a:r>
              <a:rPr lang="en-US" altLang="zh-CN" dirty="0"/>
              <a:t>*adjust</a:t>
            </a:r>
            <a:r>
              <a:rPr lang="zh-CN" altLang="en-US" dirty="0"/>
              <a:t>就是复权价格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9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10ACF-EF78-4D4A-895C-9540425D60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60625" y="468313"/>
            <a:ext cx="6683375" cy="960437"/>
          </a:xfrm>
          <a:prstGeom prst="rect">
            <a:avLst/>
          </a:prstGeom>
        </p:spPr>
        <p:txBody>
          <a:bodyPr/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构造第一个因子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733F77-962D-48EE-AE8B-6F8BC757BE9F}"/>
              </a:ext>
            </a:extLst>
          </p:cNvPr>
          <p:cNvSpPr txBox="1"/>
          <p:nvPr/>
        </p:nvSpPr>
        <p:spPr>
          <a:xfrm>
            <a:off x="646981" y="1130060"/>
            <a:ext cx="7981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DC8595-3BD5-48B5-866A-EEA81F3F2067}"/>
              </a:ext>
            </a:extLst>
          </p:cNvPr>
          <p:cNvSpPr txBox="1"/>
          <p:nvPr/>
        </p:nvSpPr>
        <p:spPr>
          <a:xfrm>
            <a:off x="646981" y="1017916"/>
            <a:ext cx="7479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数据说明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4F5D53-D234-AAC7-57A3-C56ED4206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42" y="1511876"/>
            <a:ext cx="5513236" cy="342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23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FFFFFF"/>
      </a:accent3>
      <a:accent4>
        <a:srgbClr val="000000"/>
      </a:accent4>
      <a:accent5>
        <a:srgbClr val="AACEFF"/>
      </a:accent5>
      <a:accent6>
        <a:srgbClr val="13D1BB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miter lim="4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71437" tIns="71437" rIns="71437" bIns="71437" numCol="1" anchor="ctr" anchorCtr="0" compatLnSpc="1">
        <a:prstTxWarp prst="textNoShape">
          <a:avLst/>
        </a:prstTxWarp>
        <a:spAutoFit/>
      </a:bodyPr>
      <a:lstStyle>
        <a:defPPr marL="0" marR="0" indent="0" algn="ctr" defTabSz="820738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32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" charset="0"/>
            <a:ea typeface="Helvetica Neue" charset="0"/>
            <a:cs typeface="Helvetica Neue" charset="0"/>
            <a:sym typeface="Helvetica Neue" charset="0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6902</TotalTime>
  <Words>1540</Words>
  <Application>Microsoft Office PowerPoint</Application>
  <PresentationFormat>全屏显示(16:9)</PresentationFormat>
  <Paragraphs>222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Helvetica Neue</vt:lpstr>
      <vt:lpstr>Helvetica Neue Light</vt:lpstr>
      <vt:lpstr>Helvetica Neue Medium</vt:lpstr>
      <vt:lpstr>Lantinghei SC Demibold</vt:lpstr>
      <vt:lpstr>等线</vt:lpstr>
      <vt:lpstr>等线 Light</vt:lpstr>
      <vt:lpstr>微软雅黑</vt:lpstr>
      <vt:lpstr>Arial</vt:lpstr>
      <vt:lpstr>Calibri</vt:lpstr>
      <vt:lpstr>自定义设计方案</vt:lpstr>
      <vt:lpstr>1_White</vt:lpstr>
      <vt:lpstr>White</vt:lpstr>
      <vt:lpstr>PowerPoint 演示文稿</vt:lpstr>
      <vt:lpstr>本周内容</vt:lpstr>
      <vt:lpstr>1.上周答疑</vt:lpstr>
      <vt:lpstr>1.上周答疑</vt:lpstr>
      <vt:lpstr>1.上周答疑</vt:lpstr>
      <vt:lpstr>1.上周答疑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2.构造第一个因子</vt:lpstr>
      <vt:lpstr>3.回测因子</vt:lpstr>
      <vt:lpstr>3.回测因子</vt:lpstr>
      <vt:lpstr>3.回测因子</vt:lpstr>
      <vt:lpstr>3.回测因子</vt:lpstr>
      <vt:lpstr>3.回测因子</vt:lpstr>
      <vt:lpstr>3.回测因子</vt:lpstr>
      <vt:lpstr>3.回测因子</vt:lpstr>
      <vt:lpstr>3.回测因子</vt:lpstr>
      <vt:lpstr>4.样本内外</vt:lpstr>
      <vt:lpstr>4.样本内外</vt:lpstr>
      <vt:lpstr>4.样本内外</vt:lpstr>
      <vt:lpstr>4.样本内外</vt:lpstr>
      <vt:lpstr>4.样本内外</vt:lpstr>
      <vt:lpstr>5.总结与作业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1200</dc:title>
  <dc:creator>Penelope</dc:creator>
  <cp:lastModifiedBy>li wei</cp:lastModifiedBy>
  <cp:revision>863</cp:revision>
  <dcterms:created xsi:type="dcterms:W3CDTF">2014-06-18T03:33:00Z</dcterms:created>
  <dcterms:modified xsi:type="dcterms:W3CDTF">2022-09-11T16:01:58Z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2052-10.8.0.5391</vt:lpwstr>
  </property>
</Properties>
</file>