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2815B9-B265-4059-8895-AC821A6C1E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9F6A8A-AF50-4A12-B439-DE65272ACFF2}">
      <dgm:prSet/>
      <dgm:spPr/>
      <dgm:t>
        <a:bodyPr/>
        <a:lstStyle/>
        <a:p>
          <a:r>
            <a:rPr lang="en-US"/>
            <a:t>Update the data from 2014-2020</a:t>
          </a:r>
        </a:p>
      </dgm:t>
    </dgm:pt>
    <dgm:pt modelId="{89735DAF-845F-4919-A977-F7803F268935}" type="parTrans" cxnId="{709A068C-8A90-438B-92B3-FA09EFE72FC9}">
      <dgm:prSet/>
      <dgm:spPr/>
      <dgm:t>
        <a:bodyPr/>
        <a:lstStyle/>
        <a:p>
          <a:endParaRPr lang="en-US"/>
        </a:p>
      </dgm:t>
    </dgm:pt>
    <dgm:pt modelId="{4E988AB4-BA0C-46A8-8D95-AC7B87AA34B7}" type="sibTrans" cxnId="{709A068C-8A90-438B-92B3-FA09EFE72FC9}">
      <dgm:prSet/>
      <dgm:spPr/>
      <dgm:t>
        <a:bodyPr/>
        <a:lstStyle/>
        <a:p>
          <a:endParaRPr lang="en-US"/>
        </a:p>
      </dgm:t>
    </dgm:pt>
    <dgm:pt modelId="{F98802B2-07CC-443C-B1F3-7852EF8EC05A}">
      <dgm:prSet/>
      <dgm:spPr/>
      <dgm:t>
        <a:bodyPr/>
        <a:lstStyle/>
        <a:p>
          <a:r>
            <a:rPr lang="en-US"/>
            <a:t>Learning more about programming and RDBMS</a:t>
          </a:r>
        </a:p>
      </dgm:t>
    </dgm:pt>
    <dgm:pt modelId="{0F2CAA21-5F8E-479D-93BD-B1637A19C556}" type="parTrans" cxnId="{10820AC1-3B59-4858-83BE-A91C1DC54F14}">
      <dgm:prSet/>
      <dgm:spPr/>
      <dgm:t>
        <a:bodyPr/>
        <a:lstStyle/>
        <a:p>
          <a:endParaRPr lang="en-US"/>
        </a:p>
      </dgm:t>
    </dgm:pt>
    <dgm:pt modelId="{683D6EAE-85CF-4312-B0AB-C8D009451899}" type="sibTrans" cxnId="{10820AC1-3B59-4858-83BE-A91C1DC54F14}">
      <dgm:prSet/>
      <dgm:spPr/>
      <dgm:t>
        <a:bodyPr/>
        <a:lstStyle/>
        <a:p>
          <a:endParaRPr lang="en-US"/>
        </a:p>
      </dgm:t>
    </dgm:pt>
    <dgm:pt modelId="{874E4D8B-226C-406F-931F-321DCC348EF9}">
      <dgm:prSet/>
      <dgm:spPr/>
      <dgm:t>
        <a:bodyPr/>
        <a:lstStyle/>
        <a:p>
          <a:r>
            <a:rPr lang="en-US"/>
            <a:t>Apply a new programming language and SQL in a Real-world project</a:t>
          </a:r>
        </a:p>
      </dgm:t>
    </dgm:pt>
    <dgm:pt modelId="{FA272046-370F-4A4F-95AA-FBC725592370}" type="parTrans" cxnId="{B9FDED53-B50B-428B-A91E-989C22EFDFA8}">
      <dgm:prSet/>
      <dgm:spPr/>
      <dgm:t>
        <a:bodyPr/>
        <a:lstStyle/>
        <a:p>
          <a:endParaRPr lang="en-US"/>
        </a:p>
      </dgm:t>
    </dgm:pt>
    <dgm:pt modelId="{CCFA343E-D69A-4B66-AEA0-14F561755D29}" type="sibTrans" cxnId="{B9FDED53-B50B-428B-A91E-989C22EFDFA8}">
      <dgm:prSet/>
      <dgm:spPr/>
      <dgm:t>
        <a:bodyPr/>
        <a:lstStyle/>
        <a:p>
          <a:endParaRPr lang="en-US"/>
        </a:p>
      </dgm:t>
    </dgm:pt>
    <dgm:pt modelId="{337CBCE1-48BB-41EA-A9BF-D920DB3EFE12}" type="pres">
      <dgm:prSet presAssocID="{352815B9-B265-4059-8895-AC821A6C1EA3}" presName="root" presStyleCnt="0">
        <dgm:presLayoutVars>
          <dgm:dir/>
          <dgm:resizeHandles val="exact"/>
        </dgm:presLayoutVars>
      </dgm:prSet>
      <dgm:spPr/>
    </dgm:pt>
    <dgm:pt modelId="{4FBD8294-3523-46BF-9172-AD4B2AA316CF}" type="pres">
      <dgm:prSet presAssocID="{C29F6A8A-AF50-4A12-B439-DE65272ACFF2}" presName="compNode" presStyleCnt="0"/>
      <dgm:spPr/>
    </dgm:pt>
    <dgm:pt modelId="{FD46BCF8-8BCB-43E2-B28A-13F731E92A02}" type="pres">
      <dgm:prSet presAssocID="{C29F6A8A-AF50-4A12-B439-DE65272ACFF2}" presName="bgRect" presStyleLbl="bgShp" presStyleIdx="0" presStyleCnt="3"/>
      <dgm:spPr/>
    </dgm:pt>
    <dgm:pt modelId="{7AEDC10D-3B6A-4B16-9876-7359F969F509}" type="pres">
      <dgm:prSet presAssocID="{C29F6A8A-AF50-4A12-B439-DE65272ACF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9CD6BE3F-C255-4CB7-8EEE-B451AD0DAE50}" type="pres">
      <dgm:prSet presAssocID="{C29F6A8A-AF50-4A12-B439-DE65272ACFF2}" presName="spaceRect" presStyleCnt="0"/>
      <dgm:spPr/>
    </dgm:pt>
    <dgm:pt modelId="{88079711-2668-4A98-BB98-EB0AA4B320CE}" type="pres">
      <dgm:prSet presAssocID="{C29F6A8A-AF50-4A12-B439-DE65272ACFF2}" presName="parTx" presStyleLbl="revTx" presStyleIdx="0" presStyleCnt="3">
        <dgm:presLayoutVars>
          <dgm:chMax val="0"/>
          <dgm:chPref val="0"/>
        </dgm:presLayoutVars>
      </dgm:prSet>
      <dgm:spPr/>
    </dgm:pt>
    <dgm:pt modelId="{792D726B-87DB-4ADB-B831-3512FE463A9B}" type="pres">
      <dgm:prSet presAssocID="{4E988AB4-BA0C-46A8-8D95-AC7B87AA34B7}" presName="sibTrans" presStyleCnt="0"/>
      <dgm:spPr/>
    </dgm:pt>
    <dgm:pt modelId="{3142AAAE-DCCF-4463-A358-863B357B6B76}" type="pres">
      <dgm:prSet presAssocID="{F98802B2-07CC-443C-B1F3-7852EF8EC05A}" presName="compNode" presStyleCnt="0"/>
      <dgm:spPr/>
    </dgm:pt>
    <dgm:pt modelId="{20775161-03F5-4CA2-8C55-2E18A3600710}" type="pres">
      <dgm:prSet presAssocID="{F98802B2-07CC-443C-B1F3-7852EF8EC05A}" presName="bgRect" presStyleLbl="bgShp" presStyleIdx="1" presStyleCnt="3"/>
      <dgm:spPr/>
    </dgm:pt>
    <dgm:pt modelId="{151BAC63-D782-45EF-BA0D-4D744EFF914C}" type="pres">
      <dgm:prSet presAssocID="{F98802B2-07CC-443C-B1F3-7852EF8EC0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9AAADC4-951B-4302-A50D-B4DD51BC0716}" type="pres">
      <dgm:prSet presAssocID="{F98802B2-07CC-443C-B1F3-7852EF8EC05A}" presName="spaceRect" presStyleCnt="0"/>
      <dgm:spPr/>
    </dgm:pt>
    <dgm:pt modelId="{F0666856-8268-4B84-85CD-5625FE72D040}" type="pres">
      <dgm:prSet presAssocID="{F98802B2-07CC-443C-B1F3-7852EF8EC05A}" presName="parTx" presStyleLbl="revTx" presStyleIdx="1" presStyleCnt="3">
        <dgm:presLayoutVars>
          <dgm:chMax val="0"/>
          <dgm:chPref val="0"/>
        </dgm:presLayoutVars>
      </dgm:prSet>
      <dgm:spPr/>
    </dgm:pt>
    <dgm:pt modelId="{C5E5C1D7-F191-480A-AFB7-ADF7213775AC}" type="pres">
      <dgm:prSet presAssocID="{683D6EAE-85CF-4312-B0AB-C8D009451899}" presName="sibTrans" presStyleCnt="0"/>
      <dgm:spPr/>
    </dgm:pt>
    <dgm:pt modelId="{05355625-336D-4F83-8318-B094AE759B58}" type="pres">
      <dgm:prSet presAssocID="{874E4D8B-226C-406F-931F-321DCC348EF9}" presName="compNode" presStyleCnt="0"/>
      <dgm:spPr/>
    </dgm:pt>
    <dgm:pt modelId="{3AA55373-DE66-4102-89FD-751C9500BBF4}" type="pres">
      <dgm:prSet presAssocID="{874E4D8B-226C-406F-931F-321DCC348EF9}" presName="bgRect" presStyleLbl="bgShp" presStyleIdx="2" presStyleCnt="3"/>
      <dgm:spPr/>
    </dgm:pt>
    <dgm:pt modelId="{631D1003-28C3-494F-B664-C7A374DC4793}" type="pres">
      <dgm:prSet presAssocID="{874E4D8B-226C-406F-931F-321DCC348E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4F6422C-C7A8-4E30-B9AD-C1E4B1D97466}" type="pres">
      <dgm:prSet presAssocID="{874E4D8B-226C-406F-931F-321DCC348EF9}" presName="spaceRect" presStyleCnt="0"/>
      <dgm:spPr/>
    </dgm:pt>
    <dgm:pt modelId="{886CBB66-6603-4A79-9AA2-1DAC6A917AF8}" type="pres">
      <dgm:prSet presAssocID="{874E4D8B-226C-406F-931F-321DCC348EF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6C6134-EE87-460F-83A0-3B04E7ED8615}" type="presOf" srcId="{874E4D8B-226C-406F-931F-321DCC348EF9}" destId="{886CBB66-6603-4A79-9AA2-1DAC6A917AF8}" srcOrd="0" destOrd="0" presId="urn:microsoft.com/office/officeart/2018/2/layout/IconVerticalSolidList"/>
    <dgm:cxn modelId="{95F74E4B-1FB4-4B3B-8EC9-D596998BBB8C}" type="presOf" srcId="{F98802B2-07CC-443C-B1F3-7852EF8EC05A}" destId="{F0666856-8268-4B84-85CD-5625FE72D040}" srcOrd="0" destOrd="0" presId="urn:microsoft.com/office/officeart/2018/2/layout/IconVerticalSolidList"/>
    <dgm:cxn modelId="{B9FDED53-B50B-428B-A91E-989C22EFDFA8}" srcId="{352815B9-B265-4059-8895-AC821A6C1EA3}" destId="{874E4D8B-226C-406F-931F-321DCC348EF9}" srcOrd="2" destOrd="0" parTransId="{FA272046-370F-4A4F-95AA-FBC725592370}" sibTransId="{CCFA343E-D69A-4B66-AEA0-14F561755D29}"/>
    <dgm:cxn modelId="{709A068C-8A90-438B-92B3-FA09EFE72FC9}" srcId="{352815B9-B265-4059-8895-AC821A6C1EA3}" destId="{C29F6A8A-AF50-4A12-B439-DE65272ACFF2}" srcOrd="0" destOrd="0" parTransId="{89735DAF-845F-4919-A977-F7803F268935}" sibTransId="{4E988AB4-BA0C-46A8-8D95-AC7B87AA34B7}"/>
    <dgm:cxn modelId="{8460F4BE-AF12-4E2E-B3D5-6E17B9BDC2D1}" type="presOf" srcId="{C29F6A8A-AF50-4A12-B439-DE65272ACFF2}" destId="{88079711-2668-4A98-BB98-EB0AA4B320CE}" srcOrd="0" destOrd="0" presId="urn:microsoft.com/office/officeart/2018/2/layout/IconVerticalSolidList"/>
    <dgm:cxn modelId="{9CFD59C0-FB1A-49AC-9D26-EDA9B549DB79}" type="presOf" srcId="{352815B9-B265-4059-8895-AC821A6C1EA3}" destId="{337CBCE1-48BB-41EA-A9BF-D920DB3EFE12}" srcOrd="0" destOrd="0" presId="urn:microsoft.com/office/officeart/2018/2/layout/IconVerticalSolidList"/>
    <dgm:cxn modelId="{10820AC1-3B59-4858-83BE-A91C1DC54F14}" srcId="{352815B9-B265-4059-8895-AC821A6C1EA3}" destId="{F98802B2-07CC-443C-B1F3-7852EF8EC05A}" srcOrd="1" destOrd="0" parTransId="{0F2CAA21-5F8E-479D-93BD-B1637A19C556}" sibTransId="{683D6EAE-85CF-4312-B0AB-C8D009451899}"/>
    <dgm:cxn modelId="{48D01323-BBA0-4DB7-A422-1CA79259593C}" type="presParOf" srcId="{337CBCE1-48BB-41EA-A9BF-D920DB3EFE12}" destId="{4FBD8294-3523-46BF-9172-AD4B2AA316CF}" srcOrd="0" destOrd="0" presId="urn:microsoft.com/office/officeart/2018/2/layout/IconVerticalSolidList"/>
    <dgm:cxn modelId="{90EED899-4491-4B01-ACF2-DCD18DCA9858}" type="presParOf" srcId="{4FBD8294-3523-46BF-9172-AD4B2AA316CF}" destId="{FD46BCF8-8BCB-43E2-B28A-13F731E92A02}" srcOrd="0" destOrd="0" presId="urn:microsoft.com/office/officeart/2018/2/layout/IconVerticalSolidList"/>
    <dgm:cxn modelId="{85FCEF73-8A8C-413D-970B-4447AA1C7683}" type="presParOf" srcId="{4FBD8294-3523-46BF-9172-AD4B2AA316CF}" destId="{7AEDC10D-3B6A-4B16-9876-7359F969F509}" srcOrd="1" destOrd="0" presId="urn:microsoft.com/office/officeart/2018/2/layout/IconVerticalSolidList"/>
    <dgm:cxn modelId="{77009501-9C85-418A-B9EE-9A18A0237E45}" type="presParOf" srcId="{4FBD8294-3523-46BF-9172-AD4B2AA316CF}" destId="{9CD6BE3F-C255-4CB7-8EEE-B451AD0DAE50}" srcOrd="2" destOrd="0" presId="urn:microsoft.com/office/officeart/2018/2/layout/IconVerticalSolidList"/>
    <dgm:cxn modelId="{1E88C4EE-7BFF-4260-9BF2-0ED6C5B730E5}" type="presParOf" srcId="{4FBD8294-3523-46BF-9172-AD4B2AA316CF}" destId="{88079711-2668-4A98-BB98-EB0AA4B320CE}" srcOrd="3" destOrd="0" presId="urn:microsoft.com/office/officeart/2018/2/layout/IconVerticalSolidList"/>
    <dgm:cxn modelId="{6AEF5DBF-93EE-44ED-91F8-60C45B0FF145}" type="presParOf" srcId="{337CBCE1-48BB-41EA-A9BF-D920DB3EFE12}" destId="{792D726B-87DB-4ADB-B831-3512FE463A9B}" srcOrd="1" destOrd="0" presId="urn:microsoft.com/office/officeart/2018/2/layout/IconVerticalSolidList"/>
    <dgm:cxn modelId="{F23ACAAF-BDB1-4D58-A9FD-8DCF230E3768}" type="presParOf" srcId="{337CBCE1-48BB-41EA-A9BF-D920DB3EFE12}" destId="{3142AAAE-DCCF-4463-A358-863B357B6B76}" srcOrd="2" destOrd="0" presId="urn:microsoft.com/office/officeart/2018/2/layout/IconVerticalSolidList"/>
    <dgm:cxn modelId="{90A5580E-F336-4C03-9F38-FB7D6EC4D270}" type="presParOf" srcId="{3142AAAE-DCCF-4463-A358-863B357B6B76}" destId="{20775161-03F5-4CA2-8C55-2E18A3600710}" srcOrd="0" destOrd="0" presId="urn:microsoft.com/office/officeart/2018/2/layout/IconVerticalSolidList"/>
    <dgm:cxn modelId="{9098CD42-9181-45E8-9DBC-D7FE9AD7CD74}" type="presParOf" srcId="{3142AAAE-DCCF-4463-A358-863B357B6B76}" destId="{151BAC63-D782-45EF-BA0D-4D744EFF914C}" srcOrd="1" destOrd="0" presId="urn:microsoft.com/office/officeart/2018/2/layout/IconVerticalSolidList"/>
    <dgm:cxn modelId="{E4A92B5D-FBD3-4488-9E7D-DD8AD1F336FB}" type="presParOf" srcId="{3142AAAE-DCCF-4463-A358-863B357B6B76}" destId="{29AAADC4-951B-4302-A50D-B4DD51BC0716}" srcOrd="2" destOrd="0" presId="urn:microsoft.com/office/officeart/2018/2/layout/IconVerticalSolidList"/>
    <dgm:cxn modelId="{C95E2223-9AD5-478E-BA9D-2B77FE6C254F}" type="presParOf" srcId="{3142AAAE-DCCF-4463-A358-863B357B6B76}" destId="{F0666856-8268-4B84-85CD-5625FE72D040}" srcOrd="3" destOrd="0" presId="urn:microsoft.com/office/officeart/2018/2/layout/IconVerticalSolidList"/>
    <dgm:cxn modelId="{925F2359-6D54-4B7B-94CD-CC2838C848C9}" type="presParOf" srcId="{337CBCE1-48BB-41EA-A9BF-D920DB3EFE12}" destId="{C5E5C1D7-F191-480A-AFB7-ADF7213775AC}" srcOrd="3" destOrd="0" presId="urn:microsoft.com/office/officeart/2018/2/layout/IconVerticalSolidList"/>
    <dgm:cxn modelId="{0C0E563E-62DB-4A84-97E5-E25F0122E351}" type="presParOf" srcId="{337CBCE1-48BB-41EA-A9BF-D920DB3EFE12}" destId="{05355625-336D-4F83-8318-B094AE759B58}" srcOrd="4" destOrd="0" presId="urn:microsoft.com/office/officeart/2018/2/layout/IconVerticalSolidList"/>
    <dgm:cxn modelId="{CAF32C3F-9EC3-4B1C-A09C-10C74687B76B}" type="presParOf" srcId="{05355625-336D-4F83-8318-B094AE759B58}" destId="{3AA55373-DE66-4102-89FD-751C9500BBF4}" srcOrd="0" destOrd="0" presId="urn:microsoft.com/office/officeart/2018/2/layout/IconVerticalSolidList"/>
    <dgm:cxn modelId="{B25160E9-CF97-484D-A442-FBA12CA3C522}" type="presParOf" srcId="{05355625-336D-4F83-8318-B094AE759B58}" destId="{631D1003-28C3-494F-B664-C7A374DC4793}" srcOrd="1" destOrd="0" presId="urn:microsoft.com/office/officeart/2018/2/layout/IconVerticalSolidList"/>
    <dgm:cxn modelId="{649B7716-7721-46FC-84D1-18A84D0951EE}" type="presParOf" srcId="{05355625-336D-4F83-8318-B094AE759B58}" destId="{94F6422C-C7A8-4E30-B9AD-C1E4B1D97466}" srcOrd="2" destOrd="0" presId="urn:microsoft.com/office/officeart/2018/2/layout/IconVerticalSolidList"/>
    <dgm:cxn modelId="{27F46656-A047-4FC7-B609-8C833E6692A2}" type="presParOf" srcId="{05355625-336D-4F83-8318-B094AE759B58}" destId="{886CBB66-6603-4A79-9AA2-1DAC6A917A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89E1D6-4E2B-4853-A340-6FE30EF948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0C4311-DD7C-4956-9D4C-0B0E7A41FEA7}">
      <dgm:prSet/>
      <dgm:spPr/>
      <dgm:t>
        <a:bodyPr/>
        <a:lstStyle/>
        <a:p>
          <a:r>
            <a:rPr lang="en-US"/>
            <a:t>Google API needs certain credits and it is not free.</a:t>
          </a:r>
        </a:p>
      </dgm:t>
    </dgm:pt>
    <dgm:pt modelId="{31B6EAD4-4475-48E7-AE16-ABFA72ED497A}" type="parTrans" cxnId="{7CB2F2BA-50C8-4DD7-88C8-7D9290F5CA13}">
      <dgm:prSet/>
      <dgm:spPr/>
      <dgm:t>
        <a:bodyPr/>
        <a:lstStyle/>
        <a:p>
          <a:endParaRPr lang="en-US"/>
        </a:p>
      </dgm:t>
    </dgm:pt>
    <dgm:pt modelId="{0B7508E8-43B2-4546-AA4D-1F7AB8C4CD2C}" type="sibTrans" cxnId="{7CB2F2BA-50C8-4DD7-88C8-7D9290F5CA13}">
      <dgm:prSet/>
      <dgm:spPr/>
      <dgm:t>
        <a:bodyPr/>
        <a:lstStyle/>
        <a:p>
          <a:endParaRPr lang="en-US"/>
        </a:p>
      </dgm:t>
    </dgm:pt>
    <dgm:pt modelId="{CFEDEE84-0BAC-4F0C-95B9-31442ED0AF56}">
      <dgm:prSet/>
      <dgm:spPr/>
      <dgm:t>
        <a:bodyPr/>
        <a:lstStyle/>
        <a:p>
          <a:r>
            <a:rPr lang="en-US"/>
            <a:t>Understanding the previous work in the project.</a:t>
          </a:r>
        </a:p>
      </dgm:t>
    </dgm:pt>
    <dgm:pt modelId="{6C2A6824-A072-4B7A-82EF-7F1B552E1FC9}" type="parTrans" cxnId="{AA3C1913-27D3-40B7-AF6F-53EEDC177D08}">
      <dgm:prSet/>
      <dgm:spPr/>
      <dgm:t>
        <a:bodyPr/>
        <a:lstStyle/>
        <a:p>
          <a:endParaRPr lang="en-US"/>
        </a:p>
      </dgm:t>
    </dgm:pt>
    <dgm:pt modelId="{13D79AA0-B024-4796-B003-625F9B7E3724}" type="sibTrans" cxnId="{AA3C1913-27D3-40B7-AF6F-53EEDC177D08}">
      <dgm:prSet/>
      <dgm:spPr/>
      <dgm:t>
        <a:bodyPr/>
        <a:lstStyle/>
        <a:p>
          <a:endParaRPr lang="en-US"/>
        </a:p>
      </dgm:t>
    </dgm:pt>
    <dgm:pt modelId="{7886548A-283C-4FB0-A29F-278A1B97CC45}" type="pres">
      <dgm:prSet presAssocID="{2E89E1D6-4E2B-4853-A340-6FE30EF9484D}" presName="root" presStyleCnt="0">
        <dgm:presLayoutVars>
          <dgm:dir/>
          <dgm:resizeHandles val="exact"/>
        </dgm:presLayoutVars>
      </dgm:prSet>
      <dgm:spPr/>
    </dgm:pt>
    <dgm:pt modelId="{911918DF-490D-4AFC-9313-235B4404D357}" type="pres">
      <dgm:prSet presAssocID="{430C4311-DD7C-4956-9D4C-0B0E7A41FEA7}" presName="compNode" presStyleCnt="0"/>
      <dgm:spPr/>
    </dgm:pt>
    <dgm:pt modelId="{F028173A-EB67-4132-9033-1D2BF46279E7}" type="pres">
      <dgm:prSet presAssocID="{430C4311-DD7C-4956-9D4C-0B0E7A41FEA7}" presName="bgRect" presStyleLbl="bgShp" presStyleIdx="0" presStyleCnt="2"/>
      <dgm:spPr/>
    </dgm:pt>
    <dgm:pt modelId="{AC97B53B-E7C6-4E3C-831F-F6C867D30A18}" type="pres">
      <dgm:prSet presAssocID="{430C4311-DD7C-4956-9D4C-0B0E7A41FEA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E4E79F20-47A4-4D77-842C-AA065D0AEDF3}" type="pres">
      <dgm:prSet presAssocID="{430C4311-DD7C-4956-9D4C-0B0E7A41FEA7}" presName="spaceRect" presStyleCnt="0"/>
      <dgm:spPr/>
    </dgm:pt>
    <dgm:pt modelId="{3A5928C6-BCEF-47D5-B32B-52AE4F8D7BFD}" type="pres">
      <dgm:prSet presAssocID="{430C4311-DD7C-4956-9D4C-0B0E7A41FEA7}" presName="parTx" presStyleLbl="revTx" presStyleIdx="0" presStyleCnt="2">
        <dgm:presLayoutVars>
          <dgm:chMax val="0"/>
          <dgm:chPref val="0"/>
        </dgm:presLayoutVars>
      </dgm:prSet>
      <dgm:spPr/>
    </dgm:pt>
    <dgm:pt modelId="{B935A40C-A932-495F-A0BD-E8110659EC94}" type="pres">
      <dgm:prSet presAssocID="{0B7508E8-43B2-4546-AA4D-1F7AB8C4CD2C}" presName="sibTrans" presStyleCnt="0"/>
      <dgm:spPr/>
    </dgm:pt>
    <dgm:pt modelId="{525A540E-A0BC-4DEC-828E-59CFC86D3C57}" type="pres">
      <dgm:prSet presAssocID="{CFEDEE84-0BAC-4F0C-95B9-31442ED0AF56}" presName="compNode" presStyleCnt="0"/>
      <dgm:spPr/>
    </dgm:pt>
    <dgm:pt modelId="{9036ED6B-5066-4A29-9B1F-59E03B43ED9A}" type="pres">
      <dgm:prSet presAssocID="{CFEDEE84-0BAC-4F0C-95B9-31442ED0AF56}" presName="bgRect" presStyleLbl="bgShp" presStyleIdx="1" presStyleCnt="2"/>
      <dgm:spPr/>
    </dgm:pt>
    <dgm:pt modelId="{BF5A94F0-F6A5-4577-8EFC-5D06C2EDCA91}" type="pres">
      <dgm:prSet presAssocID="{CFEDEE84-0BAC-4F0C-95B9-31442ED0AF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0262EF4C-26DF-4B74-B36D-631C9BBB8798}" type="pres">
      <dgm:prSet presAssocID="{CFEDEE84-0BAC-4F0C-95B9-31442ED0AF56}" presName="spaceRect" presStyleCnt="0"/>
      <dgm:spPr/>
    </dgm:pt>
    <dgm:pt modelId="{04DDDAB3-F0C2-4C0F-88CD-1C7E80C1860E}" type="pres">
      <dgm:prSet presAssocID="{CFEDEE84-0BAC-4F0C-95B9-31442ED0AF5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A3C1913-27D3-40B7-AF6F-53EEDC177D08}" srcId="{2E89E1D6-4E2B-4853-A340-6FE30EF9484D}" destId="{CFEDEE84-0BAC-4F0C-95B9-31442ED0AF56}" srcOrd="1" destOrd="0" parTransId="{6C2A6824-A072-4B7A-82EF-7F1B552E1FC9}" sibTransId="{13D79AA0-B024-4796-B003-625F9B7E3724}"/>
    <dgm:cxn modelId="{41569D31-AC96-4917-9366-E3E4094F33D9}" type="presOf" srcId="{CFEDEE84-0BAC-4F0C-95B9-31442ED0AF56}" destId="{04DDDAB3-F0C2-4C0F-88CD-1C7E80C1860E}" srcOrd="0" destOrd="0" presId="urn:microsoft.com/office/officeart/2018/2/layout/IconVerticalSolidList"/>
    <dgm:cxn modelId="{02A42F39-C18D-4E41-B28E-39338B1E4C68}" type="presOf" srcId="{430C4311-DD7C-4956-9D4C-0B0E7A41FEA7}" destId="{3A5928C6-BCEF-47D5-B32B-52AE4F8D7BFD}" srcOrd="0" destOrd="0" presId="urn:microsoft.com/office/officeart/2018/2/layout/IconVerticalSolidList"/>
    <dgm:cxn modelId="{5026199D-7EAB-4EE7-8963-8C4957F170D1}" type="presOf" srcId="{2E89E1D6-4E2B-4853-A340-6FE30EF9484D}" destId="{7886548A-283C-4FB0-A29F-278A1B97CC45}" srcOrd="0" destOrd="0" presId="urn:microsoft.com/office/officeart/2018/2/layout/IconVerticalSolidList"/>
    <dgm:cxn modelId="{7CB2F2BA-50C8-4DD7-88C8-7D9290F5CA13}" srcId="{2E89E1D6-4E2B-4853-A340-6FE30EF9484D}" destId="{430C4311-DD7C-4956-9D4C-0B0E7A41FEA7}" srcOrd="0" destOrd="0" parTransId="{31B6EAD4-4475-48E7-AE16-ABFA72ED497A}" sibTransId="{0B7508E8-43B2-4546-AA4D-1F7AB8C4CD2C}"/>
    <dgm:cxn modelId="{D28F7F84-F87D-4D53-BFEB-4C12E74CCFB1}" type="presParOf" srcId="{7886548A-283C-4FB0-A29F-278A1B97CC45}" destId="{911918DF-490D-4AFC-9313-235B4404D357}" srcOrd="0" destOrd="0" presId="urn:microsoft.com/office/officeart/2018/2/layout/IconVerticalSolidList"/>
    <dgm:cxn modelId="{E8522EF4-4D1C-4842-96FB-F712D0442CCD}" type="presParOf" srcId="{911918DF-490D-4AFC-9313-235B4404D357}" destId="{F028173A-EB67-4132-9033-1D2BF46279E7}" srcOrd="0" destOrd="0" presId="urn:microsoft.com/office/officeart/2018/2/layout/IconVerticalSolidList"/>
    <dgm:cxn modelId="{67EA4583-992F-439C-8E1E-0CA1C04BED33}" type="presParOf" srcId="{911918DF-490D-4AFC-9313-235B4404D357}" destId="{AC97B53B-E7C6-4E3C-831F-F6C867D30A18}" srcOrd="1" destOrd="0" presId="urn:microsoft.com/office/officeart/2018/2/layout/IconVerticalSolidList"/>
    <dgm:cxn modelId="{37B5317E-5B11-4DAE-B8B6-0F50EF6AAA66}" type="presParOf" srcId="{911918DF-490D-4AFC-9313-235B4404D357}" destId="{E4E79F20-47A4-4D77-842C-AA065D0AEDF3}" srcOrd="2" destOrd="0" presId="urn:microsoft.com/office/officeart/2018/2/layout/IconVerticalSolidList"/>
    <dgm:cxn modelId="{5763E628-87B0-442B-BB65-A60103A577E0}" type="presParOf" srcId="{911918DF-490D-4AFC-9313-235B4404D357}" destId="{3A5928C6-BCEF-47D5-B32B-52AE4F8D7BFD}" srcOrd="3" destOrd="0" presId="urn:microsoft.com/office/officeart/2018/2/layout/IconVerticalSolidList"/>
    <dgm:cxn modelId="{0E35CDD8-7E3F-43CB-A40E-D2F32CB82946}" type="presParOf" srcId="{7886548A-283C-4FB0-A29F-278A1B97CC45}" destId="{B935A40C-A932-495F-A0BD-E8110659EC94}" srcOrd="1" destOrd="0" presId="urn:microsoft.com/office/officeart/2018/2/layout/IconVerticalSolidList"/>
    <dgm:cxn modelId="{407AAEAB-54C8-4699-8F30-F9791F23F469}" type="presParOf" srcId="{7886548A-283C-4FB0-A29F-278A1B97CC45}" destId="{525A540E-A0BC-4DEC-828E-59CFC86D3C57}" srcOrd="2" destOrd="0" presId="urn:microsoft.com/office/officeart/2018/2/layout/IconVerticalSolidList"/>
    <dgm:cxn modelId="{4095D500-C8E1-48FC-90E7-DAB1AB9EE10D}" type="presParOf" srcId="{525A540E-A0BC-4DEC-828E-59CFC86D3C57}" destId="{9036ED6B-5066-4A29-9B1F-59E03B43ED9A}" srcOrd="0" destOrd="0" presId="urn:microsoft.com/office/officeart/2018/2/layout/IconVerticalSolidList"/>
    <dgm:cxn modelId="{6B02719C-9355-4E41-927D-A607CF906C7D}" type="presParOf" srcId="{525A540E-A0BC-4DEC-828E-59CFC86D3C57}" destId="{BF5A94F0-F6A5-4577-8EFC-5D06C2EDCA91}" srcOrd="1" destOrd="0" presId="urn:microsoft.com/office/officeart/2018/2/layout/IconVerticalSolidList"/>
    <dgm:cxn modelId="{4B8C1607-95BA-48F0-A9FC-09ED7F98D0D9}" type="presParOf" srcId="{525A540E-A0BC-4DEC-828E-59CFC86D3C57}" destId="{0262EF4C-26DF-4B74-B36D-631C9BBB8798}" srcOrd="2" destOrd="0" presId="urn:microsoft.com/office/officeart/2018/2/layout/IconVerticalSolidList"/>
    <dgm:cxn modelId="{5E5048F4-AC97-4718-8BF3-76A19DB94659}" type="presParOf" srcId="{525A540E-A0BC-4DEC-828E-59CFC86D3C57}" destId="{04DDDAB3-F0C2-4C0F-88CD-1C7E80C186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6BCF8-8BCB-43E2-B28A-13F731E92A02}">
      <dsp:nvSpPr>
        <dsp:cNvPr id="0" name=""/>
        <dsp:cNvSpPr/>
      </dsp:nvSpPr>
      <dsp:spPr>
        <a:xfrm>
          <a:off x="0" y="601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DC10D-3B6A-4B16-9876-7359F969F509}">
      <dsp:nvSpPr>
        <dsp:cNvPr id="0" name=""/>
        <dsp:cNvSpPr/>
      </dsp:nvSpPr>
      <dsp:spPr>
        <a:xfrm>
          <a:off x="425781" y="317298"/>
          <a:ext cx="774148" cy="774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79711-2668-4A98-BB98-EB0AA4B320CE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Update the data from 2014-2020</a:t>
          </a:r>
        </a:p>
      </dsp:txBody>
      <dsp:txXfrm>
        <a:off x="1625711" y="601"/>
        <a:ext cx="3981338" cy="1407541"/>
      </dsp:txXfrm>
    </dsp:sp>
    <dsp:sp modelId="{20775161-03F5-4CA2-8C55-2E18A3600710}">
      <dsp:nvSpPr>
        <dsp:cNvPr id="0" name=""/>
        <dsp:cNvSpPr/>
      </dsp:nvSpPr>
      <dsp:spPr>
        <a:xfrm>
          <a:off x="0" y="1760029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BAC63-D782-45EF-BA0D-4D744EFF914C}">
      <dsp:nvSpPr>
        <dsp:cNvPr id="0" name=""/>
        <dsp:cNvSpPr/>
      </dsp:nvSpPr>
      <dsp:spPr>
        <a:xfrm>
          <a:off x="425781" y="2076725"/>
          <a:ext cx="774148" cy="774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66856-8268-4B84-85CD-5625FE72D04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Learning more about programming and RDBMS</a:t>
          </a:r>
        </a:p>
      </dsp:txBody>
      <dsp:txXfrm>
        <a:off x="1625711" y="1760029"/>
        <a:ext cx="3981338" cy="1407541"/>
      </dsp:txXfrm>
    </dsp:sp>
    <dsp:sp modelId="{3AA55373-DE66-4102-89FD-751C9500BBF4}">
      <dsp:nvSpPr>
        <dsp:cNvPr id="0" name=""/>
        <dsp:cNvSpPr/>
      </dsp:nvSpPr>
      <dsp:spPr>
        <a:xfrm>
          <a:off x="0" y="3519456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D1003-28C3-494F-B664-C7A374DC4793}">
      <dsp:nvSpPr>
        <dsp:cNvPr id="0" name=""/>
        <dsp:cNvSpPr/>
      </dsp:nvSpPr>
      <dsp:spPr>
        <a:xfrm>
          <a:off x="425781" y="3836153"/>
          <a:ext cx="774148" cy="774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CBB66-6603-4A79-9AA2-1DAC6A917AF8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Apply a new programming language and SQL in a Real-world project</a:t>
          </a: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8173A-EB67-4132-9033-1D2BF46279E7}">
      <dsp:nvSpPr>
        <dsp:cNvPr id="0" name=""/>
        <dsp:cNvSpPr/>
      </dsp:nvSpPr>
      <dsp:spPr>
        <a:xfrm>
          <a:off x="0" y="800734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7B53B-E7C6-4E3C-831F-F6C867D30A18}">
      <dsp:nvSpPr>
        <dsp:cNvPr id="0" name=""/>
        <dsp:cNvSpPr/>
      </dsp:nvSpPr>
      <dsp:spPr>
        <a:xfrm>
          <a:off x="447179" y="1133347"/>
          <a:ext cx="813054" cy="813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928C6-BCEF-47D5-B32B-52AE4F8D7BFD}">
      <dsp:nvSpPr>
        <dsp:cNvPr id="0" name=""/>
        <dsp:cNvSpPr/>
      </dsp:nvSpPr>
      <dsp:spPr>
        <a:xfrm>
          <a:off x="1707413" y="800734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Google API needs certain credits and it is not free.</a:t>
          </a:r>
        </a:p>
      </dsp:txBody>
      <dsp:txXfrm>
        <a:off x="1707413" y="800734"/>
        <a:ext cx="3899636" cy="1478280"/>
      </dsp:txXfrm>
    </dsp:sp>
    <dsp:sp modelId="{9036ED6B-5066-4A29-9B1F-59E03B43ED9A}">
      <dsp:nvSpPr>
        <dsp:cNvPr id="0" name=""/>
        <dsp:cNvSpPr/>
      </dsp:nvSpPr>
      <dsp:spPr>
        <a:xfrm>
          <a:off x="0" y="2648585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A94F0-F6A5-4577-8EFC-5D06C2EDCA91}">
      <dsp:nvSpPr>
        <dsp:cNvPr id="0" name=""/>
        <dsp:cNvSpPr/>
      </dsp:nvSpPr>
      <dsp:spPr>
        <a:xfrm>
          <a:off x="447179" y="2981198"/>
          <a:ext cx="813054" cy="813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DDAB3-F0C2-4C0F-88CD-1C7E80C1860E}">
      <dsp:nvSpPr>
        <dsp:cNvPr id="0" name=""/>
        <dsp:cNvSpPr/>
      </dsp:nvSpPr>
      <dsp:spPr>
        <a:xfrm>
          <a:off x="1707413" y="2648585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Understanding the previous work in the project.</a:t>
          </a:r>
        </a:p>
      </dsp:txBody>
      <dsp:txXfrm>
        <a:off x="1707413" y="2648585"/>
        <a:ext cx="3899636" cy="1478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4F2B7-8FDE-D24C-85BD-BA9148EA6C4C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FEBB0-289C-4A48-91EA-A7678110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59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FEBB0-289C-4A48-91EA-A76781106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8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C0E9-0C34-6042-8C3A-7C6F6E92A34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2B6C-947E-6947-8430-F1AE8F03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03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C0E9-0C34-6042-8C3A-7C6F6E92A34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2B6C-947E-6947-8430-F1AE8F03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C0E9-0C34-6042-8C3A-7C6F6E92A34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2B6C-947E-6947-8430-F1AE8F03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7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C0E9-0C34-6042-8C3A-7C6F6E92A34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2B6C-947E-6947-8430-F1AE8F03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C0E9-0C34-6042-8C3A-7C6F6E92A34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2B6C-947E-6947-8430-F1AE8F03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33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C0E9-0C34-6042-8C3A-7C6F6E92A34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2B6C-947E-6947-8430-F1AE8F03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5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C0E9-0C34-6042-8C3A-7C6F6E92A34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2B6C-947E-6947-8430-F1AE8F03E5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8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C0E9-0C34-6042-8C3A-7C6F6E92A34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2B6C-947E-6947-8430-F1AE8F03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C0E9-0C34-6042-8C3A-7C6F6E92A34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2B6C-947E-6947-8430-F1AE8F03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0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C0E9-0C34-6042-8C3A-7C6F6E92A34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2B6C-947E-6947-8430-F1AE8F03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0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03C0E9-0C34-6042-8C3A-7C6F6E92A34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2B6C-947E-6947-8430-F1AE8F03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6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03C0E9-0C34-6042-8C3A-7C6F6E92A34A}" type="datetimeFigureOut">
              <a:rPr lang="en-US" smtClean="0"/>
              <a:t>4/22/20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2732B6C-947E-6947-8430-F1AE8F03E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fdc.energy.gov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C43E-368E-B24D-8CDE-7667B09A9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1393" y="2386744"/>
            <a:ext cx="7062952" cy="16459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Data Update and Manipulation on a Web</a:t>
            </a:r>
            <a:br>
              <a:rPr lang="en-US" sz="1400" b="1" dirty="0"/>
            </a:br>
            <a:r>
              <a:rPr lang="en-US" sz="1400" b="1" dirty="0"/>
              <a:t>Application </a:t>
            </a:r>
            <a:br>
              <a:rPr lang="en-US" sz="1400" b="1" dirty="0"/>
            </a:br>
            <a:r>
              <a:rPr lang="en-US" sz="1400" b="1" dirty="0"/>
              <a:t>for finding the shortest feasible route</a:t>
            </a:r>
            <a:br>
              <a:rPr lang="en-US" sz="1400" b="1" dirty="0"/>
            </a:br>
            <a:r>
              <a:rPr lang="en-US" sz="1400" b="1" dirty="0"/>
              <a:t> for Alternative Fueling Vehicles</a:t>
            </a:r>
            <a:br>
              <a:rPr lang="en-US" sz="1400" b="1" dirty="0"/>
            </a:br>
            <a:endParaRPr lang="en-US" sz="1400" b="1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1857BA8-377B-2A49-BEFD-D1CFC0ABA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6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6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AD0E-F2B2-BC4F-9D85-C03DF91C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Background</a:t>
            </a:r>
            <a:br>
              <a:rPr lang="en-US" sz="1600" dirty="0">
                <a:solidFill>
                  <a:srgbClr val="FFFFFF"/>
                </a:solidFill>
              </a:rPr>
            </a:b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1E14715B-2E40-4760-AE23-026845A30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D08429-4C7A-4C37-848C-C1613E31D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F4B2B-96EA-4C0F-84D3-5728F7CF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4BDC7C22-F509-BE4D-BCEF-57A04BD4E6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85" y="409903"/>
            <a:ext cx="8565931" cy="564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B4C4B-3398-0A45-BEA5-9778AB02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Purpose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1C9BAC-CF97-487A-BB80-FA23CC2DD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05183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43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5671A-2CBA-BC4C-A7A5-FB66FD55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Challenges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2C997A6-A887-4E53-BA04-8EA07003D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59301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526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32CEA-C9D6-B34F-B593-13A6677B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451C1-42F0-6143-B169-AACD51A00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Collection and Analysis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Data Manipulation</a:t>
            </a:r>
          </a:p>
          <a:p>
            <a:r>
              <a:rPr lang="en-US" b="1" dirty="0">
                <a:solidFill>
                  <a:schemeClr val="bg1"/>
                </a:solidFill>
              </a:rPr>
              <a:t>User Interface Improvement</a:t>
            </a:r>
          </a:p>
          <a:p>
            <a:r>
              <a:rPr lang="en-US" b="1" dirty="0">
                <a:solidFill>
                  <a:schemeClr val="bg1"/>
                </a:solidFill>
              </a:rPr>
              <a:t>Optional Works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97E82AE-0339-DD4A-B1DC-7CF5B7C0BE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051409"/>
            <a:ext cx="6250769" cy="45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6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4D4ED-AA1A-9E48-9843-17F41F66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Timeline</a:t>
            </a:r>
          </a:p>
        </p:txBody>
      </p:sp>
      <p:pic>
        <p:nvPicPr>
          <p:cNvPr id="4" name="Content Placeholder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3FFAFBC-4AFB-784F-A0C9-CC76B872BB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886" y="-86061"/>
            <a:ext cx="5809130" cy="77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5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473A1-636D-9048-A24C-33C2FB3D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Deliverables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D79B67-E174-C54C-9B92-CCB7A50A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035495"/>
              </p:ext>
            </p:extLst>
          </p:nvPr>
        </p:nvGraphicFramePr>
        <p:xfrm>
          <a:off x="4744122" y="75304"/>
          <a:ext cx="7218382" cy="67020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14844">
                  <a:extLst>
                    <a:ext uri="{9D8B030D-6E8A-4147-A177-3AD203B41FA5}">
                      <a16:colId xmlns:a16="http://schemas.microsoft.com/office/drawing/2014/main" val="133654024"/>
                    </a:ext>
                  </a:extLst>
                </a:gridCol>
                <a:gridCol w="3603538">
                  <a:extLst>
                    <a:ext uri="{9D8B030D-6E8A-4147-A177-3AD203B41FA5}">
                      <a16:colId xmlns:a16="http://schemas.microsoft.com/office/drawing/2014/main" val="3047259802"/>
                    </a:ext>
                  </a:extLst>
                </a:gridCol>
              </a:tblGrid>
              <a:tr h="397486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Content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37" marR="439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Memo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37" marR="43937" marT="0" marB="0"/>
                </a:tc>
                <a:extLst>
                  <a:ext uri="{0D108BD9-81ED-4DB2-BD59-A6C34878D82A}">
                    <a16:rowId xmlns:a16="http://schemas.microsoft.com/office/drawing/2014/main" val="2813088014"/>
                  </a:ext>
                </a:extLst>
              </a:tr>
              <a:tr h="100582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Collection of current Updated data of the CNG and Hydrogen Station in 2020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37" marR="439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From the website </a:t>
                      </a:r>
                      <a:r>
                        <a:rPr lang="en-US" sz="1400" u="sng">
                          <a:effectLst/>
                          <a:hlinkClick r:id="rId2"/>
                        </a:rPr>
                        <a:t>https://afdc.energy.gov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37" marR="43937" marT="0" marB="0"/>
                </a:tc>
                <a:extLst>
                  <a:ext uri="{0D108BD9-81ED-4DB2-BD59-A6C34878D82A}">
                    <a16:rowId xmlns:a16="http://schemas.microsoft.com/office/drawing/2014/main" val="4045816528"/>
                  </a:ext>
                </a:extLst>
              </a:tr>
              <a:tr h="135343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Using google map API to pre-generate the shortest distance between all pairs of the nodes of the stations.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37" marR="439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.csv file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37" marR="43937" marT="0" marB="0"/>
                </a:tc>
                <a:extLst>
                  <a:ext uri="{0D108BD9-81ED-4DB2-BD59-A6C34878D82A}">
                    <a16:rowId xmlns:a16="http://schemas.microsoft.com/office/drawing/2014/main" val="1758171593"/>
                  </a:ext>
                </a:extLst>
              </a:tr>
              <a:tr h="6582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Python code and SQL query documents.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37" marR="439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.py and .txt files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37" marR="43937" marT="0" marB="0"/>
                </a:tc>
                <a:extLst>
                  <a:ext uri="{0D108BD9-81ED-4DB2-BD59-A6C34878D82A}">
                    <a16:rowId xmlns:a16="http://schemas.microsoft.com/office/drawing/2014/main" val="983261319"/>
                  </a:ext>
                </a:extLst>
              </a:tr>
              <a:tr h="3105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repository on GitHub.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37" marR="439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Potential future collaborative work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37" marR="43937" marT="0" marB="0"/>
                </a:tc>
                <a:extLst>
                  <a:ext uri="{0D108BD9-81ED-4DB2-BD59-A6C34878D82A}">
                    <a16:rowId xmlns:a16="http://schemas.microsoft.com/office/drawing/2014/main" val="4235904657"/>
                  </a:ext>
                </a:extLst>
              </a:tr>
              <a:tr h="3105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Screen shot of test results.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37" marR="439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Two tests for long and short distances.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37" marR="43937" marT="0" marB="0"/>
                </a:tc>
                <a:extLst>
                  <a:ext uri="{0D108BD9-81ED-4DB2-BD59-A6C34878D82A}">
                    <a16:rowId xmlns:a16="http://schemas.microsoft.com/office/drawing/2014/main" val="3582180782"/>
                  </a:ext>
                </a:extLst>
              </a:tr>
              <a:tr h="169712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Web Application.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37" marR="43937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400">
                          <a:effectLst/>
                        </a:rPr>
                        <a:t>Prototype for finding shortest feasible route. www.afvrouting.com 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1400">
                          <a:effectLst/>
                        </a:rPr>
                        <a:t>Tweak the web user interface to be responsive and mobile friendly using Bootstrap.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ymbol" pitchFamily="2" charset="2"/>
                      </a:endParaRPr>
                    </a:p>
                  </a:txBody>
                  <a:tcPr marL="43937" marR="43937" marT="0" marB="0"/>
                </a:tc>
                <a:extLst>
                  <a:ext uri="{0D108BD9-81ED-4DB2-BD59-A6C34878D82A}">
                    <a16:rowId xmlns:a16="http://schemas.microsoft.com/office/drawing/2014/main" val="4242262951"/>
                  </a:ext>
                </a:extLst>
              </a:tr>
              <a:tr h="65820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Report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37" marR="439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MLA format, with instructions and test results for each distance tool.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37" marR="43937" marT="0" marB="0"/>
                </a:tc>
                <a:extLst>
                  <a:ext uri="{0D108BD9-81ED-4DB2-BD59-A6C34878D82A}">
                    <a16:rowId xmlns:a16="http://schemas.microsoft.com/office/drawing/2014/main" val="3886155728"/>
                  </a:ext>
                </a:extLst>
              </a:tr>
              <a:tr h="3105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Presentation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37" marR="439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August before graduation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937" marR="43937" marT="0" marB="0"/>
                </a:tc>
                <a:extLst>
                  <a:ext uri="{0D108BD9-81ED-4DB2-BD59-A6C34878D82A}">
                    <a16:rowId xmlns:a16="http://schemas.microsoft.com/office/drawing/2014/main" val="108399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9360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217</Words>
  <Application>Microsoft Macintosh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Symbol</vt:lpstr>
      <vt:lpstr>Times New Roman</vt:lpstr>
      <vt:lpstr>Parcel</vt:lpstr>
      <vt:lpstr>Data Update and Manipulation on a Web Application  for finding the shortest feasible route  for Alternative Fueling Vehicles </vt:lpstr>
      <vt:lpstr>Background </vt:lpstr>
      <vt:lpstr>Purpose </vt:lpstr>
      <vt:lpstr>Challenges </vt:lpstr>
      <vt:lpstr>Methodology</vt:lpstr>
      <vt:lpstr>Timeline</vt:lpstr>
      <vt:lpstr>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Update and Manipulation on a Web Application  for finding the shortest feasible route  for Alternative Fueling Vehicles </dc:title>
  <dc:creator>Jingchao Zhou (Student)</dc:creator>
  <cp:lastModifiedBy>Jingchao Zhou (Student)</cp:lastModifiedBy>
  <cp:revision>6</cp:revision>
  <dcterms:created xsi:type="dcterms:W3CDTF">2020-04-23T01:47:51Z</dcterms:created>
  <dcterms:modified xsi:type="dcterms:W3CDTF">2020-04-23T03:02:10Z</dcterms:modified>
</cp:coreProperties>
</file>