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48691-357E-4C55-A0DF-6A0BF602D6B7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AFAF-5111-4222-B25B-7D40CA83E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5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8AFAF-5111-4222-B25B-7D40CA83E8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5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3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5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A2E7-5CF6-4BB5-A418-F96A76FE37E6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BAEE-56DB-49AC-BF38-BCCA70D1A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6274" y="2967335"/>
            <a:ext cx="819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847E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W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847E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4225" y="2902683"/>
            <a:ext cx="5228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847E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J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847E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6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Candara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Wang</dc:creator>
  <cp:lastModifiedBy>Jing Wang</cp:lastModifiedBy>
  <cp:revision>2</cp:revision>
  <dcterms:created xsi:type="dcterms:W3CDTF">2024-01-02T00:39:20Z</dcterms:created>
  <dcterms:modified xsi:type="dcterms:W3CDTF">2024-01-02T01:07:26Z</dcterms:modified>
</cp:coreProperties>
</file>