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48691-357E-4C55-A0DF-6A0BF602D6B7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8AFAF-5111-4222-B25B-7D40CA83E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650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8AFAF-5111-4222-B25B-7D40CA83E8A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20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A2E7-5CF6-4BB5-A418-F96A76FE37E6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BAEE-56DB-49AC-BF38-BCCA70D1A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45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A2E7-5CF6-4BB5-A418-F96A76FE37E6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BAEE-56DB-49AC-BF38-BCCA70D1A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13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A2E7-5CF6-4BB5-A418-F96A76FE37E6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BAEE-56DB-49AC-BF38-BCCA70D1A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86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A2E7-5CF6-4BB5-A418-F96A76FE37E6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BAEE-56DB-49AC-BF38-BCCA70D1A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85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A2E7-5CF6-4BB5-A418-F96A76FE37E6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BAEE-56DB-49AC-BF38-BCCA70D1A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323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A2E7-5CF6-4BB5-A418-F96A76FE37E6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BAEE-56DB-49AC-BF38-BCCA70D1A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A2E7-5CF6-4BB5-A418-F96A76FE37E6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BAEE-56DB-49AC-BF38-BCCA70D1A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06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A2E7-5CF6-4BB5-A418-F96A76FE37E6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BAEE-56DB-49AC-BF38-BCCA70D1A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9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A2E7-5CF6-4BB5-A418-F96A76FE37E6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BAEE-56DB-49AC-BF38-BCCA70D1A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96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A2E7-5CF6-4BB5-A418-F96A76FE37E6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BAEE-56DB-49AC-BF38-BCCA70D1A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51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A2E7-5CF6-4BB5-A418-F96A76FE37E6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BAEE-56DB-49AC-BF38-BCCA70D1A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45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DA2E7-5CF6-4BB5-A418-F96A76FE37E6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7BAEE-56DB-49AC-BF38-BCCA70D1A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34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86274" y="2967335"/>
            <a:ext cx="819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847E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ndara" panose="020E0502030303020204" pitchFamily="34" charset="0"/>
              </a:rPr>
              <a:t>W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847E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94225" y="2902683"/>
            <a:ext cx="52289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847E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ndara" panose="020E0502030303020204" pitchFamily="34" charset="0"/>
              </a:rPr>
              <a:t>J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847E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21082" y="3185769"/>
            <a:ext cx="14221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847E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ndara" panose="020E0502030303020204" pitchFamily="34" charset="0"/>
              </a:rPr>
              <a:t>studio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847E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6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25485" y="0"/>
            <a:ext cx="6858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85" y="1166107"/>
            <a:ext cx="6858000" cy="452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2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25485" y="0"/>
            <a:ext cx="6858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85" y="1772191"/>
            <a:ext cx="6858000" cy="331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11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</Words>
  <Application>Microsoft Office PowerPoint</Application>
  <PresentationFormat>宽屏</PresentationFormat>
  <Paragraphs>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Candara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 Wang</dc:creator>
  <cp:lastModifiedBy>Jing Wang</cp:lastModifiedBy>
  <cp:revision>5</cp:revision>
  <dcterms:created xsi:type="dcterms:W3CDTF">2024-01-02T00:39:20Z</dcterms:created>
  <dcterms:modified xsi:type="dcterms:W3CDTF">2024-01-02T03:38:08Z</dcterms:modified>
</cp:coreProperties>
</file>