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84" r:id="rId4"/>
    <p:sldId id="278" r:id="rId5"/>
    <p:sldId id="279" r:id="rId6"/>
    <p:sldId id="285" r:id="rId7"/>
    <p:sldId id="286" r:id="rId8"/>
    <p:sldId id="287" r:id="rId9"/>
    <p:sldId id="280" r:id="rId10"/>
    <p:sldId id="281" r:id="rId11"/>
    <p:sldId id="282" r:id="rId12"/>
    <p:sldId id="283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2" autoAdjust="0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66B31-7A11-4CFC-A222-0B0F7B38808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7099-2BF7-4B4E-BB4D-A269AE081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92E852A-87DE-4937-BF06-98C61ACE5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A8FD38-FC98-444B-873E-8186AFDD1D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5D34026-543F-46DF-88BD-5C10BDF9E7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058D2D1-D04C-4405-A121-F5378185D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AEE37B-6BEA-4DD7-BC8C-1C0837A4089C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450581E9-608E-47B0-8AD8-AE2D15D4A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910BD270-E368-4C26-8856-0A3E0D43A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75BD95-7D58-4204-96CF-98B300DE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E263646-5761-4254-AA2C-0A8A3FD1F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3D4FD9D-6038-4EF7-9B27-F10523B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E3FBB-0FB8-413F-8E09-0500AF9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EB6475-F83A-4573-B902-C4104EF5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35C055-2CDE-4DCC-9844-CD5A4DAA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267BC54-D4DD-48E3-A0A8-707573C5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8E629EE-7BE4-44CE-844E-C7F086D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60D7CF-1771-453A-987B-35594ABF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E90705C-A2EE-49C0-B9E2-DAEE727E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675053A-4FFB-4C1D-9149-9C588F91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7D7A39-F92C-4237-B5B8-F2EBD3B1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74A543-C93D-4948-B2F1-B2DDE98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4F9740-D157-480F-BA21-92F6550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C151BA2-01D1-42C3-A0F2-2025433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BA3F12E-7BFE-4854-A0B0-86609CC7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0"/>
          <a:stretch>
            <a:fillRect/>
          </a:stretch>
        </p:blipFill>
        <p:spPr bwMode="auto">
          <a:xfrm>
            <a:off x="5791201" y="228600"/>
            <a:ext cx="5651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3" descr="bottomlogo">
            <a:extLst>
              <a:ext uri="{FF2B5EF4-FFF2-40B4-BE49-F238E27FC236}">
                <a16:creationId xmlns:a16="http://schemas.microsoft.com/office/drawing/2014/main" xmlns="" id="{7AB87CA5-7E77-4FB2-AB72-58D2F077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6599238"/>
            <a:ext cx="5435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>
            <a:extLst>
              <a:ext uri="{FF2B5EF4-FFF2-40B4-BE49-F238E27FC236}">
                <a16:creationId xmlns:a16="http://schemas.microsoft.com/office/drawing/2014/main" xmlns="" id="{8AD224C9-405F-45A4-B11A-71EED66F4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1219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556B78-9C59-473B-8227-197BF04C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3D64D5-CE34-4D5B-800E-C3AADECB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DA8FD1-2A82-4236-96BD-6E49DAB7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AD26D5-4183-48B0-95C6-DFD8C3B0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F4F6AB-ECC3-4570-A255-AC05D94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BAB4FF-8D1C-41E4-A438-D1699123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A26BE5-C88B-4C4E-91B4-78B07B98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B32B8A-E1F8-486C-824D-2493FA53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283070-4ACA-4742-9164-BA35C765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866480-86A5-490B-9E88-806EC7F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EC86BD-C379-4549-AE5F-40A9C534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69C1AE-3AB1-4C91-8863-BEF2C4B6A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9B1CB-FA0C-4F08-A8F6-2F3DE30B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C197C08-BF90-4310-928D-CF0DEA9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9B8D20-F745-40D5-891C-73B5842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7931044-4189-4EAE-A91F-A52BE9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D19420-E37B-45E8-8655-3EB1C1E1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6321A3-2557-40DF-92FE-3F1B7E0A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A8A70DB-9619-4EA2-849D-71F353B1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4001321-4164-4450-A107-53BA4A85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B34B2D3-6BE0-439F-90CA-476E23787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B1B1AD1-50F7-47ED-A586-7F5BF87D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4E08A3E-516F-4CE9-9D4F-A8721C4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1FF94C5-FFE6-42FB-BA99-0866344D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97BF8C-511D-4CD3-A44E-6527B04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CA14BD-1736-40AC-BD7A-36E34DAD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C0CD10-9174-47D5-812A-65697180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EC7A1CF-3818-4F32-AEA0-3A5259C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0CAB408-618A-49F2-8B1A-AE263375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BB02F42-8E7C-4FA8-A02E-1242BBC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D4F8D18-DD7C-4479-8416-2DE942F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A76C50-3659-4F5B-99CD-CE919689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F7E66F-E3DE-43CC-A0C4-042B164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EBDE19-1D52-4B47-A293-8C7EC776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D5375D-A6F7-4DFF-98A6-2147E93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C014C0-4A1F-4FD9-A617-E1E04A97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D1C3D01-4330-44D4-A741-7FD3F01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67C56A-A9FB-4A08-A242-2F18BF4D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6F7193B-0238-4327-97D2-6D6D4D92F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E1C288-443E-4AD5-8842-CB0A28C9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6B3A0DC-CAD5-4129-A013-0FD6F1A2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D3A07EA-2A8B-4B13-8749-F12C0477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2BAA125-9D56-4392-B73A-546D6412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99E9178-A473-4459-81B2-9E70ABE5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A87F3B2-EB76-47FF-A92C-B101A11B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3132DA-1877-4AC8-BED7-5B0F642F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B86F-867E-4EBC-A2C1-CFBF8AB5D39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D6FFCE-0C04-4DA8-8F6A-E66F1C7E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4D9377-1487-4473-9FC5-F4509E6D1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0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A52CFD94-1CC0-4CAF-80EE-DF45250A12C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9800" y="1426356"/>
            <a:ext cx="7772400" cy="93772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/>
              <a:t>CS513 Homework 2 Presentation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xmlns="" id="{37BBE25C-8773-4212-A36C-C90506ED537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95600" y="3886200"/>
            <a:ext cx="6400800" cy="1752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Mengzhao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Cai                       A20405372</a:t>
            </a:r>
          </a:p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Jingcheng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Deng                    A20411512</a:t>
            </a:r>
          </a:p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Tianran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Chen                         A20396751            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FECC4E1-E79A-457F-B081-04476F2FCB3C}"/>
              </a:ext>
            </a:extLst>
          </p:cNvPr>
          <p:cNvSpPr txBox="1"/>
          <p:nvPr/>
        </p:nvSpPr>
        <p:spPr>
          <a:xfrm>
            <a:off x="1981200" y="25274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+mj-lt"/>
                <a:ea typeface="+mj-ea"/>
                <a:cs typeface="+mj-cs"/>
              </a:rPr>
              <a:t>Probe Data Analysis for Road Slope</a:t>
            </a:r>
          </a:p>
        </p:txBody>
      </p:sp>
    </p:spTree>
    <p:extLst>
      <p:ext uri="{BB962C8B-B14F-4D97-AF65-F5344CB8AC3E}">
        <p14:creationId xmlns:p14="http://schemas.microsoft.com/office/powerpoint/2010/main" val="276997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CBE7D78-7852-4E3F-941A-9E5A2338669B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03DCA77-881E-4056-A99C-6AF8EF7008CB}"/>
                  </a:ext>
                </a:extLst>
              </p:cNvPr>
              <p:cNvSpPr txBox="1"/>
              <p:nvPr/>
            </p:nvSpPr>
            <p:spPr>
              <a:xfrm>
                <a:off x="490194" y="1248772"/>
                <a:ext cx="10633435" cy="510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Evaluate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en-US" altLang="zh-CN" sz="3000" dirty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:endParaRPr lang="en-US" altLang="zh-CN" sz="3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In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this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filter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our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linkID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number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calculate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averaging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from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each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probe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point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that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calculate</a:t>
                </a:r>
                <a:r>
                  <a:rPr lang="zh-CN" altLang="en-US" sz="3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before.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same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surveyed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road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link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file,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assign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any</a:t>
                </a:r>
                <a:r>
                  <a:rPr lang="zh-CN" altLang="en-US" sz="3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that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missing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surveyed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road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slope.</a:t>
                </a:r>
                <a:endParaRPr lang="en-US" altLang="zh-CN" sz="3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en-US" altLang="zh-CN" sz="3000" dirty="0">
                    <a:latin typeface="Times New Roman" charset="0"/>
                    <a:ea typeface="Times New Roman" charset="0"/>
                    <a:cs typeface="Times New Roman" charset="0"/>
                  </a:rPr>
                  <a:t>	We get the average slope of every link and compare it with links’ given slope with this evaluate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00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𝑐𝑎𝑙𝑐𝑢𝑙𝑎𝑡𝑒𝑑</m:t>
                                </m:r>
                              </m:sub>
                            </m:sSub>
                            <m:r>
                              <a:rPr lang="en-US" altLang="zh-CN" sz="30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𝑔𝑖𝑣𝑒𝑛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300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𝑐𝑎𝑙𝑐𝑢𝑙𝑎𝑡𝑒𝑑</m:t>
                                    </m:r>
                                  </m:sub>
                                </m:sSub>
                                <m:r>
                                  <a:rPr lang="en-US" altLang="zh-CN" sz="30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3000" i="1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𝑔𝑖𝑣𝑒𝑛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30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÷</m:t>
                            </m:r>
                            <m:r>
                              <a:rPr lang="en-US" altLang="zh-CN" sz="30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will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shows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percentage</a:t>
                </a:r>
                <a:r>
                  <a:rPr lang="zh-CN" altLang="en-US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difference.</a:t>
                </a:r>
                <a:endParaRPr lang="en-US" altLang="zh-CN" sz="3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en-US" altLang="zh-CN" sz="3000" dirty="0">
                    <a:latin typeface="Times New Roman" charset="0"/>
                    <a:ea typeface="Times New Roman" charset="0"/>
                    <a:cs typeface="Times New Roman" charset="0"/>
                  </a:rPr>
                  <a:t>	Till now, all goals are achieved.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3DCA77-881E-4056-A99C-6AF8EF700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4" y="1248772"/>
                <a:ext cx="10633435" cy="5109860"/>
              </a:xfrm>
              <a:prstGeom prst="rect">
                <a:avLst/>
              </a:prstGeom>
              <a:blipFill rotWithShape="0">
                <a:blip r:embed="rId2"/>
                <a:stretch>
                  <a:fillRect l="-1318" t="-1551" r="-1318" b="-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34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83FA058-3D51-414E-B0DA-006F030BE72E}"/>
              </a:ext>
            </a:extLst>
          </p:cNvPr>
          <p:cNvSpPr txBox="1"/>
          <p:nvPr/>
        </p:nvSpPr>
        <p:spPr>
          <a:xfrm>
            <a:off x="208840" y="223736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</a:t>
            </a:r>
            <a:r>
              <a:rPr lang="en-US" altLang="zh-CN" sz="3200" dirty="0"/>
              <a:t>Conclusion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Thoughts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B636D94-5B77-4D92-A2A6-A0FEC80D4B33}"/>
              </a:ext>
            </a:extLst>
          </p:cNvPr>
          <p:cNvSpPr txBox="1"/>
          <p:nvPr/>
        </p:nvSpPr>
        <p:spPr>
          <a:xfrm>
            <a:off x="691733" y="1443325"/>
            <a:ext cx="106334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	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In conclusion, we have all the requirements done with our method. Though there still have many place can be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done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efficient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way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due to the limitation of time, we just stop now.</a:t>
            </a:r>
          </a:p>
          <a:p>
            <a:pPr algn="just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In fact, we have a more accurate approach to match those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calculating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related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sequence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points,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but it is hard to implement, with more calculations and data to be stored in different data structure.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also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don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enough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millions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thousand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stop.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B0C3DEE-521F-447A-B0F3-574AB009E121}"/>
              </a:ext>
            </a:extLst>
          </p:cNvPr>
          <p:cNvSpPr txBox="1"/>
          <p:nvPr/>
        </p:nvSpPr>
        <p:spPr>
          <a:xfrm>
            <a:off x="208840" y="0"/>
            <a:ext cx="513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Conclusion and</a:t>
            </a:r>
          </a:p>
          <a:p>
            <a:pPr algn="r"/>
            <a:r>
              <a:rPr lang="en-US" altLang="zh-CN" sz="3600" dirty="0"/>
              <a:t> Thoughts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99D3F1A-04C1-4A20-8160-648AACB162FA}"/>
              </a:ext>
            </a:extLst>
          </p:cNvPr>
          <p:cNvSpPr txBox="1"/>
          <p:nvPr/>
        </p:nvSpPr>
        <p:spPr>
          <a:xfrm>
            <a:off x="779282" y="1304332"/>
            <a:ext cx="106334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	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We also met many difficulties while computing slopes. There are many kind of links, some of them are not just a straight way, they might be a circle goes down from highway, with two nodes very close in latitude and longitude but 5 meters away from altitude. This makes it a pretty large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sine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number. We try to find out a way deal with it, but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now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assign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dummy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those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points.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Though our work is not so perfect, we were still very happy to play with these data and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achieve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every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requirements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this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homework. Our knowledges that learnt from class were enhanced, and implement experiences are achieved.</a:t>
            </a:r>
          </a:p>
        </p:txBody>
      </p:sp>
    </p:spTree>
    <p:extLst>
      <p:ext uri="{BB962C8B-B14F-4D97-AF65-F5344CB8AC3E}">
        <p14:creationId xmlns:p14="http://schemas.microsoft.com/office/powerpoint/2010/main" val="406293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9FC408-16F9-4B1D-A818-0C05ED554ECC}"/>
              </a:ext>
            </a:extLst>
          </p:cNvPr>
          <p:cNvSpPr txBox="1"/>
          <p:nvPr/>
        </p:nvSpPr>
        <p:spPr>
          <a:xfrm>
            <a:off x="1981200" y="2439513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Times New Roman" charset="0"/>
                <a:ea typeface="Times New Roman" charset="0"/>
                <a:cs typeface="Times New Roman" charset="0"/>
              </a:rPr>
              <a:t>That’s all, thank you!</a:t>
            </a:r>
          </a:p>
        </p:txBody>
      </p:sp>
    </p:spTree>
    <p:extLst>
      <p:ext uri="{BB962C8B-B14F-4D97-AF65-F5344CB8AC3E}">
        <p14:creationId xmlns:p14="http://schemas.microsoft.com/office/powerpoint/2010/main" val="23831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03EFE72-B41E-4CE5-9A30-217B01FD0F54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Introduction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EFDD120-723C-4785-A60C-EC995E1AF302}"/>
              </a:ext>
            </a:extLst>
          </p:cNvPr>
          <p:cNvSpPr txBox="1"/>
          <p:nvPr/>
        </p:nvSpPr>
        <p:spPr>
          <a:xfrm>
            <a:off x="779282" y="2122019"/>
            <a:ext cx="10633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	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We are given two .csv files, with one of them contains probe points that collected by devices and another contains data of road links. </a:t>
            </a:r>
          </a:p>
          <a:p>
            <a:pPr algn="just"/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Our goal is to match those probe points to road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errors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data,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derive road slope for each link, and evaluate the derived road slope with the surveyed road slope in the link data.</a:t>
            </a:r>
          </a:p>
        </p:txBody>
      </p:sp>
    </p:spTree>
    <p:extLst>
      <p:ext uri="{BB962C8B-B14F-4D97-AF65-F5344CB8AC3E}">
        <p14:creationId xmlns:p14="http://schemas.microsoft.com/office/powerpoint/2010/main" val="32615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0701" y="457200"/>
            <a:ext cx="4845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9302" y="1682885"/>
            <a:ext cx="10854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Part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Map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Matching</a:t>
            </a:r>
          </a:p>
          <a:p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	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part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errors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might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apposite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link.</a:t>
            </a:r>
          </a:p>
          <a:p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order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reach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goal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clean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up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filter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don’t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need.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38FA732-3F34-409F-BFD5-C62C6F9FD98A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63A19E-E5A6-4784-805F-5E2D1CB7D4A0}"/>
              </a:ext>
            </a:extLst>
          </p:cNvPr>
          <p:cNvSpPr txBox="1"/>
          <p:nvPr/>
        </p:nvSpPr>
        <p:spPr>
          <a:xfrm>
            <a:off x="779282" y="1735155"/>
            <a:ext cx="106334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ProbePoints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need: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ample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Latitude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Longitude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Altitude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5999" y="1735155"/>
            <a:ext cx="57246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LinkData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need: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LinkPVID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ShapeInfo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SlopeInfo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node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node	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6F6BF4B-3180-4B43-A428-5AD88028959F}"/>
              </a:ext>
            </a:extLst>
          </p:cNvPr>
          <p:cNvSpPr txBox="1"/>
          <p:nvPr/>
        </p:nvSpPr>
        <p:spPr>
          <a:xfrm>
            <a:off x="779282" y="1735155"/>
            <a:ext cx="10633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	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every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projection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(projection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outside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link),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either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projection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whichever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closer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We noticed that since our Earth is a sphere, we shouldn’t ignore the radian of it when calculating the distance, so we roughly regard it as a ball with a radius of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6373km,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and calculate the distance with Euclidean approach.</a:t>
            </a:r>
          </a:p>
        </p:txBody>
      </p:sp>
    </p:spTree>
    <p:extLst>
      <p:ext uri="{BB962C8B-B14F-4D97-AF65-F5344CB8AC3E}">
        <p14:creationId xmlns:p14="http://schemas.microsoft.com/office/powerpoint/2010/main" val="267778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90193" y="1494152"/>
            <a:ext cx="11338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record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candidate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pairs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20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meters.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After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average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previous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previous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same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suggest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single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node,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consider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add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dummy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order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link.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90193" y="1494152"/>
            <a:ext cx="113383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format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file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matchedpoint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  <a:r>
              <a:rPr kumimoji="1"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mentioned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file.</a:t>
            </a:r>
          </a:p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directions,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filter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whether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leaving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approaching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point.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4" y="4245042"/>
            <a:ext cx="11379200" cy="232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1481" y="373542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esult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matched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point: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8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896CA7-198F-4232-8E22-31771C5842B1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1682885"/>
            <a:ext cx="10854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Part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Slope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	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filter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matched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linkID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number.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notice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every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should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altitude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should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ignore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slope.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most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slope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info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linkData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missing,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decide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difference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altitude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neighboring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kumimoji="1"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divide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difference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point,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get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sine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slope.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After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radiance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slope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convert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degrees.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same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way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linkData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dist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slope|dist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/slope)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896CA7-198F-4232-8E22-31771C5842B1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060A188-031D-4575-9A96-2505DE1D4A9D}"/>
              </a:ext>
            </a:extLst>
          </p:cNvPr>
          <p:cNvSpPr txBox="1"/>
          <p:nvPr/>
        </p:nvSpPr>
        <p:spPr>
          <a:xfrm>
            <a:off x="575001" y="3868955"/>
            <a:ext cx="10633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noticed that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extreme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sine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(greater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-1),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degrees.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believe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altitude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change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very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small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change.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conclude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cause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probe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device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curvature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link(circle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entrance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bridge).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33" y="2127385"/>
            <a:ext cx="8593138" cy="16372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3234" y="165370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slope.csv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6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318</Words>
  <Application>Microsoft Macintosh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MS PGothic</vt:lpstr>
      <vt:lpstr>ＭＳ Ｐゴシック</vt:lpstr>
      <vt:lpstr>Times New Roman</vt:lpstr>
      <vt:lpstr>等线</vt:lpstr>
      <vt:lpstr>等线 Light</vt:lpstr>
      <vt:lpstr>Arial</vt:lpstr>
      <vt:lpstr>Office 主题​​</vt:lpstr>
      <vt:lpstr>CS513 Homework 2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CS513 Homework 1 Presentation</dc:title>
  <dc:creator>孟钊 蔡</dc:creator>
  <cp:lastModifiedBy>Microsoft Office 用户</cp:lastModifiedBy>
  <cp:revision>37</cp:revision>
  <dcterms:created xsi:type="dcterms:W3CDTF">2019-02-15T22:19:38Z</dcterms:created>
  <dcterms:modified xsi:type="dcterms:W3CDTF">2019-03-09T08:41:06Z</dcterms:modified>
</cp:coreProperties>
</file>