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59" r:id="rId3"/>
    <p:sldId id="260" r:id="rId4"/>
    <p:sldId id="261" r:id="rId5"/>
    <p:sldId id="262" r:id="rId6"/>
    <p:sldId id="266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B607C00-F214-4F97-89C4-7A38E6F427E1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BF5D8F-52C8-4134-A71B-AC3DB9CF9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347C-704F-D34A-8EA0-4D8FC71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Steps: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82F7-D2D7-4940-B733-4A2F5515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python3</a:t>
            </a:r>
            <a:r>
              <a:rPr lang="zh-CN" altLang="en-US" dirty="0"/>
              <a:t> </a:t>
            </a:r>
            <a:r>
              <a:rPr lang="en-US" altLang="zh-CN" dirty="0"/>
              <a:t>environment,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</a:p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b="1" dirty="0"/>
              <a:t>python </a:t>
            </a:r>
            <a:r>
              <a:rPr lang="en-US" altLang="zh-CN" b="1" dirty="0" err="1"/>
              <a:t>main.py</a:t>
            </a:r>
            <a:r>
              <a:rPr lang="en-US" altLang="zh-CN" b="1" dirty="0"/>
              <a:t> 36.7058,19.2663,36.71037,19.2668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CMD.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legreya"/>
                <a:ea typeface="Alegreya"/>
                <a:cs typeface="Alegreya"/>
                <a:sym typeface="Alegreya"/>
              </a:rPr>
              <a:t>Bing Maps Tile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legreya"/>
                <a:ea typeface="Alegreya"/>
                <a:cs typeface="Alegreya"/>
                <a:sym typeface="Alegreya"/>
              </a:rPr>
              <a:t>	The projection, coordinate systems, and addressing</a:t>
            </a:r>
            <a:r>
              <a:rPr lang="zh-CN" altLang="en-US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" dirty="0">
                <a:latin typeface="Alegreya"/>
                <a:ea typeface="Alegreya"/>
                <a:cs typeface="Alegreya"/>
                <a:sym typeface="Alegreya"/>
              </a:rPr>
              <a:t>scheme of the map tiles are collectively called the Bing Maps Tile System.</a:t>
            </a:r>
          </a:p>
        </p:txBody>
      </p:sp>
    </p:spTree>
    <p:extLst>
      <p:ext uri="{BB962C8B-B14F-4D97-AF65-F5344CB8AC3E}">
        <p14:creationId xmlns:p14="http://schemas.microsoft.com/office/powerpoint/2010/main" val="268914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>
                <a:latin typeface="Alegreya"/>
                <a:ea typeface="Alegreya"/>
                <a:cs typeface="Alegreya"/>
                <a:sym typeface="Alegreya"/>
              </a:rPr>
              <a:t>Map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" lvl="0" indent="0">
              <a:spcBef>
                <a:spcPts val="0"/>
              </a:spcBef>
              <a:buSzPct val="100000"/>
              <a:buNone/>
            </a:pPr>
            <a:r>
              <a:rPr lang="en" sz="2100" dirty="0">
                <a:latin typeface="Alegreya"/>
                <a:ea typeface="Alegreya"/>
                <a:cs typeface="Alegreya"/>
                <a:sym typeface="Alegreya"/>
              </a:rPr>
              <a:t>It’s a </a:t>
            </a:r>
            <a:r>
              <a:rPr lang="en" sz="2100" b="1" dirty="0">
                <a:latin typeface="Alegreya"/>
                <a:ea typeface="Alegreya"/>
                <a:cs typeface="Alegreya"/>
                <a:sym typeface="Alegreya"/>
              </a:rPr>
              <a:t>conformal projection</a:t>
            </a:r>
            <a:r>
              <a:rPr lang="en" sz="2100" dirty="0">
                <a:latin typeface="Alegreya"/>
                <a:ea typeface="Alegreya"/>
                <a:cs typeface="Alegreya"/>
                <a:sym typeface="Alegreya"/>
              </a:rPr>
              <a:t>- preserves the shape of relatively small objects.</a:t>
            </a:r>
          </a:p>
          <a:p>
            <a:pPr marL="457200" lvl="0" indent="-361950">
              <a:spcBef>
                <a:spcPts val="0"/>
              </a:spcBef>
              <a:buSzPct val="100000"/>
              <a:buFont typeface="Alegreya"/>
              <a:buChar char="●"/>
            </a:pPr>
            <a:r>
              <a:rPr lang="en" sz="2100" dirty="0">
                <a:latin typeface="Alegreya"/>
                <a:ea typeface="Alegreya"/>
                <a:cs typeface="Alegreya"/>
                <a:sym typeface="Alegreya"/>
              </a:rPr>
              <a:t>It’s a </a:t>
            </a:r>
            <a:r>
              <a:rPr lang="en" sz="2100" b="1" dirty="0">
                <a:latin typeface="Alegreya"/>
                <a:ea typeface="Alegreya"/>
                <a:cs typeface="Alegreya"/>
                <a:sym typeface="Alegreya"/>
              </a:rPr>
              <a:t>cylindrical projection</a:t>
            </a:r>
            <a:r>
              <a:rPr lang="en" sz="2100" dirty="0">
                <a:latin typeface="Alegreya"/>
                <a:ea typeface="Alegreya"/>
                <a:cs typeface="Alegreya"/>
                <a:sym typeface="Alegreya"/>
              </a:rPr>
              <a:t>- north and south are always straight up and down, and west and east are always straight left and right.</a:t>
            </a:r>
          </a:p>
          <a:p>
            <a:pPr marL="457200" lvl="0" indent="-361950">
              <a:spcBef>
                <a:spcPts val="0"/>
              </a:spcBef>
              <a:buSzPct val="100000"/>
              <a:buFont typeface="Alegreya"/>
              <a:buChar char="●"/>
            </a:pPr>
            <a:r>
              <a:rPr lang="en" sz="2100" dirty="0">
                <a:latin typeface="Alegreya"/>
                <a:ea typeface="Alegreya"/>
                <a:cs typeface="Alegreya"/>
                <a:sym typeface="Alegreya"/>
              </a:rPr>
              <a:t>Use the spherical form to simplify the calculations. </a:t>
            </a:r>
            <a:r>
              <a:rPr lang="en-US" altLang="zh-TW" sz="2400" dirty="0">
                <a:solidFill>
                  <a:schemeClr val="tx1"/>
                </a:solidFill>
                <a:ea typeface="+mj-ea"/>
              </a:rPr>
              <a:t>	</a:t>
            </a:r>
            <a:r>
              <a:rPr lang="en-US" altLang="zh-TW" dirty="0"/>
              <a:t>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18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Processing</a:t>
            </a:r>
            <a:r>
              <a:rPr lang="zh-CN" altLang="en-US" sz="3600" dirty="0"/>
              <a:t> </a:t>
            </a:r>
            <a:r>
              <a:rPr lang="en-US" altLang="zh-CN" sz="3600" dirty="0"/>
              <a:t>detail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Step 1: convert the latitude and longitude from degrees to radians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Step 2: convert the coordinates into the Mercator projection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Step 3: set the origin of a set of tiles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Step 4: zoom level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Step 5: convert tile XY coordinates into </a:t>
            </a:r>
            <a:r>
              <a:rPr lang="en" sz="2400" dirty="0" err="1"/>
              <a:t>quadkeys</a:t>
            </a:r>
            <a:endParaRPr lang="en" sz="2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Step 6: request tile from Bing Map Imagery Service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Step 7: Joining</a:t>
            </a:r>
          </a:p>
          <a:p>
            <a:pPr lvl="0">
              <a:spcBef>
                <a:spcPts val="0"/>
              </a:spcBef>
              <a:buNone/>
            </a:pPr>
            <a:endParaRPr lang="en" sz="2400" u="sng" dirty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zh-TW" altLang="en-US" sz="2400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035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Output</a:t>
            </a:r>
            <a:endParaRPr lang="zh-TW" alt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C5D11-BC36-AF46-AF77-AEAD0397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0580"/>
            <a:ext cx="8229600" cy="2057400"/>
          </a:xfrm>
        </p:spPr>
      </p:pic>
    </p:spTree>
    <p:extLst>
      <p:ext uri="{BB962C8B-B14F-4D97-AF65-F5344CB8AC3E}">
        <p14:creationId xmlns:p14="http://schemas.microsoft.com/office/powerpoint/2010/main" val="32692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18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140</Words>
  <Application>Microsoft Office PowerPoint</Application>
  <PresentationFormat>全屏显示(4:3)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Alegreya</vt:lpstr>
      <vt:lpstr>Arial</vt:lpstr>
      <vt:lpstr>Georgia</vt:lpstr>
      <vt:lpstr>Trebuchet MS</vt:lpstr>
      <vt:lpstr>Wingdings 2</vt:lpstr>
      <vt:lpstr>都會</vt:lpstr>
      <vt:lpstr>Testing Steps:</vt:lpstr>
      <vt:lpstr>Bing Maps Tile System</vt:lpstr>
      <vt:lpstr>Map Projection</vt:lpstr>
      <vt:lpstr>Processing detail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 Data Analysis for Road Slope</dc:title>
  <dc:creator>lites</dc:creator>
  <cp:lastModifiedBy>孟钊 蔡</cp:lastModifiedBy>
  <cp:revision>8</cp:revision>
  <dcterms:created xsi:type="dcterms:W3CDTF">2019-03-03T02:37:21Z</dcterms:created>
  <dcterms:modified xsi:type="dcterms:W3CDTF">2019-04-05T21:34:28Z</dcterms:modified>
</cp:coreProperties>
</file>