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84" r:id="rId4"/>
    <p:sldId id="278" r:id="rId5"/>
    <p:sldId id="279" r:id="rId6"/>
    <p:sldId id="286" r:id="rId7"/>
    <p:sldId id="287" r:id="rId8"/>
    <p:sldId id="288" r:id="rId9"/>
    <p:sldId id="285" r:id="rId10"/>
    <p:sldId id="2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82" autoAdjust="0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66B31-7A11-4CFC-A222-0B0F7B388086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87099-2BF7-4B4E-BB4D-A269AE0812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151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92E852A-87DE-4937-BF06-98C61ACE50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20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3A8FD38-FC98-444B-873E-8186AFDD1D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20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85D34026-543F-46DF-88BD-5C10BDF9E7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zh-CN" sz="1200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058D2D1-D04C-4405-A121-F5378185D6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0AEE37B-6BEA-4DD7-BC8C-1C0837A4089C}" type="slidenum">
              <a:rPr lang="en-US" altLang="zh-CN" sz="1200"/>
              <a:pPr eaLnBrk="1" hangingPunct="1"/>
              <a:t>1</a:t>
            </a:fld>
            <a:endParaRPr lang="en-US" altLang="zh-CN" sz="120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xmlns="" id="{450581E9-608E-47B0-8AD8-AE2D15D4A0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910BD270-E368-4C26-8856-0A3E0D43A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1195388" cy="274638"/>
          </a:xfrm>
        </p:spPr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9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75BD95-7D58-4204-96CF-98B300DE5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0E263646-5761-4254-AA2C-0A8A3FD1F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3D4FD9D-6038-4EF7-9B27-F10523B3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68E3FBB-0FB8-413F-8E09-0500AF91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CEB6475-F83A-4573-B902-C4104EF5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8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35C055-2CDE-4DCC-9844-CD5A4DAA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267BC54-D4DD-48E3-A0A8-707573C5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8E629EE-7BE4-44CE-844E-C7F086DEE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F460D7CF-1771-453A-987B-35594ABFF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FE90705C-A2EE-49C0-B9E2-DAEE727E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50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A675053A-4FFB-4C1D-9149-9C588F917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8F7D7A39-F92C-4237-B5B8-F2EBD3B16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974A543-C93D-4948-B2F1-B2DDE9875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A54F9740-D157-480F-BA21-92F655073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C151BA2-01D1-42C3-A0F2-2025433C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10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6BA3F12E-7BFE-4854-A0B0-86609CC7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70"/>
          <a:stretch>
            <a:fillRect/>
          </a:stretch>
        </p:blipFill>
        <p:spPr bwMode="auto">
          <a:xfrm>
            <a:off x="5791201" y="228600"/>
            <a:ext cx="56515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" name="Picture 3" descr="bottomlogo">
            <a:extLst>
              <a:ext uri="{FF2B5EF4-FFF2-40B4-BE49-F238E27FC236}">
                <a16:creationId xmlns:a16="http://schemas.microsoft.com/office/drawing/2014/main" xmlns="" id="{7AB87CA5-7E77-4FB2-AB72-58D2F077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6599238"/>
            <a:ext cx="5435600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4">
            <a:extLst>
              <a:ext uri="{FF2B5EF4-FFF2-40B4-BE49-F238E27FC236}">
                <a16:creationId xmlns:a16="http://schemas.microsoft.com/office/drawing/2014/main" xmlns="" id="{8AD224C9-405F-45A4-B11A-71EED66F4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95400"/>
            <a:ext cx="12192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556B78-9C59-473B-8227-197BF04C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3D64D5-CE34-4D5B-800E-C3AADECB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8DA8FD1-2A82-4236-96BD-6E49DAB7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7AD26D5-4183-48B0-95C6-DFD8C3B0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EF4F6AB-ECC3-4570-A255-AC05D94F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8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BAB4FF-8D1C-41E4-A438-D1699123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52A26BE5-C88B-4C4E-91B4-78B07B987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EB32B8A-E1F8-486C-824D-2493FA53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8283070-4ACA-4742-9164-BA35C765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2866480-86A5-490B-9E88-806EC7F7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6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EC86BD-C379-4549-AE5F-40A9C534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69C1AE-3AB1-4C91-8863-BEF2C4B6A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DF9B1CB-FA0C-4F08-A8F6-2F3DE30B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C197C08-BF90-4310-928D-CF0DEA98D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C9B8D20-F745-40D5-891C-73B58429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7931044-4189-4EAE-A91F-A52BE9779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2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D19420-E37B-45E8-8655-3EB1C1E1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7F6321A3-2557-40DF-92FE-3F1B7E0AD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A8A70DB-9619-4EA2-849D-71F353B1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34001321-4164-4450-A107-53BA4A85C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4B34B2D3-6BE0-439F-90CA-476E23787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2B1B1AD1-50F7-47ED-A586-7F5BF87DD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D4E08A3E-516F-4CE9-9D4F-A8721C45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21FF94C5-FFE6-42FB-BA99-0866344D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8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97BF8C-511D-4CD3-A44E-6527B04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55CA14BD-1736-40AC-BD7A-36E34DAD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5CC0CD10-9174-47D5-812A-65697180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0EC7A1CF-3818-4F32-AEA0-3A5259C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2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40CAB408-618A-49F2-8B1A-AE263375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BBB02F42-8E7C-4FA8-A02E-1242BBC2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CD4F8D18-DD7C-4479-8416-2DE942FE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0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1A76C50-3659-4F5B-99CD-CE919689E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F7E66F-E3DE-43CC-A0C4-042B1641A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FEBDE19-1D52-4B47-A293-8C7EC7761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ED5375D-A6F7-4DFF-98A6-2147E9387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C014C0-4A1F-4FD9-A617-E1E04A97C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CD1C3D01-4330-44D4-A741-7FD3F01F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4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B67C56A-A9FB-4A08-A242-2F18BF4D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56F7193B-0238-4327-97D2-6D6D4D92F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2E1C288-443E-4AD5-8842-CB0A28C91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E6B3A0DC-CAD5-4129-A013-0FD6F1A2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CD3A07EA-2A8B-4B13-8749-F12C04770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2BAA125-9D56-4392-B73A-546D6412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86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199E9178-A473-4459-81B2-9E70ABE5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A87F3B2-EB76-47FF-A92C-B101A11B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63132DA-1877-4AC8-BED7-5B0F642FD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B86F-867E-4EBC-A2C1-CFBF8AB5D390}" type="datetimeFigureOut">
              <a:rPr lang="zh-CN" altLang="en-US" smtClean="0"/>
              <a:t>2019/5/4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BD6FFCE-0C04-4DA8-8F6A-E66F1C7ED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14D9377-1487-4473-9FC5-F4509E6D1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5F874-90CD-4C6B-B8B9-44AF10A23C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20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A52CFD94-1CC0-4CAF-80EE-DF45250A12C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024975" y="1485516"/>
            <a:ext cx="7772400" cy="937727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dirty="0"/>
              <a:t>CS513 </a:t>
            </a:r>
            <a:r>
              <a:rPr lang="en-US" altLang="zh-CN" dirty="0" smtClean="0"/>
              <a:t>Project </a:t>
            </a:r>
            <a:r>
              <a:rPr lang="en-US" altLang="zh-CN" dirty="0"/>
              <a:t>Presentation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xmlns="" id="{37BBE25C-8773-4212-A36C-C90506ED537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2895600" y="3886200"/>
            <a:ext cx="6400800" cy="1752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Mengzhao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Cai                       A20405372</a:t>
            </a:r>
          </a:p>
          <a:p>
            <a:pPr marL="0" indent="0" algn="ctr">
              <a:buNone/>
            </a:pP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Jingcheng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Deng                    A20411512</a:t>
            </a:r>
          </a:p>
          <a:p>
            <a:pPr marL="0" indent="0" algn="ctr">
              <a:buNone/>
            </a:pPr>
            <a:r>
              <a:rPr lang="en-US" altLang="zh-CN" dirty="0" err="1">
                <a:latin typeface="Times New Roman" charset="0"/>
                <a:ea typeface="Times New Roman" charset="0"/>
                <a:cs typeface="Times New Roman" charset="0"/>
              </a:rPr>
              <a:t>Tianran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Chen                         A20396751               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FECC4E1-E79A-457F-B081-04476F2FCB3C}"/>
              </a:ext>
            </a:extLst>
          </p:cNvPr>
          <p:cNvSpPr txBox="1"/>
          <p:nvPr/>
        </p:nvSpPr>
        <p:spPr>
          <a:xfrm>
            <a:off x="2895600" y="2566347"/>
            <a:ext cx="9234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Cloud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Lane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Marking</a:t>
            </a:r>
            <a:endParaRPr lang="en-US" altLang="zh-CN" sz="4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978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F09FC408-16F9-4B1D-A818-0C05ED554ECC}"/>
              </a:ext>
            </a:extLst>
          </p:cNvPr>
          <p:cNvSpPr txBox="1"/>
          <p:nvPr/>
        </p:nvSpPr>
        <p:spPr>
          <a:xfrm>
            <a:off x="1981200" y="2439513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Times New Roman" charset="0"/>
                <a:ea typeface="Times New Roman" charset="0"/>
                <a:cs typeface="Times New Roman" charset="0"/>
              </a:rPr>
              <a:t>That’s all, thank you!</a:t>
            </a:r>
          </a:p>
        </p:txBody>
      </p:sp>
    </p:spTree>
    <p:extLst>
      <p:ext uri="{BB962C8B-B14F-4D97-AF65-F5344CB8AC3E}">
        <p14:creationId xmlns:p14="http://schemas.microsoft.com/office/powerpoint/2010/main" val="2383102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303EFE72-B41E-4CE5-9A30-217B01FD0F54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1. Introduction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AEFDD120-723C-4785-A60C-EC995E1AF302}"/>
              </a:ext>
            </a:extLst>
          </p:cNvPr>
          <p:cNvSpPr txBox="1"/>
          <p:nvPr/>
        </p:nvSpPr>
        <p:spPr>
          <a:xfrm>
            <a:off x="759827" y="2507759"/>
            <a:ext cx="10633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	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purpose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this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8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detect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objects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by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point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cloud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data.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Our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project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focusing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detect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lane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mark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road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surface.</a:t>
            </a:r>
          </a:p>
          <a:p>
            <a:pPr algn="just"/>
            <a:r>
              <a:rPr lang="en-US" altLang="zh-CN" sz="28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have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using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processing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technics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supervised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learning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predict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if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belongs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lane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mark,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our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program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works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both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given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set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other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28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dirty="0" smtClean="0">
                <a:latin typeface="Times New Roman" charset="0"/>
                <a:ea typeface="Times New Roman" charset="0"/>
                <a:cs typeface="Times New Roman" charset="0"/>
              </a:rPr>
              <a:t>sets.</a:t>
            </a:r>
            <a:endParaRPr lang="en-US" altLang="zh-CN" sz="28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56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40701" y="457200"/>
            <a:ext cx="4845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/>
              <a:t>2. </a:t>
            </a:r>
            <a:r>
              <a:rPr lang="en-US" altLang="zh-CN" sz="3600" dirty="0" smtClean="0"/>
              <a:t>Point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Cloud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739302" y="1702341"/>
            <a:ext cx="1085482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Point clouds are usually created by 3D scanners, is a set of data points intended to represent the external surface of an object. </a:t>
            </a:r>
            <a:endParaRPr lang="en-US" altLang="zh-CN" sz="2200" dirty="0" smtClean="0">
              <a:latin typeface="Times New Roman" charset="0"/>
              <a:ea typeface="Times New Roman" charset="0"/>
              <a:cs typeface="Times New Roman" charset="0"/>
            </a:endParaRPr>
          </a:p>
          <a:p>
            <a:endParaRPr lang="en-US" altLang="zh-CN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A 3D scanner is a device that analyses a real-world object or environment to collect data on its shape and possibly its appearance (e.g. </a:t>
            </a:r>
            <a:r>
              <a:rPr lang="en-US" altLang="zh-CN" sz="2200" dirty="0" err="1">
                <a:latin typeface="Times New Roman" charset="0"/>
                <a:ea typeface="Times New Roman" charset="0"/>
                <a:cs typeface="Times New Roman" charset="0"/>
              </a:rPr>
              <a:t>colour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). The collected data can then be used to construct digital three-dimensional models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  <a:p>
            <a:endParaRPr lang="en-US" altLang="zh-CN" sz="2200" dirty="0">
              <a:latin typeface="Times New Roman" charset="0"/>
              <a:ea typeface="Times New Roman" charset="0"/>
              <a:cs typeface="Times New Roman" charset="0"/>
            </a:endParaRPr>
          </a:p>
          <a:p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3D scanners like LIDAR are used to detect the point cloud data like intensity .</a:t>
            </a:r>
          </a:p>
          <a:p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In our case we have a point cloud file with 4,30,736 point defined as</a:t>
            </a:r>
          </a:p>
          <a:p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  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latitude]          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longitude]      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   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altitude]      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 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[</a:t>
            </a: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intensity]	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 45.90388             11.028413            232.4648              10</a:t>
            </a:r>
          </a:p>
          <a:p>
            <a:pPr marL="274320" lvl="1" indent="0">
              <a:lnSpc>
                <a:spcPct val="100000"/>
              </a:lnSpc>
              <a:buNone/>
            </a:pPr>
            <a:r>
              <a:rPr lang="en-US" altLang="zh-CN" sz="2200" dirty="0">
                <a:latin typeface="Times New Roman" charset="0"/>
                <a:ea typeface="Times New Roman" charset="0"/>
                <a:cs typeface="Times New Roman" charset="0"/>
              </a:rPr>
              <a:t> 45.90368             11.028220            234.4706         	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5</a:t>
            </a:r>
            <a:endParaRPr lang="en-US" altLang="zh-CN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738FA732-3F34-409F-BFD5-C62C6F9FD98A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 Implement Details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A963A19E-E5A6-4784-805F-5E2D1CB7D4A0}"/>
              </a:ext>
            </a:extLst>
          </p:cNvPr>
          <p:cNvSpPr txBox="1"/>
          <p:nvPr/>
        </p:nvSpPr>
        <p:spPr>
          <a:xfrm>
            <a:off x="779281" y="1355777"/>
            <a:ext cx="10633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first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step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preprocessing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data,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contains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points</a:t>
            </a:r>
            <a:r>
              <a:rPr lang="zh-CN" altLang="en-US" sz="22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in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different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altitudes,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but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need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is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near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road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surface.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After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experience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data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set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found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most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points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are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near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road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surface,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so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that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we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set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up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an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altitude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filter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to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get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clear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input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our</a:t>
            </a:r>
            <a:r>
              <a:rPr lang="zh-CN" altLang="en-US" sz="2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200" dirty="0" smtClean="0">
                <a:latin typeface="Times New Roman" charset="0"/>
                <a:ea typeface="Times New Roman" charset="0"/>
                <a:cs typeface="Times New Roman" charset="0"/>
              </a:rPr>
              <a:t>program.</a:t>
            </a:r>
            <a:endParaRPr lang="en-US" altLang="zh-CN" sz="2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95999" y="1735155"/>
            <a:ext cx="1107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charset="0"/>
                <a:ea typeface="Times New Roman" charset="0"/>
                <a:cs typeface="Times New Roman" charset="0"/>
              </a:rPr>
              <a:t>	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856" y="2802327"/>
            <a:ext cx="4413926" cy="294261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82" y="2815837"/>
            <a:ext cx="4393660" cy="292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622DBA6-4BF4-4F02-B794-AD3EC034F27C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 Implement Details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6F6BF4B-3180-4B43-A428-5AD88028959F}"/>
              </a:ext>
            </a:extLst>
          </p:cNvPr>
          <p:cNvSpPr txBox="1"/>
          <p:nvPr/>
        </p:nvSpPr>
        <p:spPr>
          <a:xfrm>
            <a:off x="682005" y="1397439"/>
            <a:ext cx="1063343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charterers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found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road,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intensity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marking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graph.</a:t>
            </a:r>
            <a:r>
              <a:rPr lang="zh-CN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320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16" y="3459542"/>
            <a:ext cx="5020541" cy="33470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802" y="3523429"/>
            <a:ext cx="4963797" cy="330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786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622DBA6-4BF4-4F02-B794-AD3EC034F27C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 Implement Details</a:t>
            </a: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085" y="2048368"/>
            <a:ext cx="7809339" cy="46856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98" y="2641059"/>
            <a:ext cx="5486400" cy="36576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6F6BF4B-3180-4B43-A428-5AD88028959F}"/>
              </a:ext>
            </a:extLst>
          </p:cNvPr>
          <p:cNvSpPr txBox="1"/>
          <p:nvPr/>
        </p:nvSpPr>
        <p:spPr>
          <a:xfrm>
            <a:off x="682005" y="1397439"/>
            <a:ext cx="106334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points,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sters,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RANSACR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clusters,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road.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mark.</a:t>
            </a:r>
            <a:endParaRPr lang="en-US" altLang="zh-CN" sz="220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863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622DBA6-4BF4-4F02-B794-AD3EC034F27C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 Implement Details</a:t>
            </a:r>
            <a:endParaRPr lang="zh-CN" altLang="en-US" sz="3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805" y="1828326"/>
            <a:ext cx="7571364" cy="45428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6F6BF4B-3180-4B43-A428-5AD88028959F}"/>
              </a:ext>
            </a:extLst>
          </p:cNvPr>
          <p:cNvSpPr txBox="1"/>
          <p:nvPr/>
        </p:nvSpPr>
        <p:spPr>
          <a:xfrm>
            <a:off x="682005" y="1397439"/>
            <a:ext cx="10633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altLang="zh-CN" sz="220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365" y="2101174"/>
            <a:ext cx="6815765" cy="408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1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622DBA6-4BF4-4F02-B794-AD3EC034F27C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 Implement Details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46F6BF4B-3180-4B43-A428-5AD88028959F}"/>
              </a:ext>
            </a:extLst>
          </p:cNvPr>
          <p:cNvSpPr txBox="1"/>
          <p:nvPr/>
        </p:nvSpPr>
        <p:spPr>
          <a:xfrm>
            <a:off x="490194" y="1553081"/>
            <a:ext cx="106334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SVC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model,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F1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(2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*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precision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*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recall)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/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(precision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recall)</a:t>
            </a: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Our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generate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the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f1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nb-NO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0.988476</a:t>
            </a:r>
          </a:p>
          <a:p>
            <a:pPr algn="just"/>
            <a:endParaRPr lang="nb-NO" altLang="zh-CN" sz="2800" dirty="0" smtClean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It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proves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the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performance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of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our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model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is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very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high,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as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result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it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can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handle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any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given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input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data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and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successfully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mark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lane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on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road</a:t>
            </a:r>
            <a:r>
              <a:rPr lang="zh-CN" altLang="en-US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surface.</a:t>
            </a:r>
            <a:endParaRPr lang="en-US" altLang="zh-CN" sz="2800" dirty="0">
              <a:latin typeface="Times New Roman" panose="02020603050405020304" pitchFamily="18" charset="0"/>
              <a:ea typeface="Times New Roman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51620" y="3244334"/>
            <a:ext cx="1088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0.988476</a:t>
            </a:r>
          </a:p>
        </p:txBody>
      </p:sp>
    </p:spTree>
    <p:extLst>
      <p:ext uri="{BB962C8B-B14F-4D97-AF65-F5344CB8AC3E}">
        <p14:creationId xmlns:p14="http://schemas.microsoft.com/office/powerpoint/2010/main" val="356314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2622DBA6-4BF4-4F02-B794-AD3EC034F27C}"/>
              </a:ext>
            </a:extLst>
          </p:cNvPr>
          <p:cNvSpPr txBox="1"/>
          <p:nvPr/>
        </p:nvSpPr>
        <p:spPr>
          <a:xfrm>
            <a:off x="490194" y="301658"/>
            <a:ext cx="5137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3. Results</a:t>
            </a:r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90" y="1649795"/>
            <a:ext cx="10914894" cy="654893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0193" y="1494152"/>
            <a:ext cx="1133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result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shows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clear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sharp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marked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lane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on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testing</a:t>
            </a:r>
            <a:r>
              <a:rPr kumimoji="1" lang="zh-CN" altLang="en-US" sz="32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3200" dirty="0" smtClean="0">
                <a:latin typeface="Times New Roman" charset="0"/>
                <a:ea typeface="Times New Roman" charset="0"/>
                <a:cs typeface="Times New Roman" charset="0"/>
              </a:rPr>
              <a:t>data.</a:t>
            </a:r>
            <a:endParaRPr kumimoji="1" lang="zh-CN" altLang="en-US" sz="32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441</Words>
  <Application>Microsoft Macintosh PowerPoint</Application>
  <PresentationFormat>宽屏</PresentationFormat>
  <Paragraphs>39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MS PGothic</vt:lpstr>
      <vt:lpstr>ＭＳ Ｐゴシック</vt:lpstr>
      <vt:lpstr>Times New Roman</vt:lpstr>
      <vt:lpstr>等线</vt:lpstr>
      <vt:lpstr>等线 Light</vt:lpstr>
      <vt:lpstr>Arial</vt:lpstr>
      <vt:lpstr>Office 主题​​</vt:lpstr>
      <vt:lpstr>CS513 Project Presentation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CS513 Homework 1 Presentation</dc:title>
  <dc:creator>孟钊 蔡</dc:creator>
  <cp:lastModifiedBy>Microsoft Office 用户</cp:lastModifiedBy>
  <cp:revision>54</cp:revision>
  <dcterms:created xsi:type="dcterms:W3CDTF">2019-02-15T22:19:38Z</dcterms:created>
  <dcterms:modified xsi:type="dcterms:W3CDTF">2019-05-04T06:22:40Z</dcterms:modified>
</cp:coreProperties>
</file>