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0"/>
    <p:restoredTop sz="94648"/>
  </p:normalViewPr>
  <p:slideViewPr>
    <p:cSldViewPr snapToGrid="0">
      <p:cViewPr varScale="1">
        <p:scale>
          <a:sx n="117" d="100"/>
          <a:sy n="117" d="100"/>
        </p:scale>
        <p:origin x="2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7205-DD33-54AA-02A6-45355B6DF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02000D-1CCB-4E2F-7036-3C045B4F4D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70C09-33EE-B16A-816A-92B1B428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B28A-C403-3145-BEE8-44C2348C4ADD}" type="datetimeFigureOut">
              <a:rPr lang="en-CN" smtClean="0"/>
              <a:t>2023/8/7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4F0CB-2ADF-8329-3FEA-18A3F394D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2F183-58EF-DB5C-0090-BF0425594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600EC-6FCD-1347-8243-0BEBFE48870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26599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295C7-3F46-6CAD-4678-EF2B982DB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9F19DB-1A96-AD83-F148-67CDC51109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A58E9-39FA-99B5-69D1-BFE6B4CAF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B28A-C403-3145-BEE8-44C2348C4ADD}" type="datetimeFigureOut">
              <a:rPr lang="en-CN" smtClean="0"/>
              <a:t>2023/8/7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0DF8C-FA52-1517-7348-DE470F328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4028D-0BDC-7139-C9B5-8BF48605D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600EC-6FCD-1347-8243-0BEBFE48870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7833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D913E7-0020-C28B-D34D-15C902A596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1A2D2-6B78-64ED-FD73-1057B9E18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B7E6B-00E1-F289-03CC-9693D1636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B28A-C403-3145-BEE8-44C2348C4ADD}" type="datetimeFigureOut">
              <a:rPr lang="en-CN" smtClean="0"/>
              <a:t>2023/8/7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84F7A-D766-5D2F-6FCE-CD7A82ED4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D0EEC-76B4-AE56-C12C-ED6B64FC9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600EC-6FCD-1347-8243-0BEBFE48870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12397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E9852-A294-5EA6-407F-8123C1227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9A340-93D5-555F-A294-66821905D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2440B-7450-2999-4A76-D2346047F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B28A-C403-3145-BEE8-44C2348C4ADD}" type="datetimeFigureOut">
              <a:rPr lang="en-CN" smtClean="0"/>
              <a:t>2023/8/7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B672B-9482-32B8-4EE4-90B9F4459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9D0F9-70D3-3693-C972-1FACE97DA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600EC-6FCD-1347-8243-0BEBFE48870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44178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2D1C3-D9FE-6FDB-52CB-45BC7B283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70476-876E-47E6-2603-FC4ED57B2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28F10-78CD-4733-460B-F5D0396CF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B28A-C403-3145-BEE8-44C2348C4ADD}" type="datetimeFigureOut">
              <a:rPr lang="en-CN" smtClean="0"/>
              <a:t>2023/8/7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07B6A-5967-F1E8-50A7-5905BF395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16362-8B21-643F-7414-9CBB07338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600EC-6FCD-1347-8243-0BEBFE48870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48518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F3E92-A805-F791-9CB8-A7FEB108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AB748-01E8-37C1-D1C5-AA56577740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8A9217-B50B-CFFF-A7F3-9A35A1578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71A81-75A7-BDCA-33D7-409174B0F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B28A-C403-3145-BEE8-44C2348C4ADD}" type="datetimeFigureOut">
              <a:rPr lang="en-CN" smtClean="0"/>
              <a:t>2023/8/7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2C3BC-F99B-009D-7128-D1259B0E7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574DF-CC4C-B15B-A01F-306249CE0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600EC-6FCD-1347-8243-0BEBFE48870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30343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506CA-B719-0C38-6584-9B6AFF9FE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B7AF8-28DA-2A96-BA3D-39F8547C2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6B2734-6D05-D7FB-BE94-786B9A688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095DBE-FC1C-DD39-E85D-28C1B732D9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A75966-1C78-A737-B433-744A596F80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660823-5F6E-0820-DCC5-225151965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B28A-C403-3145-BEE8-44C2348C4ADD}" type="datetimeFigureOut">
              <a:rPr lang="en-CN" smtClean="0"/>
              <a:t>2023/8/7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F9562F-5114-2861-08A7-C1BCA5FDA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38370-EA53-F529-29EB-1A35DFC82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600EC-6FCD-1347-8243-0BEBFE48870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27532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374B1-6443-FA4A-431F-E43AB44B3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9A8234-F665-A2A1-7AF0-D508AC5B8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B28A-C403-3145-BEE8-44C2348C4ADD}" type="datetimeFigureOut">
              <a:rPr lang="en-CN" smtClean="0"/>
              <a:t>2023/8/7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1E7B71-D35E-EE7D-BEF6-7C86CE740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E1E1EA-1A3D-ECD1-0414-1BAFE8ABD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600EC-6FCD-1347-8243-0BEBFE48870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2584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20C60-E07D-86B0-C751-504EAFCDA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B28A-C403-3145-BEE8-44C2348C4ADD}" type="datetimeFigureOut">
              <a:rPr lang="en-CN" smtClean="0"/>
              <a:t>2023/8/7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C7A759-8EE7-8F36-33C5-0052C9913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BDED49-9AD5-BF70-5E39-8AC6EF1EC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600EC-6FCD-1347-8243-0BEBFE48870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47532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1140A-0F5A-1076-EFA1-78EED3EC6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B6B4D-5002-598B-CC66-70023FC17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E79FA-9223-376B-4003-6405F493B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CD7F8-A30F-0C0E-801B-B854C11CF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B28A-C403-3145-BEE8-44C2348C4ADD}" type="datetimeFigureOut">
              <a:rPr lang="en-CN" smtClean="0"/>
              <a:t>2023/8/7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B1891-BC65-4AEE-5DDE-29A436C2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007CF-898C-F8E1-F215-AD9FBE4BA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600EC-6FCD-1347-8243-0BEBFE48870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71605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79CD3-767E-A837-0AFA-C5DB70BA1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B71AB1-FBC5-2963-E11C-943A99117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3650EA-3BAE-F505-2020-301895EDE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7B44C2-1DC6-F0E3-102A-B591C1050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B28A-C403-3145-BEE8-44C2348C4ADD}" type="datetimeFigureOut">
              <a:rPr lang="en-CN" smtClean="0"/>
              <a:t>2023/8/7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02BDE-6F15-EE0E-DBFD-CEB4D902A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86D1F-6FC2-1600-EB18-B507C7CD6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600EC-6FCD-1347-8243-0BEBFE48870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33118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4EE69C-FAFA-1461-3DD4-5E8FB0B03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007F8-496E-3782-821D-C09134416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A242E-6148-AE7F-29F3-308652DCA0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8B28A-C403-3145-BEE8-44C2348C4ADD}" type="datetimeFigureOut">
              <a:rPr lang="en-CN" smtClean="0"/>
              <a:t>2023/8/7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5BBBE-66E3-53AB-469C-78879C545E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E1011-12A3-C2AF-E9D6-77BCF5803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600EC-6FCD-1347-8243-0BEBFE48870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3525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468F6-7F45-496F-FB60-FD11C4E94C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70247A-2EE0-2721-3AE7-749D4694E9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26736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3185B-DDC7-EDEF-852E-C2D22A908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N" sz="4000" b="1" dirty="0"/>
              <a:t>Results of Simulation (clustered by hand)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C1EAD9-FE04-0144-FD31-00BE22179705}"/>
              </a:ext>
            </a:extLst>
          </p:cNvPr>
          <p:cNvSpPr txBox="1"/>
          <p:nvPr/>
        </p:nvSpPr>
        <p:spPr>
          <a:xfrm>
            <a:off x="614735" y="2346326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CN" dirty="0"/>
              <a:t>=10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B145D-947A-7E7D-01C6-750067E658CB}"/>
              </a:ext>
            </a:extLst>
          </p:cNvPr>
          <p:cNvSpPr txBox="1"/>
          <p:nvPr/>
        </p:nvSpPr>
        <p:spPr>
          <a:xfrm>
            <a:off x="614735" y="4912241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CN" dirty="0"/>
              <a:t>=50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1B9853-1AA8-4688-AB95-5B735FE649FD}"/>
              </a:ext>
            </a:extLst>
          </p:cNvPr>
          <p:cNvSpPr txBox="1"/>
          <p:nvPr/>
        </p:nvSpPr>
        <p:spPr>
          <a:xfrm>
            <a:off x="5096116" y="2346326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CN" dirty="0"/>
              <a:t>=100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3B20D1-233A-278D-CA44-EF74E34882B2}"/>
              </a:ext>
            </a:extLst>
          </p:cNvPr>
          <p:cNvSpPr txBox="1"/>
          <p:nvPr/>
        </p:nvSpPr>
        <p:spPr>
          <a:xfrm>
            <a:off x="5096115" y="4912241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CN" dirty="0"/>
              <a:t>=500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F690DD-4E4B-ACE6-B4F8-712B9112485C}"/>
              </a:ext>
            </a:extLst>
          </p:cNvPr>
          <p:cNvSpPr txBox="1"/>
          <p:nvPr/>
        </p:nvSpPr>
        <p:spPr>
          <a:xfrm>
            <a:off x="9820876" y="2346326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CN" dirty="0"/>
              <a:t>=1000</a:t>
            </a:r>
          </a:p>
        </p:txBody>
      </p:sp>
      <p:pic>
        <p:nvPicPr>
          <p:cNvPr id="10" name="Picture 9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4CD2F78A-A877-CA96-4C9E-43A668038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488" y="1417742"/>
            <a:ext cx="2595832" cy="25958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1642C6-B64B-5A06-E9B7-F60F544B3F0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13488" y="4142342"/>
            <a:ext cx="2595832" cy="25958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B51E34-C0BB-9D6B-140D-E93EF8AB29B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096000" y="1417742"/>
            <a:ext cx="2595832" cy="25958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B37785-3884-7B09-B0B0-F5710CCDAA7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135591" y="4142342"/>
            <a:ext cx="2595832" cy="25958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E6528C9-B8E0-E7D7-2A9E-9A3692085C3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9035498" y="2747999"/>
            <a:ext cx="2595832" cy="259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401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3185B-DDC7-EDEF-852E-C2D22A908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N" sz="4000" b="1" dirty="0"/>
              <a:t>Results of Synapse Distribution (clustered by hand)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C1EAD9-FE04-0144-FD31-00BE22179705}"/>
              </a:ext>
            </a:extLst>
          </p:cNvPr>
          <p:cNvSpPr txBox="1"/>
          <p:nvPr/>
        </p:nvSpPr>
        <p:spPr>
          <a:xfrm>
            <a:off x="614735" y="2346326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CN" dirty="0"/>
              <a:t>=10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B145D-947A-7E7D-01C6-750067E658CB}"/>
              </a:ext>
            </a:extLst>
          </p:cNvPr>
          <p:cNvSpPr txBox="1"/>
          <p:nvPr/>
        </p:nvSpPr>
        <p:spPr>
          <a:xfrm>
            <a:off x="614735" y="4912241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CN" dirty="0"/>
              <a:t>=50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1B9853-1AA8-4688-AB95-5B735FE649FD}"/>
              </a:ext>
            </a:extLst>
          </p:cNvPr>
          <p:cNvSpPr txBox="1"/>
          <p:nvPr/>
        </p:nvSpPr>
        <p:spPr>
          <a:xfrm>
            <a:off x="5096116" y="2346326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CN" dirty="0"/>
              <a:t>=100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3B20D1-233A-278D-CA44-EF74E34882B2}"/>
              </a:ext>
            </a:extLst>
          </p:cNvPr>
          <p:cNvSpPr txBox="1"/>
          <p:nvPr/>
        </p:nvSpPr>
        <p:spPr>
          <a:xfrm>
            <a:off x="5096115" y="4912241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CN" dirty="0"/>
              <a:t>=500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F690DD-4E4B-ACE6-B4F8-712B9112485C}"/>
              </a:ext>
            </a:extLst>
          </p:cNvPr>
          <p:cNvSpPr txBox="1"/>
          <p:nvPr/>
        </p:nvSpPr>
        <p:spPr>
          <a:xfrm>
            <a:off x="9820876" y="2346326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CN" dirty="0"/>
              <a:t>=1000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8A2185-1C16-01FE-E2B7-8C9B970CF8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502" r="17502"/>
          <a:stretch/>
        </p:blipFill>
        <p:spPr>
          <a:xfrm>
            <a:off x="1993625" y="1348263"/>
            <a:ext cx="2370017" cy="27347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6C13CF0-3750-FFCA-8583-B4CB4E43268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502" r="17502"/>
          <a:stretch/>
        </p:blipFill>
        <p:spPr>
          <a:xfrm>
            <a:off x="1958890" y="4083052"/>
            <a:ext cx="2370017" cy="273478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B655D4-A720-1FF2-5B4E-08750EAA2F6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7502" r="17502"/>
          <a:stretch/>
        </p:blipFill>
        <p:spPr>
          <a:xfrm>
            <a:off x="6096000" y="1348263"/>
            <a:ext cx="2370017" cy="273478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9D35BD-2C35-1A50-260B-0ECAAE2085C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7502" r="17502"/>
          <a:stretch/>
        </p:blipFill>
        <p:spPr>
          <a:xfrm>
            <a:off x="6089808" y="4083051"/>
            <a:ext cx="2370017" cy="273478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2746AEA-1891-6D5C-4680-D215524810C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7502" r="17502"/>
          <a:stretch/>
        </p:blipFill>
        <p:spPr>
          <a:xfrm>
            <a:off x="9072044" y="2872263"/>
            <a:ext cx="2370017" cy="273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051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3185B-DDC7-EDEF-852E-C2D22A908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N" sz="4000" b="1" dirty="0"/>
              <a:t>Results of Distance Distribution (clustered by hand)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C1EAD9-FE04-0144-FD31-00BE22179705}"/>
              </a:ext>
            </a:extLst>
          </p:cNvPr>
          <p:cNvSpPr txBox="1"/>
          <p:nvPr/>
        </p:nvSpPr>
        <p:spPr>
          <a:xfrm>
            <a:off x="614735" y="2346326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CN" dirty="0"/>
              <a:t>=10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B145D-947A-7E7D-01C6-750067E658CB}"/>
              </a:ext>
            </a:extLst>
          </p:cNvPr>
          <p:cNvSpPr txBox="1"/>
          <p:nvPr/>
        </p:nvSpPr>
        <p:spPr>
          <a:xfrm>
            <a:off x="614735" y="4912241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CN" dirty="0"/>
              <a:t>=50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1B9853-1AA8-4688-AB95-5B735FE649FD}"/>
              </a:ext>
            </a:extLst>
          </p:cNvPr>
          <p:cNvSpPr txBox="1"/>
          <p:nvPr/>
        </p:nvSpPr>
        <p:spPr>
          <a:xfrm>
            <a:off x="5096116" y="2346326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CN" dirty="0"/>
              <a:t>=100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3B20D1-233A-278D-CA44-EF74E34882B2}"/>
              </a:ext>
            </a:extLst>
          </p:cNvPr>
          <p:cNvSpPr txBox="1"/>
          <p:nvPr/>
        </p:nvSpPr>
        <p:spPr>
          <a:xfrm>
            <a:off x="5096115" y="4912241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CN" dirty="0"/>
              <a:t>=500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F690DD-4E4B-ACE6-B4F8-712B9112485C}"/>
              </a:ext>
            </a:extLst>
          </p:cNvPr>
          <p:cNvSpPr txBox="1"/>
          <p:nvPr/>
        </p:nvSpPr>
        <p:spPr>
          <a:xfrm>
            <a:off x="9820876" y="2346326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CN" dirty="0"/>
              <a:t>=1000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D2F78A-A877-CA96-4C9E-43A6680389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813488" y="1417742"/>
            <a:ext cx="2595832" cy="25958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1642C6-B64B-5A06-E9B7-F60F544B3F0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13488" y="4142342"/>
            <a:ext cx="2595832" cy="25958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B51E34-C0BB-9D6B-140D-E93EF8AB29B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096000" y="1417742"/>
            <a:ext cx="2595832" cy="25958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B37785-3884-7B09-B0B0-F5710CCDAA7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135591" y="4142342"/>
            <a:ext cx="2595832" cy="25958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E6528C9-B8E0-E7D7-2A9E-9A3692085C3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9035498" y="2747999"/>
            <a:ext cx="2595832" cy="259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295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3185B-DDC7-EDEF-852E-C2D22A908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N" sz="4000" b="1" dirty="0"/>
              <a:t>Results of Percentage Curve (clustered by hand)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C1EAD9-FE04-0144-FD31-00BE22179705}"/>
              </a:ext>
            </a:extLst>
          </p:cNvPr>
          <p:cNvSpPr txBox="1"/>
          <p:nvPr/>
        </p:nvSpPr>
        <p:spPr>
          <a:xfrm>
            <a:off x="614735" y="2346326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CN" dirty="0"/>
              <a:t>=10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B145D-947A-7E7D-01C6-750067E658CB}"/>
              </a:ext>
            </a:extLst>
          </p:cNvPr>
          <p:cNvSpPr txBox="1"/>
          <p:nvPr/>
        </p:nvSpPr>
        <p:spPr>
          <a:xfrm>
            <a:off x="614735" y="4912241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CN" dirty="0"/>
              <a:t>=50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1B9853-1AA8-4688-AB95-5B735FE649FD}"/>
              </a:ext>
            </a:extLst>
          </p:cNvPr>
          <p:cNvSpPr txBox="1"/>
          <p:nvPr/>
        </p:nvSpPr>
        <p:spPr>
          <a:xfrm>
            <a:off x="5096116" y="2346326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CN" dirty="0"/>
              <a:t>=100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3B20D1-233A-278D-CA44-EF74E34882B2}"/>
              </a:ext>
            </a:extLst>
          </p:cNvPr>
          <p:cNvSpPr txBox="1"/>
          <p:nvPr/>
        </p:nvSpPr>
        <p:spPr>
          <a:xfrm>
            <a:off x="5096115" y="4912241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CN" dirty="0"/>
              <a:t>=500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F690DD-4E4B-ACE6-B4F8-712B9112485C}"/>
              </a:ext>
            </a:extLst>
          </p:cNvPr>
          <p:cNvSpPr txBox="1"/>
          <p:nvPr/>
        </p:nvSpPr>
        <p:spPr>
          <a:xfrm>
            <a:off x="9820876" y="2346326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CN" dirty="0"/>
              <a:t>=1000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D2F78A-A877-CA96-4C9E-43A6680389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813488" y="1417742"/>
            <a:ext cx="2595832" cy="25958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1642C6-B64B-5A06-E9B7-F60F544B3F0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13488" y="4142342"/>
            <a:ext cx="2595832" cy="25958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B51E34-C0BB-9D6B-140D-E93EF8AB29B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096000" y="1417742"/>
            <a:ext cx="2595832" cy="25958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B37785-3884-7B09-B0B0-F5710CCDAA7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135591" y="4142342"/>
            <a:ext cx="2595832" cy="25958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E6528C9-B8E0-E7D7-2A9E-9A3692085C3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9035498" y="2747999"/>
            <a:ext cx="2595832" cy="25958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5C02A4-D9CA-10E9-1F31-D4B79A6E2C3F}"/>
              </a:ext>
            </a:extLst>
          </p:cNvPr>
          <p:cNvSpPr txBox="1"/>
          <p:nvPr/>
        </p:nvSpPr>
        <p:spPr>
          <a:xfrm>
            <a:off x="8873253" y="5642203"/>
            <a:ext cx="3168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A least level of cluster numbers </a:t>
            </a:r>
          </a:p>
          <a:p>
            <a:r>
              <a:rPr lang="en-US" dirty="0"/>
              <a:t>o</a:t>
            </a:r>
            <a:r>
              <a:rPr lang="en-CN" dirty="0"/>
              <a:t>n the dendritic tree is needed </a:t>
            </a:r>
          </a:p>
        </p:txBody>
      </p:sp>
    </p:spTree>
    <p:extLst>
      <p:ext uri="{BB962C8B-B14F-4D97-AF65-F5344CB8AC3E}">
        <p14:creationId xmlns:p14="http://schemas.microsoft.com/office/powerpoint/2010/main" val="2083549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3185B-DDC7-EDEF-852E-C2D22A908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N" sz="4000" b="1" dirty="0"/>
              <a:t>Results of Percentage Curve (clustered by hand)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C1EAD9-FE04-0144-FD31-00BE22179705}"/>
              </a:ext>
            </a:extLst>
          </p:cNvPr>
          <p:cNvSpPr txBox="1"/>
          <p:nvPr/>
        </p:nvSpPr>
        <p:spPr>
          <a:xfrm>
            <a:off x="484701" y="2346326"/>
            <a:ext cx="1241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CN" dirty="0"/>
              <a:t>=5</a:t>
            </a:r>
            <a:r>
              <a:rPr lang="en-US" altLang="zh-CN" dirty="0"/>
              <a:t>00,num</a:t>
            </a:r>
          </a:p>
          <a:p>
            <a:r>
              <a:rPr lang="en-US" altLang="zh-CN" dirty="0"/>
              <a:t>Syn=1000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B145D-947A-7E7D-01C6-750067E658CB}"/>
              </a:ext>
            </a:extLst>
          </p:cNvPr>
          <p:cNvSpPr txBox="1"/>
          <p:nvPr/>
        </p:nvSpPr>
        <p:spPr>
          <a:xfrm>
            <a:off x="361476" y="4893253"/>
            <a:ext cx="1358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CN" dirty="0"/>
              <a:t>=10</a:t>
            </a:r>
            <a:r>
              <a:rPr lang="en-US" altLang="zh-CN" dirty="0"/>
              <a:t>00,num</a:t>
            </a:r>
          </a:p>
          <a:p>
            <a:r>
              <a:rPr lang="en-US" altLang="zh-CN" dirty="0"/>
              <a:t>Syn=2000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1B9853-1AA8-4688-AB95-5B735FE649FD}"/>
              </a:ext>
            </a:extLst>
          </p:cNvPr>
          <p:cNvSpPr txBox="1"/>
          <p:nvPr/>
        </p:nvSpPr>
        <p:spPr>
          <a:xfrm>
            <a:off x="4752986" y="2346326"/>
            <a:ext cx="1358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CN" dirty="0"/>
              <a:t>=20</a:t>
            </a:r>
            <a:r>
              <a:rPr lang="en-US" altLang="zh-CN" dirty="0"/>
              <a:t>00,num</a:t>
            </a:r>
          </a:p>
          <a:p>
            <a:r>
              <a:rPr lang="en-US" altLang="zh-CN" dirty="0"/>
              <a:t>Syn=4000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3B20D1-233A-278D-CA44-EF74E34882B2}"/>
              </a:ext>
            </a:extLst>
          </p:cNvPr>
          <p:cNvSpPr txBox="1"/>
          <p:nvPr/>
        </p:nvSpPr>
        <p:spPr>
          <a:xfrm>
            <a:off x="4748868" y="4912241"/>
            <a:ext cx="1358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CN" dirty="0"/>
              <a:t>=20</a:t>
            </a:r>
            <a:r>
              <a:rPr lang="en-US" altLang="zh-CN" dirty="0"/>
              <a:t>00,num</a:t>
            </a:r>
          </a:p>
          <a:p>
            <a:r>
              <a:rPr lang="en-US" altLang="zh-CN" dirty="0"/>
              <a:t>Syn=6000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F690DD-4E4B-ACE6-B4F8-712B9112485C}"/>
              </a:ext>
            </a:extLst>
          </p:cNvPr>
          <p:cNvSpPr txBox="1"/>
          <p:nvPr/>
        </p:nvSpPr>
        <p:spPr>
          <a:xfrm>
            <a:off x="9243233" y="2346326"/>
            <a:ext cx="2270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CN" dirty="0"/>
              <a:t>=1000,numSyn=6000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D2F78A-A877-CA96-4C9E-43A6680389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813488" y="1417742"/>
            <a:ext cx="2595832" cy="25958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1642C6-B64B-5A06-E9B7-F60F544B3F0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13488" y="4142342"/>
            <a:ext cx="2595832" cy="25958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B51E34-C0BB-9D6B-140D-E93EF8AB29B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096000" y="1417742"/>
            <a:ext cx="2595832" cy="25958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B37785-3884-7B09-B0B0-F5710CCDAA7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135591" y="4142342"/>
            <a:ext cx="2595832" cy="25958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E6528C9-B8E0-E7D7-2A9E-9A3692085C3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9035498" y="2747999"/>
            <a:ext cx="2595832" cy="25958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8D23B4-BF83-7CB2-C502-77F4531A7089}"/>
              </a:ext>
            </a:extLst>
          </p:cNvPr>
          <p:cNvSpPr txBox="1"/>
          <p:nvPr/>
        </p:nvSpPr>
        <p:spPr>
          <a:xfrm>
            <a:off x="8873253" y="5642203"/>
            <a:ext cx="3291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ratio of </a:t>
            </a:r>
            <a:r>
              <a:rPr lang="en-US" dirty="0" err="1"/>
              <a:t>numCluster</a:t>
            </a:r>
            <a:r>
              <a:rPr lang="en-US" dirty="0"/>
              <a:t> and </a:t>
            </a:r>
          </a:p>
          <a:p>
            <a:r>
              <a:rPr lang="en-US" dirty="0" err="1"/>
              <a:t>numSyn</a:t>
            </a:r>
            <a:r>
              <a:rPr lang="en-US" dirty="0"/>
              <a:t> has little effect on fitting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312581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3185B-DDC7-EDEF-852E-C2D22A908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N" sz="4000" b="1" dirty="0"/>
              <a:t>Results of Percentage Curve (clustered by hand)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C1EAD9-FE04-0144-FD31-00BE22179705}"/>
              </a:ext>
            </a:extLst>
          </p:cNvPr>
          <p:cNvSpPr txBox="1"/>
          <p:nvPr/>
        </p:nvSpPr>
        <p:spPr>
          <a:xfrm>
            <a:off x="484701" y="2346326"/>
            <a:ext cx="13580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CN" dirty="0"/>
              <a:t>=10</a:t>
            </a:r>
            <a:r>
              <a:rPr lang="en-US" altLang="zh-CN" dirty="0"/>
              <a:t>00,num</a:t>
            </a:r>
          </a:p>
          <a:p>
            <a:r>
              <a:rPr lang="en-US" altLang="zh-CN" dirty="0"/>
              <a:t>Syn=6000,</a:t>
            </a:r>
          </a:p>
          <a:p>
            <a:r>
              <a:rPr lang="en-US" altLang="zh-CN" dirty="0" err="1"/>
              <a:t>numType</a:t>
            </a:r>
            <a:r>
              <a:rPr lang="en-US" altLang="zh-CN" dirty="0"/>
              <a:t>=2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B145D-947A-7E7D-01C6-750067E658CB}"/>
              </a:ext>
            </a:extLst>
          </p:cNvPr>
          <p:cNvSpPr txBox="1"/>
          <p:nvPr/>
        </p:nvSpPr>
        <p:spPr>
          <a:xfrm>
            <a:off x="361476" y="4893253"/>
            <a:ext cx="13580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CN" dirty="0"/>
              <a:t>=10</a:t>
            </a:r>
            <a:r>
              <a:rPr lang="en-US" altLang="zh-CN" dirty="0"/>
              <a:t>00,num</a:t>
            </a:r>
          </a:p>
          <a:p>
            <a:r>
              <a:rPr lang="en-US" altLang="zh-CN" dirty="0"/>
              <a:t>Syn=6000,</a:t>
            </a:r>
          </a:p>
          <a:p>
            <a:r>
              <a:rPr lang="en-US" altLang="zh-CN" dirty="0" err="1"/>
              <a:t>numType</a:t>
            </a:r>
            <a:r>
              <a:rPr lang="en-US" altLang="zh-CN" dirty="0"/>
              <a:t>=3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1B9853-1AA8-4688-AB95-5B735FE649FD}"/>
              </a:ext>
            </a:extLst>
          </p:cNvPr>
          <p:cNvSpPr txBox="1"/>
          <p:nvPr/>
        </p:nvSpPr>
        <p:spPr>
          <a:xfrm>
            <a:off x="4752986" y="2346326"/>
            <a:ext cx="13580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CN" dirty="0"/>
              <a:t>=10</a:t>
            </a:r>
            <a:r>
              <a:rPr lang="en-US" altLang="zh-CN" dirty="0"/>
              <a:t>00,num</a:t>
            </a:r>
          </a:p>
          <a:p>
            <a:r>
              <a:rPr lang="en-US" altLang="zh-CN" dirty="0"/>
              <a:t>Syn=6000,</a:t>
            </a:r>
          </a:p>
          <a:p>
            <a:r>
              <a:rPr lang="en-US" altLang="zh-CN" dirty="0" err="1"/>
              <a:t>numType</a:t>
            </a:r>
            <a:r>
              <a:rPr lang="en-US" altLang="zh-CN" dirty="0"/>
              <a:t>=4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3B20D1-233A-278D-CA44-EF74E34882B2}"/>
              </a:ext>
            </a:extLst>
          </p:cNvPr>
          <p:cNvSpPr txBox="1"/>
          <p:nvPr/>
        </p:nvSpPr>
        <p:spPr>
          <a:xfrm>
            <a:off x="4748868" y="4912241"/>
            <a:ext cx="13580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CN" dirty="0"/>
              <a:t>=10</a:t>
            </a:r>
            <a:r>
              <a:rPr lang="en-US" altLang="zh-CN" dirty="0"/>
              <a:t>00,num</a:t>
            </a:r>
          </a:p>
          <a:p>
            <a:r>
              <a:rPr lang="en-US" altLang="zh-CN" dirty="0"/>
              <a:t>Syn=6000,</a:t>
            </a:r>
          </a:p>
          <a:p>
            <a:r>
              <a:rPr lang="en-US" altLang="zh-CN" dirty="0" err="1"/>
              <a:t>numType</a:t>
            </a:r>
            <a:r>
              <a:rPr lang="en-US" altLang="zh-CN" dirty="0"/>
              <a:t>=8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F690DD-4E4B-ACE6-B4F8-712B9112485C}"/>
              </a:ext>
            </a:extLst>
          </p:cNvPr>
          <p:cNvSpPr txBox="1"/>
          <p:nvPr/>
        </p:nvSpPr>
        <p:spPr>
          <a:xfrm>
            <a:off x="9243233" y="2346326"/>
            <a:ext cx="2270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CN" dirty="0"/>
              <a:t>=1000,numSyn=6000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D2F78A-A877-CA96-4C9E-43A6680389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813488" y="1417742"/>
            <a:ext cx="2595832" cy="25958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1642C6-B64B-5A06-E9B7-F60F544B3F0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13488" y="4142342"/>
            <a:ext cx="2595832" cy="25958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B51E34-C0BB-9D6B-140D-E93EF8AB29B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096000" y="1417742"/>
            <a:ext cx="2595832" cy="25958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B37785-3884-7B09-B0B0-F5710CCDAA7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135591" y="4142342"/>
            <a:ext cx="2595832" cy="25958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E6528C9-B8E0-E7D7-2A9E-9A3692085C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035498" y="2747999"/>
            <a:ext cx="2595832" cy="25958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3F6E7E-655D-79D8-B43B-5AB8DEDBBB95}"/>
              </a:ext>
            </a:extLst>
          </p:cNvPr>
          <p:cNvSpPr txBox="1"/>
          <p:nvPr/>
        </p:nvSpPr>
        <p:spPr>
          <a:xfrm>
            <a:off x="8873253" y="5642203"/>
            <a:ext cx="3390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Considering more types seems to </a:t>
            </a:r>
          </a:p>
          <a:p>
            <a:r>
              <a:rPr lang="en-US" dirty="0"/>
              <a:t>diminish the unfitted peak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604574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3401</TotalTime>
  <Words>248</Words>
  <Application>Microsoft Macintosh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Results of Simulation (clustered by hand)</vt:lpstr>
      <vt:lpstr>Results of Synapse Distribution (clustered by hand)</vt:lpstr>
      <vt:lpstr>Results of Distance Distribution (clustered by hand)</vt:lpstr>
      <vt:lpstr>Results of Percentage Curve (clustered by hand)</vt:lpstr>
      <vt:lpstr>Results of Percentage Curve (clustered by hand)</vt:lpstr>
      <vt:lpstr>Results of Percentage Curve (clustered by hand)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Jingcheng Shi</dc:creator>
  <cp:lastModifiedBy>Jingcheng Shi</cp:lastModifiedBy>
  <cp:revision>3</cp:revision>
  <dcterms:created xsi:type="dcterms:W3CDTF">2023-08-03T20:08:12Z</dcterms:created>
  <dcterms:modified xsi:type="dcterms:W3CDTF">2023-08-07T19:29:32Z</dcterms:modified>
</cp:coreProperties>
</file>