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/>
    <p:restoredTop sz="9465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7205-DD33-54AA-02A6-45355B6DF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000D-1CCB-4E2F-7036-3C045B4F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0C09-33EE-B16A-816A-92B1B428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F0CB-2ADF-8329-3FEA-18A3F394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183-58EF-DB5C-0090-BF042559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59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95C7-3F46-6CAD-4678-EF2B982D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19DB-1A96-AD83-F148-67CDC511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58E9-39FA-99B5-69D1-BFE6B4C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F8C-FA52-1517-7348-DE470F32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028D-0BDC-7139-C9B5-8BF4860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913E7-0020-C28B-D34D-15C902A59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A2D2-6B78-64ED-FD73-1057B9E1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7E6B-00E1-F289-03CC-9693D163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4F7A-D766-5D2F-6FCE-CD7A82ED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0EEC-76B4-AE56-C12C-ED6B64FC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23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9852-A294-5EA6-407F-8123C122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A340-93D5-555F-A294-66821905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440B-7450-2999-4A76-D234604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672B-9482-32B8-4EE4-90B9F44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D0F9-70D3-3693-C972-1FACE97D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1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D1C3-D9FE-6FDB-52CB-45BC7B28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0476-876E-47E6-2603-FC4ED57B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8F10-78CD-4733-460B-F5D0396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7B6A-5967-F1E8-50A7-5905BF39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6362-8B21-643F-7414-9CBB0733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3E92-A805-F791-9CB8-A7FEB108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748-01E8-37C1-D1C5-AA5657774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A9217-B50B-CFFF-A7F3-9A35A157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1A81-75A7-BDCA-33D7-409174B0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C3BC-F99B-009D-7128-D1259B0E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74DF-CC4C-B15B-A01F-306249CE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034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6CA-B719-0C38-6584-9B6AFF9F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7AF8-28DA-2A96-BA3D-39F8547C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2734-6D05-D7FB-BE94-786B9A688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95DBE-FC1C-DD39-E85D-28C1B732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5966-1C78-A737-B433-744A596F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60823-5F6E-0820-DCC5-22515196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9562F-5114-2861-08A7-C1BCA5FD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38370-EA53-F529-29EB-1A35DFC8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75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74B1-6443-FA4A-431F-E43AB44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A8234-F665-A2A1-7AF0-D508AC5B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E7B71-D35E-EE7D-BEF6-7C86CE74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1E1EA-1A3D-ECD1-0414-1BAFE8A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8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20C60-E07D-86B0-C751-504EAFCD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7A759-8EE7-8F36-33C5-0052C991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DED49-9AD5-BF70-5E39-8AC6EF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753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140A-0F5A-1076-EFA1-78EED3E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6B4D-5002-598B-CC66-70023FC1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E79FA-9223-376B-4003-6405F493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D7F8-A30F-0C0E-801B-B854C11C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1891-BC65-4AEE-5DDE-29A436C2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007CF-898C-F8E1-F215-AD9FBE4B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160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9CD3-767E-A837-0AFA-C5DB70B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1AB1-FBC5-2963-E11C-943A9911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650EA-3BAE-F505-2020-301895ED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B44C2-1DC6-F0E3-102A-B591C105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2BDE-6F15-EE0E-DBFD-CEB4D902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6D1F-6FC2-1600-EB18-B507C7CD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1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EE69C-FAFA-1461-3DD4-5E8FB0B0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07F8-496E-3782-821D-C0913441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242E-6148-AE7F-29F3-308652DC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8B28A-C403-3145-BEE8-44C2348C4ADD}" type="datetimeFigureOut">
              <a:rPr lang="en-CN" smtClean="0"/>
              <a:t>2023/8/3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BBBE-66E3-53AB-469C-78879C54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1011-12A3-C2AF-E9D6-77BCF5803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600EC-6FCD-1347-8243-0BEBFE48870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52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68F6-7F45-496F-FB60-FD11C4E94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0247A-2EE0-2721-3AE7-749D4694E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67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Simulation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Synapse Distribution(clustered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A2185-1C16-01FE-E2B7-8C9B970C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2" r="17502"/>
          <a:stretch/>
        </p:blipFill>
        <p:spPr>
          <a:xfrm>
            <a:off x="1993625" y="1348263"/>
            <a:ext cx="2370017" cy="2734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C13CF0-3750-FFCA-8583-B4CB4E43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02" r="17502"/>
          <a:stretch/>
        </p:blipFill>
        <p:spPr>
          <a:xfrm>
            <a:off x="1958890" y="4083052"/>
            <a:ext cx="2370017" cy="2734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B655D4-A720-1FF2-5B4E-08750EAA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02" r="17502"/>
          <a:stretch/>
        </p:blipFill>
        <p:spPr>
          <a:xfrm>
            <a:off x="6096000" y="1348263"/>
            <a:ext cx="2370017" cy="2734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9D35BD-2C35-1A50-260B-0ECAAE20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502" r="17502"/>
          <a:stretch/>
        </p:blipFill>
        <p:spPr>
          <a:xfrm>
            <a:off x="6089808" y="4083051"/>
            <a:ext cx="2370017" cy="27347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746AEA-1891-6D5C-4680-D215524810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502" r="17502"/>
          <a:stretch/>
        </p:blipFill>
        <p:spPr>
          <a:xfrm>
            <a:off x="9072044" y="2872263"/>
            <a:ext cx="2370017" cy="27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Distance Distribution(clustered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9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85B-DDC7-EDEF-852E-C2D22A90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 b="1" dirty="0"/>
              <a:t>Results of Percentage Curve (clustered by hand)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1EAD9-FE04-0144-FD31-00BE22179705}"/>
              </a:ext>
            </a:extLst>
          </p:cNvPr>
          <p:cNvSpPr txBox="1"/>
          <p:nvPr/>
        </p:nvSpPr>
        <p:spPr>
          <a:xfrm>
            <a:off x="614735" y="234632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B145D-947A-7E7D-01C6-750067E658CB}"/>
              </a:ext>
            </a:extLst>
          </p:cNvPr>
          <p:cNvSpPr txBox="1"/>
          <p:nvPr/>
        </p:nvSpPr>
        <p:spPr>
          <a:xfrm>
            <a:off x="614735" y="491224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853-1AA8-4688-AB95-5B735FE649FD}"/>
              </a:ext>
            </a:extLst>
          </p:cNvPr>
          <p:cNvSpPr txBox="1"/>
          <p:nvPr/>
        </p:nvSpPr>
        <p:spPr>
          <a:xfrm>
            <a:off x="5096116" y="234632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20D1-233A-278D-CA44-EF74E34882B2}"/>
              </a:ext>
            </a:extLst>
          </p:cNvPr>
          <p:cNvSpPr txBox="1"/>
          <p:nvPr/>
        </p:nvSpPr>
        <p:spPr>
          <a:xfrm>
            <a:off x="5096115" y="491224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90DD-4E4B-ACE6-B4F8-712B9112485C}"/>
              </a:ext>
            </a:extLst>
          </p:cNvPr>
          <p:cNvSpPr txBox="1"/>
          <p:nvPr/>
        </p:nvSpPr>
        <p:spPr>
          <a:xfrm>
            <a:off x="9820876" y="234632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CN" dirty="0"/>
              <a:t>=1000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D2F78A-A877-CA96-4C9E-43A66803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13488" y="1417742"/>
            <a:ext cx="2595832" cy="259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642C6-B64B-5A06-E9B7-F60F544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3488" y="4142342"/>
            <a:ext cx="2595832" cy="2595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B51E34-C0BB-9D6B-140D-E93EF8AB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417742"/>
            <a:ext cx="2595832" cy="2595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37785-3884-7B09-B0B0-F5710CCDAA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35591" y="4142342"/>
            <a:ext cx="2595832" cy="2595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528C9-B8E0-E7D7-2A9E-9A369208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35498" y="2747999"/>
            <a:ext cx="2595832" cy="259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</TotalTime>
  <Words>95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Results of Simulation (clustered by hand)</vt:lpstr>
      <vt:lpstr>Results of Synapse Distribution(clustered by hand)</vt:lpstr>
      <vt:lpstr>Results of Distance Distribution(clustered by hand)</vt:lpstr>
      <vt:lpstr>Results of Percentage Curve (clustered by hand)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Jingcheng Shi</dc:creator>
  <cp:lastModifiedBy>Jingcheng Shi</cp:lastModifiedBy>
  <cp:revision>1</cp:revision>
  <dcterms:created xsi:type="dcterms:W3CDTF">2023-08-03T20:08:12Z</dcterms:created>
  <dcterms:modified xsi:type="dcterms:W3CDTF">2023-08-06T02:06:43Z</dcterms:modified>
</cp:coreProperties>
</file>