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microsoft.com/office/2015/10/relationships/revisionInfo" Target="revisionInfo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4B9B63-23F0-4DD0-8D2A-5C4ED33C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7F5B196-6A6C-4F40-89C4-76BD7F10F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E73F34-52B6-41DE-8FA7-AB329B25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06157FF-F8C2-410D-B350-F844BEC2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9FA93B-D530-4405-9902-1D7D42D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162C56-93ED-4B63-B9A6-155335EB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07CEB18-CCFF-4FEE-924B-78F5D890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786FBB-6CE2-4E5B-8CEA-D15C007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688068-E3E2-4516-A6A8-74E78C13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24C44F-85A5-4E18-AE27-003C749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046B14E-3219-46FA-8488-6A69BA18F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A242F3E-B69A-4124-9B0B-7C6FDC21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D4FBE2E-6D1E-43B0-81BD-98C9B1D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2DF7F9-085B-4B56-A133-03BFF7A7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987C70-6343-44A9-818F-5808E231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666EB0-C53D-42B8-B839-F2C2F3E6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1C269-6B4F-4BA4-92AC-E4D982B2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C71ADF-E762-49CC-A52F-AA9F1F74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537A9D-2593-4C7E-A485-47F22FF2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B0D204E-344D-44FC-BBE7-3099757E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2DCFB0-99EA-436D-8732-F256D757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E14FE1-1CA7-4380-A247-135E4422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CC7C4AE-1A38-4D52-BDF1-35547A3A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A92A6A-6852-4740-AC29-E01EA325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31E3C7-77BA-4A51-9194-92636129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3B236E-14B7-4F39-B206-23DBE06F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A21EC8-5D0C-4532-9B6F-7E0515A6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B453449-4E03-4E08-827D-E4A8EFB3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087998-971B-4EE3-9C11-AA7CF548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4F97800-E5A9-4FC2-9B8C-A96FC6E5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83B16B0-364C-4FD8-B8C4-BEA8A967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E3ECF4-CA95-473C-ACF8-83FE3689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8BC2ED8-6AD4-4597-8C3C-EBB1E11E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A57DF5A-4E56-474C-AFA8-41BD4F46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84F073B-C933-41E0-A03F-9D8643C4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3BAD18D-2337-4228-8A98-CBE7DB236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FDAE449-D20D-4B05-AD6D-27DED47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3AABE4E-5512-43D3-8268-D9246F1A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49512DA-7720-4033-95FB-98426C5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CDD4F8-6D20-4089-896E-F71DD416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FDC22DB-695E-47FB-959B-5DA32E27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6571CFC-229D-448D-948D-C144B30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85797CD-F830-4CE6-BBAE-9833FEE5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6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0EAD7FB-0BA2-4342-86C8-6B628682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EADD323-C68E-4666-B4E1-9E21FC7C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A7F959D-2886-4F71-9FAC-F1188239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4A166D-96D8-486C-AB34-230C4A02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6420CD-FC74-469F-86F8-A5208F2A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4385A03-C7E5-404E-9F80-F8D025B9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E0686F8-8EE1-4F73-82F3-50541130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133B3C6-FB57-48C0-AAAC-3D2B8E19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17EC85C-E862-484C-8E23-45E7EB17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5CBFA-9653-4E3D-A4CB-C0520FCE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FF6465D-4B66-41AC-AE40-CBBAC39E1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0BEA27A-BA61-4A77-9AB6-C7D72E3A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33AD351-15D2-4D11-92A9-6FB1C6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3AAFCFF-BAFD-4EFB-BCEB-C9C75CEB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95BA05A-5D2A-4A16-88D5-892C3CF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494AD2D-07E1-4E76-A983-FB848D6E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660AF63-FB58-4DC9-A381-6E536F66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C61D10-AB31-4D9C-A109-17BACBB0A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4748C57-F046-4E8D-A9E8-05C64FEE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940048-2472-4F37-B0ED-047360A2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989A1B-B198-4F80-ABEB-933CD006607F}"/>
              </a:ext>
            </a:extLst>
          </p:cNvPr>
          <p:cNvSpPr/>
          <p:nvPr/>
        </p:nvSpPr>
        <p:spPr>
          <a:xfrm>
            <a:off x="5513871" y="2163186"/>
            <a:ext cx="3854640" cy="30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Flask</a:t>
            </a:r>
            <a:r>
              <a:rPr lang="zh-CN" altLang="en-US" dirty="0"/>
              <a:t>应用程序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7B5698C-15EC-4406-BBB3-697BDF28FDBC}"/>
              </a:ext>
            </a:extLst>
          </p:cNvPr>
          <p:cNvSpPr/>
          <p:nvPr/>
        </p:nvSpPr>
        <p:spPr>
          <a:xfrm>
            <a:off x="4665433" y="3219450"/>
            <a:ext cx="1104759" cy="6640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r>
              <a:rPr lang="zh-CN" altLang="en-US" dirty="0"/>
              <a:t>端口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E561B50-9A3F-4789-A890-2F30946A5C32}"/>
              </a:ext>
            </a:extLst>
          </p:cNvPr>
          <p:cNvSpPr/>
          <p:nvPr/>
        </p:nvSpPr>
        <p:spPr>
          <a:xfrm>
            <a:off x="1019174" y="1272510"/>
            <a:ext cx="1168874" cy="693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33DD8DE-3FBA-4005-9703-EB5863E74846}"/>
              </a:ext>
            </a:extLst>
          </p:cNvPr>
          <p:cNvSpPr/>
          <p:nvPr/>
        </p:nvSpPr>
        <p:spPr>
          <a:xfrm>
            <a:off x="1019175" y="2735239"/>
            <a:ext cx="1168874" cy="693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C0A6E8C-058B-473A-A785-AAEB7C0DE205}"/>
              </a:ext>
            </a:extLst>
          </p:cNvPr>
          <p:cNvSpPr/>
          <p:nvPr/>
        </p:nvSpPr>
        <p:spPr>
          <a:xfrm>
            <a:off x="1019174" y="4601570"/>
            <a:ext cx="1168874" cy="693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29AC75E1-A9E1-4313-AF43-A86CB9142721}"/>
              </a:ext>
            </a:extLst>
          </p:cNvPr>
          <p:cNvCxnSpPr/>
          <p:nvPr/>
        </p:nvCxnSpPr>
        <p:spPr>
          <a:xfrm>
            <a:off x="2254722" y="1714244"/>
            <a:ext cx="2707801" cy="149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1131CE0C-3FFA-4B8F-8795-F22D0905A251}"/>
              </a:ext>
            </a:extLst>
          </p:cNvPr>
          <p:cNvCxnSpPr>
            <a:stCxn id="7" idx="3"/>
          </p:cNvCxnSpPr>
          <p:nvPr/>
        </p:nvCxnSpPr>
        <p:spPr>
          <a:xfrm>
            <a:off x="2188049" y="3082120"/>
            <a:ext cx="2477384" cy="42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8C496917-E154-4D2B-BD30-EE557BA5D02B}"/>
              </a:ext>
            </a:extLst>
          </p:cNvPr>
          <p:cNvCxnSpPr>
            <a:cxnSpLocks/>
          </p:cNvCxnSpPr>
          <p:nvPr/>
        </p:nvCxnSpPr>
        <p:spPr>
          <a:xfrm flipV="1">
            <a:off x="1973285" y="3883358"/>
            <a:ext cx="2692148" cy="126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C3BEFC2-02D3-428F-9DB9-666FC76E2B26}"/>
              </a:ext>
            </a:extLst>
          </p:cNvPr>
          <p:cNvSpPr txBox="1"/>
          <p:nvPr/>
        </p:nvSpPr>
        <p:spPr>
          <a:xfrm rot="1557053">
            <a:off x="2642242" y="1991378"/>
            <a:ext cx="20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momo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BB8A203-F23A-42B3-BD82-C99C9D73AF56}"/>
              </a:ext>
            </a:extLst>
          </p:cNvPr>
          <p:cNvSpPr txBox="1"/>
          <p:nvPr/>
        </p:nvSpPr>
        <p:spPr>
          <a:xfrm rot="342157">
            <a:off x="2548897" y="2858386"/>
            <a:ext cx="185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uname</a:t>
            </a:r>
            <a:r>
              <a:rPr lang="en-US" altLang="zh-CN" dirty="0" smtClean="0"/>
              <a:t>=lulu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0619D1D-60B3-4C18-A7EC-22DAC243BE31}"/>
              </a:ext>
            </a:extLst>
          </p:cNvPr>
          <p:cNvSpPr txBox="1"/>
          <p:nvPr/>
        </p:nvSpPr>
        <p:spPr>
          <a:xfrm rot="20392183">
            <a:off x="2490253" y="4159762"/>
            <a:ext cx="17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uname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tantan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1A227433-4AF4-41CD-A199-6A93365D7ADA}"/>
              </a:ext>
            </a:extLst>
          </p:cNvPr>
          <p:cNvSpPr/>
          <p:nvPr/>
        </p:nvSpPr>
        <p:spPr>
          <a:xfrm>
            <a:off x="5691995" y="3219450"/>
            <a:ext cx="950295" cy="6640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076700" y="108585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千万不要这样想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09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989A1B-B198-4F80-ABEB-933CD006607F}"/>
              </a:ext>
            </a:extLst>
          </p:cNvPr>
          <p:cNvSpPr/>
          <p:nvPr/>
        </p:nvSpPr>
        <p:spPr>
          <a:xfrm>
            <a:off x="8450717" y="2126714"/>
            <a:ext cx="2160133" cy="30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Flask</a:t>
            </a:r>
            <a:r>
              <a:rPr lang="zh-CN" altLang="en-US" dirty="0">
                <a:solidFill>
                  <a:prstClr val="white"/>
                </a:solidFill>
              </a:rPr>
              <a:t>应用程序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7B5698C-15EC-4406-BBB3-697BDF28FDBC}"/>
              </a:ext>
            </a:extLst>
          </p:cNvPr>
          <p:cNvSpPr/>
          <p:nvPr/>
        </p:nvSpPr>
        <p:spPr>
          <a:xfrm>
            <a:off x="4489506" y="2980918"/>
            <a:ext cx="885587" cy="6640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80</a:t>
            </a:r>
            <a:r>
              <a:rPr lang="zh-CN" altLang="en-US" dirty="0">
                <a:solidFill>
                  <a:prstClr val="white"/>
                </a:solidFill>
              </a:rPr>
              <a:t>端口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9E561B50-9A3F-4789-A890-2F30946A5C32}"/>
              </a:ext>
            </a:extLst>
          </p:cNvPr>
          <p:cNvSpPr/>
          <p:nvPr/>
        </p:nvSpPr>
        <p:spPr>
          <a:xfrm>
            <a:off x="1019174" y="1272510"/>
            <a:ext cx="1168874" cy="693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浏览器</a:t>
            </a:r>
            <a:r>
              <a:rPr lang="en-US" altLang="zh-CN" dirty="0">
                <a:solidFill>
                  <a:prstClr val="white"/>
                </a:solidFill>
              </a:rPr>
              <a:t>A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A33DD8DE-3FBA-4005-9703-EB5863E74846}"/>
              </a:ext>
            </a:extLst>
          </p:cNvPr>
          <p:cNvSpPr/>
          <p:nvPr/>
        </p:nvSpPr>
        <p:spPr>
          <a:xfrm>
            <a:off x="1019175" y="2735239"/>
            <a:ext cx="1168874" cy="693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浏览器</a:t>
            </a:r>
            <a:r>
              <a:rPr lang="en-US" altLang="zh-CN" dirty="0">
                <a:solidFill>
                  <a:prstClr val="white"/>
                </a:solidFill>
              </a:rPr>
              <a:t>B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C0A6E8C-058B-473A-A785-AAEB7C0DE205}"/>
              </a:ext>
            </a:extLst>
          </p:cNvPr>
          <p:cNvSpPr/>
          <p:nvPr/>
        </p:nvSpPr>
        <p:spPr>
          <a:xfrm>
            <a:off x="1019174" y="4601570"/>
            <a:ext cx="1168874" cy="693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prstClr val="white"/>
                </a:solidFill>
              </a:rPr>
              <a:t>浏览器</a:t>
            </a:r>
            <a:r>
              <a:rPr lang="en-US" altLang="zh-CN" dirty="0">
                <a:solidFill>
                  <a:prstClr val="white"/>
                </a:solidFill>
              </a:rPr>
              <a:t>C</a:t>
            </a: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29AC75E1-A9E1-4313-AF43-A86CB9142721}"/>
              </a:ext>
            </a:extLst>
          </p:cNvPr>
          <p:cNvCxnSpPr/>
          <p:nvPr/>
        </p:nvCxnSpPr>
        <p:spPr>
          <a:xfrm>
            <a:off x="2210730" y="1789831"/>
            <a:ext cx="2305961" cy="11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1131CE0C-3FFA-4B8F-8795-F22D0905A251}"/>
              </a:ext>
            </a:extLst>
          </p:cNvPr>
          <p:cNvCxnSpPr/>
          <p:nvPr/>
        </p:nvCxnSpPr>
        <p:spPr>
          <a:xfrm>
            <a:off x="2028663" y="2826196"/>
            <a:ext cx="2477384" cy="42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8C496917-E154-4D2B-BD30-EE557BA5D02B}"/>
              </a:ext>
            </a:extLst>
          </p:cNvPr>
          <p:cNvCxnSpPr>
            <a:cxnSpLocks/>
          </p:cNvCxnSpPr>
          <p:nvPr/>
        </p:nvCxnSpPr>
        <p:spPr>
          <a:xfrm flipV="1">
            <a:off x="1805096" y="3668373"/>
            <a:ext cx="2692148" cy="126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9C3BEFC2-02D3-428F-9DB9-666FC76E2B26}"/>
              </a:ext>
            </a:extLst>
          </p:cNvPr>
          <p:cNvSpPr txBox="1"/>
          <p:nvPr/>
        </p:nvSpPr>
        <p:spPr>
          <a:xfrm rot="1557053">
            <a:off x="2642242" y="1991378"/>
            <a:ext cx="204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uname</a:t>
            </a:r>
            <a:r>
              <a:rPr lang="en-US" altLang="zh-CN" dirty="0" smtClean="0">
                <a:solidFill>
                  <a:prstClr val="black"/>
                </a:solidFill>
              </a:rPr>
              <a:t>=</a:t>
            </a:r>
            <a:r>
              <a:rPr lang="en-US" altLang="zh-CN" dirty="0" err="1" smtClean="0">
                <a:solidFill>
                  <a:prstClr val="black"/>
                </a:solidFill>
              </a:rPr>
              <a:t>momo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FBB8A203-F23A-42B3-BD82-C99C9D73AF56}"/>
              </a:ext>
            </a:extLst>
          </p:cNvPr>
          <p:cNvSpPr txBox="1"/>
          <p:nvPr/>
        </p:nvSpPr>
        <p:spPr>
          <a:xfrm rot="342157">
            <a:off x="2549792" y="2963408"/>
            <a:ext cx="185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uname</a:t>
            </a:r>
            <a:r>
              <a:rPr lang="en-US" altLang="zh-CN" dirty="0" smtClean="0">
                <a:solidFill>
                  <a:prstClr val="black"/>
                </a:solidFill>
              </a:rPr>
              <a:t>=lulu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50619D1D-60B3-4C18-A7EC-22DAC243BE31}"/>
              </a:ext>
            </a:extLst>
          </p:cNvPr>
          <p:cNvSpPr txBox="1"/>
          <p:nvPr/>
        </p:nvSpPr>
        <p:spPr>
          <a:xfrm rot="20392183">
            <a:off x="2490253" y="4159762"/>
            <a:ext cx="174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prstClr val="black"/>
                </a:solidFill>
              </a:rPr>
              <a:t>uname</a:t>
            </a:r>
            <a:r>
              <a:rPr lang="en-US" altLang="zh-CN" dirty="0" smtClean="0">
                <a:solidFill>
                  <a:prstClr val="black"/>
                </a:solidFill>
              </a:rPr>
              <a:t>=</a:t>
            </a:r>
            <a:r>
              <a:rPr lang="en-US" altLang="zh-CN" dirty="0" err="1" smtClean="0">
                <a:solidFill>
                  <a:prstClr val="black"/>
                </a:solidFill>
              </a:rPr>
              <a:t>tantan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66340" y="3021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要这样想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A2989A1B-B198-4F80-ABEB-933CD006607F}"/>
              </a:ext>
            </a:extLst>
          </p:cNvPr>
          <p:cNvSpPr/>
          <p:nvPr/>
        </p:nvSpPr>
        <p:spPr>
          <a:xfrm>
            <a:off x="5348286" y="1272510"/>
            <a:ext cx="1736728" cy="4203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ThreadLocal</a:t>
            </a:r>
            <a:r>
              <a:rPr lang="zh-CN" altLang="en-US" dirty="0"/>
              <a:t>对象</a:t>
            </a:r>
            <a:r>
              <a:rPr lang="en-US" altLang="zh-CN" dirty="0" err="1"/>
              <a:t>local.request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D47050AD-8D9F-4D2A-B4E1-FDDE7AA7C2B9}"/>
              </a:ext>
            </a:extLst>
          </p:cNvPr>
          <p:cNvCxnSpPr>
            <a:cxnSpLocks/>
          </p:cNvCxnSpPr>
          <p:nvPr/>
        </p:nvCxnSpPr>
        <p:spPr>
          <a:xfrm>
            <a:off x="6344567" y="3507375"/>
            <a:ext cx="2081868" cy="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744FA408-3595-445C-8A4D-148B522E96F4}"/>
              </a:ext>
            </a:extLst>
          </p:cNvPr>
          <p:cNvSpPr/>
          <p:nvPr/>
        </p:nvSpPr>
        <p:spPr>
          <a:xfrm>
            <a:off x="7263341" y="2907514"/>
            <a:ext cx="1009049" cy="5788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60675F8C-06CF-4F1C-AACE-C78D4225A545}"/>
              </a:ext>
            </a:extLst>
          </p:cNvPr>
          <p:cNvSpPr/>
          <p:nvPr/>
        </p:nvSpPr>
        <p:spPr>
          <a:xfrm>
            <a:off x="5358930" y="1649042"/>
            <a:ext cx="1704296" cy="477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线程</a:t>
            </a:r>
            <a:r>
              <a:rPr lang="en-US" altLang="zh-CN" sz="1400" dirty="0"/>
              <a:t>id-&gt;request1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9306DBC4-211E-4A25-B920-84D5D1241146}"/>
              </a:ext>
            </a:extLst>
          </p:cNvPr>
          <p:cNvSpPr/>
          <p:nvPr/>
        </p:nvSpPr>
        <p:spPr>
          <a:xfrm>
            <a:off x="5364827" y="2496403"/>
            <a:ext cx="1704296" cy="477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线程</a:t>
            </a:r>
            <a:r>
              <a:rPr lang="en-US" altLang="zh-CN" sz="1400" dirty="0"/>
              <a:t>id-&gt;request2</a:t>
            </a:r>
            <a:endParaRPr lang="zh-CN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5C480B06-A1F9-4CE4-9C12-8BDC5BA0DDD7}"/>
              </a:ext>
            </a:extLst>
          </p:cNvPr>
          <p:cNvSpPr/>
          <p:nvPr/>
        </p:nvSpPr>
        <p:spPr>
          <a:xfrm>
            <a:off x="5380718" y="4060961"/>
            <a:ext cx="1704296" cy="4776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线程</a:t>
            </a:r>
            <a:r>
              <a:rPr lang="en-US" altLang="zh-CN" sz="1400" dirty="0"/>
              <a:t>id-&gt;request3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415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50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莫能锋</dc:creator>
  <cp:lastModifiedBy>monengfeng</cp:lastModifiedBy>
  <cp:revision>23</cp:revision>
  <dcterms:created xsi:type="dcterms:W3CDTF">2017-11-11T04:50:56Z</dcterms:created>
  <dcterms:modified xsi:type="dcterms:W3CDTF">2019-04-24T01:04:26Z</dcterms:modified>
</cp:coreProperties>
</file>