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B4B9B63-23F0-4DD0-8D2A-5C4ED33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57F5B196-6A6C-4F40-89C4-76BD7F10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FE73F34-52B6-41DE-8FA7-AB329B25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06157FF-F8C2-410D-B350-F844BEC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1F9FA93B-D530-4405-9902-1D7D42D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E8162C56-93ED-4B63-B9A6-155335E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7CEB18-CCFF-4FEE-924B-78F5D890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0786FBB-6CE2-4E5B-8CEA-D15C007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8A688068-E3E2-4516-A6A8-74E78C1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7224C44F-85A5-4E18-AE27-003C749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9046B14E-3219-46FA-8488-6A69BA18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4A242F3E-B69A-4124-9B0B-7C6FDC21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9D4FBE2E-6D1E-43B0-81BD-98C9B1D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82DF7F9-085B-4B56-A133-03BFF7A7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40987C70-6343-44A9-818F-5808E23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2666EB0-C53D-42B8-B839-F2C2F3E6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3431C269-6B4F-4BA4-92AC-E4D982B2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58C71ADF-E762-49CC-A52F-AA9F1F7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4537A9D-2593-4C7E-A485-47F22F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B0D204E-344D-44FC-BBE7-3099757E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1F2DCFB0-99EA-436D-8732-F256D757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B6E14FE1-1CA7-4380-A247-135E4422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ECC7C4AE-1A38-4D52-BDF1-35547A3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AA92A6A-6852-4740-AC29-E01EA32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9D31E3C7-77BA-4A51-9194-9263612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A3B236E-14B7-4F39-B206-23DBE06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D3A21EC8-5D0C-4532-9B6F-7E0515A6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3B453449-4E03-4E08-827D-E4A8EFB3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C087998-971B-4EE3-9C11-AA7CF548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4F97800-E5A9-4FC2-9B8C-A96FC6E5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983B16B0-364C-4FD8-B8C4-BEA8A96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EE3ECF4-CA95-473C-ACF8-83FE3689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8BC2ED8-6AD4-4597-8C3C-EBB1E11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0A57DF5A-4E56-474C-AFA8-41BD4F46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E84F073B-C933-41E0-A03F-9D8643C4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E3BAD18D-2337-4228-8A98-CBE7DB23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6FDAE449-D20D-4B05-AD6D-27DED47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33AABE4E-5512-43D3-8268-D9246F1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749512DA-7720-4033-95FB-98426C5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65CDD4F8-6D20-4089-896E-F71DD41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FFDC22DB-695E-47FB-959B-5DA32E27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66571CFC-229D-448D-948D-C144B30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385797CD-F830-4CE6-BBAE-9833FEE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A0EAD7FB-0BA2-4342-86C8-6B62868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EEADD323-C68E-4666-B4E1-9E21FC7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5A7F959D-2886-4F71-9FAC-F118823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94A166D-96D8-486C-AB34-230C4A02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56420CD-FC74-469F-86F8-A5208F2A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64385A03-C7E5-404E-9F80-F8D025B9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AE0686F8-8EE1-4F73-82F3-5054113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F133B3C6-FB57-48C0-AAAC-3D2B8E19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17EC85C-E862-484C-8E23-45E7EB1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355CBFA-9653-4E3D-A4CB-C0520F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CFF6465D-4B66-41AC-AE40-CBBAC39E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F0BEA27A-BA61-4A77-9AB6-C7D72E3A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C33AD351-15D2-4D11-92A9-6FB1C6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D3AAFCFF-BAFD-4EFB-BCEB-C9C75CE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695BA05A-5D2A-4A16-88D5-892C3CF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A494AD2D-07E1-4E76-A983-FB848D6E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1660AF63-FB58-4DC9-A381-6E536F66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9C61D10-AB31-4D9C-A109-17BACBB0A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74748C57-F046-4E8D-A9E8-05C64FEE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4940048-2472-4F37-B0ED-047360A2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xmlns="" id="{1DF9FAA7-F06E-48A9-8C9E-3EC495EA8783}"/>
              </a:ext>
            </a:extLst>
          </p:cNvPr>
          <p:cNvSpPr/>
          <p:nvPr/>
        </p:nvSpPr>
        <p:spPr>
          <a:xfrm>
            <a:off x="4905375" y="1296132"/>
            <a:ext cx="2847975" cy="54019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LocalStack</a:t>
            </a:r>
            <a:r>
              <a:rPr lang="zh-CN" altLang="en-US" dirty="0"/>
              <a:t>（</a:t>
            </a:r>
            <a:r>
              <a:rPr lang="en-US" altLang="zh-CN" dirty="0" err="1" smtClean="0"/>
              <a:t>AppContext</a:t>
            </a:r>
            <a:r>
              <a:rPr lang="zh-CN" altLang="en-US" dirty="0"/>
              <a:t>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xmlns="" id="{6B15D459-C3B1-4209-8D0C-753B5219066F}"/>
              </a:ext>
            </a:extLst>
          </p:cNvPr>
          <p:cNvSpPr/>
          <p:nvPr/>
        </p:nvSpPr>
        <p:spPr>
          <a:xfrm>
            <a:off x="4905374" y="1296132"/>
            <a:ext cx="2847975" cy="50643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AppContext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824CE55B-1CE3-44C2-A098-59EFF8CB652F}"/>
              </a:ext>
            </a:extLst>
          </p:cNvPr>
          <p:cNvSpPr/>
          <p:nvPr/>
        </p:nvSpPr>
        <p:spPr>
          <a:xfrm>
            <a:off x="1720215" y="1296132"/>
            <a:ext cx="1871003" cy="66118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c</a:t>
            </a:r>
            <a:r>
              <a:rPr lang="en-US" altLang="zh-CN" dirty="0" err="1" smtClean="0"/>
              <a:t>urrent_app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xmlns="" id="{34BC9970-6B94-4D48-8234-4EF53BB145EA}"/>
              </a:ext>
            </a:extLst>
          </p:cNvPr>
          <p:cNvCxnSpPr>
            <a:cxnSpLocks/>
          </p:cNvCxnSpPr>
          <p:nvPr/>
        </p:nvCxnSpPr>
        <p:spPr>
          <a:xfrm>
            <a:off x="3410243" y="1613974"/>
            <a:ext cx="1495132" cy="11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720215" y="266700"/>
            <a:ext cx="1412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</a:rPr>
              <a:t>App</a:t>
            </a:r>
            <a:r>
              <a:rPr lang="zh-CN" altLang="en-US" sz="2000" dirty="0" smtClean="0">
                <a:solidFill>
                  <a:srgbClr val="C00000"/>
                </a:solidFill>
              </a:rPr>
              <a:t>上下文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22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1266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莫能锋</dc:creator>
  <cp:lastModifiedBy>monengfeng</cp:lastModifiedBy>
  <cp:revision>26</cp:revision>
  <dcterms:created xsi:type="dcterms:W3CDTF">2017-11-11T04:50:56Z</dcterms:created>
  <dcterms:modified xsi:type="dcterms:W3CDTF">2019-04-24T03:10:22Z</dcterms:modified>
</cp:coreProperties>
</file>