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6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3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11" Type="http://schemas.microsoft.com/office/2015/10/relationships/revisionInfo" Target="revisionInfo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5B4B9B63-23F0-4DD0-8D2A-5C4ED33C4B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="" xmlns:a16="http://schemas.microsoft.com/office/drawing/2014/main" id="{57F5B196-6A6C-4F40-89C4-76BD7F10FD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8FE73F34-52B6-41DE-8FA7-AB329B25B1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06157FF-F8C2-410D-B350-F844BEC23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1F9FA93B-D530-4405-9902-1D7D42D20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286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E8162C56-93ED-4B63-B9A6-155335EB2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507CEB18-CCFF-4FEE-924B-78F5D890C2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A0786FBB-6CE2-4E5B-8CEA-D15C0074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8A688068-E3E2-4516-A6A8-74E78C13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7224C44F-85A5-4E18-AE27-003C749A6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1316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="" xmlns:a16="http://schemas.microsoft.com/office/drawing/2014/main" id="{9046B14E-3219-46FA-8488-6A69BA18F9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="" xmlns:a16="http://schemas.microsoft.com/office/drawing/2014/main" id="{4A242F3E-B69A-4124-9B0B-7C6FDC21E5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9D4FBE2E-6D1E-43B0-81BD-98C9B1DF2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382DF7F9-085B-4B56-A133-03BFF7A73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40987C70-6343-44A9-818F-5808E2318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1523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72666EB0-C53D-42B8-B839-F2C2F3E6C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3431C269-6B4F-4BA4-92AC-E4D982B2D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58C71ADF-E762-49CC-A52F-AA9F1F74B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64537A9D-2593-4C7E-A485-47F22FF26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AB0D204E-344D-44FC-BBE7-3099757E3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12772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1F2DCFB0-99EA-436D-8732-F256D757D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B6E14FE1-1CA7-4380-A247-135E4422E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ECC7C4AE-1A38-4D52-BDF1-35547A3A86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BAA92A6A-6852-4740-AC29-E01EA325E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9D31E3C7-77BA-4A51-9194-92636129D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A3B236E-14B7-4F39-B206-23DBE06F5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D3A21EC8-5D0C-4532-9B6F-7E0515A66D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3B453449-4E03-4E08-827D-E4A8EFB35B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0C087998-971B-4EE3-9C11-AA7CF5486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44F97800-E5A9-4FC2-9B8C-A96FC6E57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983B16B0-364C-4FD8-B8C4-BEA8A967A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352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EE3ECF4-CA95-473C-ACF8-83FE3689BA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8BC2ED8-6AD4-4597-8C3C-EBB1E11EF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="" xmlns:a16="http://schemas.microsoft.com/office/drawing/2014/main" id="{0A57DF5A-4E56-474C-AFA8-41BD4F460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="" xmlns:a16="http://schemas.microsoft.com/office/drawing/2014/main" id="{E84F073B-C933-41E0-A03F-9D8643C4F1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="" xmlns:a16="http://schemas.microsoft.com/office/drawing/2014/main" id="{E3BAD18D-2337-4228-8A98-CBE7DB2367B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="" xmlns:a16="http://schemas.microsoft.com/office/drawing/2014/main" id="{6FDAE449-D20D-4B05-AD6D-27DED474A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="" xmlns:a16="http://schemas.microsoft.com/office/drawing/2014/main" id="{33AABE4E-5512-43D3-8268-D9246F1A8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="" xmlns:a16="http://schemas.microsoft.com/office/drawing/2014/main" id="{749512DA-7720-4033-95FB-98426C543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292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65CDD4F8-6D20-4089-896E-F71DD4165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="" xmlns:a16="http://schemas.microsoft.com/office/drawing/2014/main" id="{FFDC22DB-695E-47FB-959B-5DA32E27F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="" xmlns:a16="http://schemas.microsoft.com/office/drawing/2014/main" id="{66571CFC-229D-448D-948D-C144B300B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="" xmlns:a16="http://schemas.microsoft.com/office/drawing/2014/main" id="{385797CD-F830-4CE6-BBAE-9833FEE51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360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="" xmlns:a16="http://schemas.microsoft.com/office/drawing/2014/main" id="{A0EAD7FB-0BA2-4342-86C8-6B628682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="" xmlns:a16="http://schemas.microsoft.com/office/drawing/2014/main" id="{EEADD323-C68E-4666-B4E1-9E21FC7C2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="" xmlns:a16="http://schemas.microsoft.com/office/drawing/2014/main" id="{5A7F959D-2886-4F71-9FAC-F1188239F6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912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394A166D-96D8-486C-AB34-230C4A028C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="" xmlns:a16="http://schemas.microsoft.com/office/drawing/2014/main" id="{E56420CD-FC74-469F-86F8-A5208F2A4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64385A03-C7E5-404E-9F80-F8D025B909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AE0686F8-8EE1-4F73-82F3-50541130B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F133B3C6-FB57-48C0-AAAC-3D2B8E196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417EC85C-E862-484C-8E23-45E7EB17F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793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="" xmlns:a16="http://schemas.microsoft.com/office/drawing/2014/main" id="{9355CBFA-9653-4E3D-A4CB-C0520FCEB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="" xmlns:a16="http://schemas.microsoft.com/office/drawing/2014/main" id="{CFF6465D-4B66-41AC-AE40-CBBAC39E19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="" xmlns:a16="http://schemas.microsoft.com/office/drawing/2014/main" id="{F0BEA27A-BA61-4A77-9AB6-C7D72E3A5B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="" xmlns:a16="http://schemas.microsoft.com/office/drawing/2014/main" id="{C33AD351-15D2-4D11-92A9-6FB1C66543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="" xmlns:a16="http://schemas.microsoft.com/office/drawing/2014/main" id="{D3AAFCFF-BAFD-4EFB-BCEB-C9C75CEB1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="" xmlns:a16="http://schemas.microsoft.com/office/drawing/2014/main" id="{695BA05A-5D2A-4A16-88D5-892C3CF25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460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="" xmlns:a16="http://schemas.microsoft.com/office/drawing/2014/main" id="{A494AD2D-07E1-4E76-A983-FB848D6EB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="" xmlns:a16="http://schemas.microsoft.com/office/drawing/2014/main" id="{1660AF63-FB58-4DC9-A381-6E536F66C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="" xmlns:a16="http://schemas.microsoft.com/office/drawing/2014/main" id="{69C61D10-AB31-4D9C-A109-17BACBB0AF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083A24-F2C7-4E6B-9208-8C2FFBFAC148}" type="datetimeFigureOut">
              <a:rPr lang="zh-CN" altLang="en-US" smtClean="0"/>
              <a:t>2019/04/24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="" xmlns:a16="http://schemas.microsoft.com/office/drawing/2014/main" id="{74748C57-F046-4E8D-A9E8-05C64FEE49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="" xmlns:a16="http://schemas.microsoft.com/office/drawing/2014/main" id="{54940048-2472-4F37-B0ED-047360A20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8B9CD-50F8-475B-B631-A273212ABA2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28026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箭头: 下 3">
            <a:extLst>
              <a:ext uri="{FF2B5EF4-FFF2-40B4-BE49-F238E27FC236}">
                <a16:creationId xmlns="" xmlns:a16="http://schemas.microsoft.com/office/drawing/2014/main" id="{A58B8223-62B8-4AC8-B490-CCA38604AB5D}"/>
              </a:ext>
            </a:extLst>
          </p:cNvPr>
          <p:cNvSpPr/>
          <p:nvPr/>
        </p:nvSpPr>
        <p:spPr>
          <a:xfrm>
            <a:off x="4262512" y="636198"/>
            <a:ext cx="441464" cy="57363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="" xmlns:a16="http://schemas.microsoft.com/office/drawing/2014/main" id="{755ADE27-23D1-4A78-BCFC-07593D585CFA}"/>
              </a:ext>
            </a:extLst>
          </p:cNvPr>
          <p:cNvSpPr/>
          <p:nvPr/>
        </p:nvSpPr>
        <p:spPr>
          <a:xfrm>
            <a:off x="3101419" y="2177592"/>
            <a:ext cx="3807703" cy="2855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411A7907-1A9D-4450-B5A3-84E5E2824CB4}"/>
              </a:ext>
            </a:extLst>
          </p:cNvPr>
          <p:cNvSpPr/>
          <p:nvPr/>
        </p:nvSpPr>
        <p:spPr>
          <a:xfrm>
            <a:off x="3014256" y="3528709"/>
            <a:ext cx="3894866" cy="26086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pSp>
        <p:nvGrpSpPr>
          <p:cNvPr id="9" name="组合 8">
            <a:extLst>
              <a:ext uri="{FF2B5EF4-FFF2-40B4-BE49-F238E27FC236}">
                <a16:creationId xmlns="" xmlns:a16="http://schemas.microsoft.com/office/drawing/2014/main" id="{082A0EEA-DCA3-4E30-882E-C8308AC0514E}"/>
              </a:ext>
            </a:extLst>
          </p:cNvPr>
          <p:cNvGrpSpPr/>
          <p:nvPr/>
        </p:nvGrpSpPr>
        <p:grpSpPr>
          <a:xfrm>
            <a:off x="390054" y="2782427"/>
            <a:ext cx="1849974" cy="2014299"/>
            <a:chOff x="731520" y="3429000"/>
            <a:chExt cx="2504049" cy="2433044"/>
          </a:xfrm>
        </p:grpSpPr>
        <p:sp>
          <p:nvSpPr>
            <p:cNvPr id="7" name="箭头: 右 6">
              <a:extLst>
                <a:ext uri="{FF2B5EF4-FFF2-40B4-BE49-F238E27FC236}">
                  <a16:creationId xmlns="" xmlns:a16="http://schemas.microsoft.com/office/drawing/2014/main" id="{15360519-B365-43B3-96CC-4C4A15195567}"/>
                </a:ext>
              </a:extLst>
            </p:cNvPr>
            <p:cNvSpPr/>
            <p:nvPr/>
          </p:nvSpPr>
          <p:spPr>
            <a:xfrm>
              <a:off x="731520" y="3429000"/>
              <a:ext cx="2504049" cy="66118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装饰器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="" xmlns:a16="http://schemas.microsoft.com/office/drawing/2014/main" id="{C2DDF8E6-5176-4A8C-BB7F-9E1B84D04CC9}"/>
                </a:ext>
              </a:extLst>
            </p:cNvPr>
            <p:cNvSpPr/>
            <p:nvPr/>
          </p:nvSpPr>
          <p:spPr>
            <a:xfrm>
              <a:off x="731520" y="3948838"/>
              <a:ext cx="1209821" cy="191320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 smtClean="0"/>
                <a:t>函数</a:t>
              </a:r>
              <a:endParaRPr lang="zh-CN" altLang="en-US" dirty="0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1365147" y="298741"/>
            <a:ext cx="13686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rgbClr val="C00000"/>
                </a:solidFill>
              </a:rPr>
              <a:t>钩子函数</a:t>
            </a:r>
            <a:endParaRPr lang="zh-CN" altLang="en-US" sz="2000" dirty="0">
              <a:solidFill>
                <a:srgbClr val="C0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22863" y="236089"/>
            <a:ext cx="2234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/>
                </a:solidFill>
              </a:rPr>
              <a:t>代码执行顺序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6894620" y="1920262"/>
            <a:ext cx="2234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/>
                </a:solidFill>
              </a:rPr>
              <a:t>代码</a:t>
            </a:r>
            <a:r>
              <a:rPr lang="en-US" altLang="zh-CN" sz="2000" dirty="0" smtClean="0">
                <a:solidFill>
                  <a:schemeClr val="accent6"/>
                </a:solidFill>
              </a:rPr>
              <a:t>1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6887369" y="3604213"/>
            <a:ext cx="22341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>
                <a:solidFill>
                  <a:schemeClr val="accent6"/>
                </a:solidFill>
              </a:rPr>
              <a:t>代码</a:t>
            </a:r>
            <a:r>
              <a:rPr lang="en-US" altLang="zh-CN" sz="2000" dirty="0" smtClean="0">
                <a:solidFill>
                  <a:schemeClr val="accent6"/>
                </a:solidFill>
              </a:rPr>
              <a:t>2</a:t>
            </a:r>
            <a:endParaRPr lang="zh-CN" altLang="en-US" sz="2000" dirty="0">
              <a:solidFill>
                <a:schemeClr val="accent6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2888" y="2236049"/>
            <a:ext cx="302796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>
                <a:solidFill>
                  <a:srgbClr val="FF0000"/>
                </a:solidFill>
              </a:rPr>
              <a:t>钩子函数</a:t>
            </a:r>
            <a:endParaRPr lang="en-US" altLang="zh-CN" sz="1600" dirty="0" smtClean="0">
              <a:solidFill>
                <a:srgbClr val="FF0000"/>
              </a:solidFill>
            </a:endParaRPr>
          </a:p>
          <a:p>
            <a:r>
              <a:rPr lang="zh-CN" altLang="en-US" sz="1600" dirty="0" smtClean="0">
                <a:solidFill>
                  <a:srgbClr val="FF0000"/>
                </a:solidFill>
              </a:rPr>
              <a:t>特点：可灵活的指定执行的位置</a:t>
            </a:r>
            <a:endParaRPr lang="zh-CN" altLang="en-US" sz="1600" dirty="0">
              <a:solidFill>
                <a:srgbClr val="FF0000"/>
              </a:solidFill>
            </a:endParaRPr>
          </a:p>
        </p:txBody>
      </p:sp>
      <p:cxnSp>
        <p:nvCxnSpPr>
          <p:cNvPr id="3" name="直接箭头连接符 2"/>
          <p:cNvCxnSpPr/>
          <p:nvPr/>
        </p:nvCxnSpPr>
        <p:spPr>
          <a:xfrm flipV="1">
            <a:off x="2245761" y="1998482"/>
            <a:ext cx="940318" cy="9327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2240028" y="3212797"/>
            <a:ext cx="1285597" cy="2091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5486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1186</TotalTime>
  <Words>22</Words>
  <Application>Microsoft Office PowerPoint</Application>
  <PresentationFormat>宽屏</PresentationFormat>
  <Paragraphs>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莫能锋</dc:creator>
  <cp:lastModifiedBy>monengfeng</cp:lastModifiedBy>
  <cp:revision>23</cp:revision>
  <dcterms:created xsi:type="dcterms:W3CDTF">2017-11-11T04:50:56Z</dcterms:created>
  <dcterms:modified xsi:type="dcterms:W3CDTF">2019-04-24T01:06:14Z</dcterms:modified>
</cp:coreProperties>
</file>