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6" r:id="rId1"/>
  </p:sldMasterIdLst>
  <p:notesMasterIdLst>
    <p:notesMasterId r:id="rId7"/>
  </p:notesMasterIdLst>
  <p:sldIdLst>
    <p:sldId id="263" r:id="rId2"/>
    <p:sldId id="257" r:id="rId3"/>
    <p:sldId id="259" r:id="rId4"/>
    <p:sldId id="264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8443"/>
  </p:normalViewPr>
  <p:slideViewPr>
    <p:cSldViewPr snapToGrid="0" snapToObjects="1">
      <p:cViewPr varScale="1">
        <p:scale>
          <a:sx n="96" d="100"/>
          <a:sy n="96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4CEC81-22DA-4F5C-8885-A02C516CE88A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DDE5C47-6DA5-460E-B270-6EA80343BB06}">
      <dgm:prSet/>
      <dgm:spPr/>
      <dgm:t>
        <a:bodyPr/>
        <a:lstStyle/>
        <a:p>
          <a:r>
            <a:rPr lang="en-US" dirty="0"/>
            <a:t>Show country statistics in an interesting format.</a:t>
          </a:r>
        </a:p>
      </dgm:t>
    </dgm:pt>
    <dgm:pt modelId="{9780F81E-B658-427E-9F86-47A32826BCF1}" type="parTrans" cxnId="{9F044F28-0CA0-44F5-8A66-54BD131EFD94}">
      <dgm:prSet/>
      <dgm:spPr/>
      <dgm:t>
        <a:bodyPr/>
        <a:lstStyle/>
        <a:p>
          <a:endParaRPr lang="en-US"/>
        </a:p>
      </dgm:t>
    </dgm:pt>
    <dgm:pt modelId="{4389767D-8B9D-421D-9EFE-7C416675E537}" type="sibTrans" cxnId="{9F044F28-0CA0-44F5-8A66-54BD131EFD94}">
      <dgm:prSet/>
      <dgm:spPr/>
      <dgm:t>
        <a:bodyPr/>
        <a:lstStyle/>
        <a:p>
          <a:endParaRPr lang="en-US"/>
        </a:p>
      </dgm:t>
    </dgm:pt>
    <dgm:pt modelId="{6C5C01B1-5F4A-484D-BD68-22426146B53B}">
      <dgm:prSet/>
      <dgm:spPr/>
      <dgm:t>
        <a:bodyPr/>
        <a:lstStyle/>
        <a:p>
          <a:r>
            <a:rPr lang="en-US"/>
            <a:t>Making data interactive in a meaningful way.</a:t>
          </a:r>
        </a:p>
      </dgm:t>
    </dgm:pt>
    <dgm:pt modelId="{4FDB08D5-9418-41EE-BC2A-CE9F71527DED}" type="parTrans" cxnId="{68312D66-A7C2-497F-A993-D4C3CA9BAEA8}">
      <dgm:prSet/>
      <dgm:spPr/>
      <dgm:t>
        <a:bodyPr/>
        <a:lstStyle/>
        <a:p>
          <a:endParaRPr lang="en-US"/>
        </a:p>
      </dgm:t>
    </dgm:pt>
    <dgm:pt modelId="{8365224A-A3A3-4CEA-A618-EA0CC02463A4}" type="sibTrans" cxnId="{68312D66-A7C2-497F-A993-D4C3CA9BAEA8}">
      <dgm:prSet/>
      <dgm:spPr/>
      <dgm:t>
        <a:bodyPr/>
        <a:lstStyle/>
        <a:p>
          <a:endParaRPr lang="en-US"/>
        </a:p>
      </dgm:t>
    </dgm:pt>
    <dgm:pt modelId="{C183FC86-3B92-42F4-A50D-266F2B355280}">
      <dgm:prSet/>
      <dgm:spPr/>
      <dgm:t>
        <a:bodyPr/>
        <a:lstStyle/>
        <a:p>
          <a:r>
            <a:rPr lang="en-US"/>
            <a:t>Allow the user to ‘choose their own adventure’ and tell their own story using the data.</a:t>
          </a:r>
        </a:p>
      </dgm:t>
    </dgm:pt>
    <dgm:pt modelId="{98AAD6AA-AC14-4A29-983F-1646E613BF41}" type="parTrans" cxnId="{A277F4A8-9B95-4FF7-B9CC-DC7671DCE6D0}">
      <dgm:prSet/>
      <dgm:spPr/>
      <dgm:t>
        <a:bodyPr/>
        <a:lstStyle/>
        <a:p>
          <a:endParaRPr lang="en-US"/>
        </a:p>
      </dgm:t>
    </dgm:pt>
    <dgm:pt modelId="{B5517D67-543D-4411-ADBF-FB9A1AF13165}" type="sibTrans" cxnId="{A277F4A8-9B95-4FF7-B9CC-DC7671DCE6D0}">
      <dgm:prSet/>
      <dgm:spPr/>
      <dgm:t>
        <a:bodyPr/>
        <a:lstStyle/>
        <a:p>
          <a:endParaRPr lang="en-US"/>
        </a:p>
      </dgm:t>
    </dgm:pt>
    <dgm:pt modelId="{751D12CE-6A1F-2844-9247-064AB5F61E5E}" type="pres">
      <dgm:prSet presAssocID="{5C4CEC81-22DA-4F5C-8885-A02C516CE88A}" presName="vert0" presStyleCnt="0">
        <dgm:presLayoutVars>
          <dgm:dir/>
          <dgm:animOne val="branch"/>
          <dgm:animLvl val="lvl"/>
        </dgm:presLayoutVars>
      </dgm:prSet>
      <dgm:spPr/>
    </dgm:pt>
    <dgm:pt modelId="{190BCBA1-8D11-4440-B193-DC2D970D7314}" type="pres">
      <dgm:prSet presAssocID="{0DDE5C47-6DA5-460E-B270-6EA80343BB06}" presName="thickLine" presStyleLbl="alignNode1" presStyleIdx="0" presStyleCnt="3"/>
      <dgm:spPr/>
    </dgm:pt>
    <dgm:pt modelId="{8022B3D0-5A53-BF49-AD93-0C7D8F3A75BF}" type="pres">
      <dgm:prSet presAssocID="{0DDE5C47-6DA5-460E-B270-6EA80343BB06}" presName="horz1" presStyleCnt="0"/>
      <dgm:spPr/>
    </dgm:pt>
    <dgm:pt modelId="{73C5E1E6-A1DE-184A-9371-FE4C473E64A6}" type="pres">
      <dgm:prSet presAssocID="{0DDE5C47-6DA5-460E-B270-6EA80343BB06}" presName="tx1" presStyleLbl="revTx" presStyleIdx="0" presStyleCnt="3"/>
      <dgm:spPr/>
    </dgm:pt>
    <dgm:pt modelId="{21F4B4EF-D7F0-FB4E-B5E1-3B7532FFDB81}" type="pres">
      <dgm:prSet presAssocID="{0DDE5C47-6DA5-460E-B270-6EA80343BB06}" presName="vert1" presStyleCnt="0"/>
      <dgm:spPr/>
    </dgm:pt>
    <dgm:pt modelId="{F1B458A0-A9AC-BB43-A52F-3296A8722BF0}" type="pres">
      <dgm:prSet presAssocID="{6C5C01B1-5F4A-484D-BD68-22426146B53B}" presName="thickLine" presStyleLbl="alignNode1" presStyleIdx="1" presStyleCnt="3"/>
      <dgm:spPr/>
    </dgm:pt>
    <dgm:pt modelId="{BC2ACB57-CDCC-2648-9C69-FD8DBF5E7687}" type="pres">
      <dgm:prSet presAssocID="{6C5C01B1-5F4A-484D-BD68-22426146B53B}" presName="horz1" presStyleCnt="0"/>
      <dgm:spPr/>
    </dgm:pt>
    <dgm:pt modelId="{2E030247-22E7-2442-AABD-06077A2D0F01}" type="pres">
      <dgm:prSet presAssocID="{6C5C01B1-5F4A-484D-BD68-22426146B53B}" presName="tx1" presStyleLbl="revTx" presStyleIdx="1" presStyleCnt="3"/>
      <dgm:spPr/>
    </dgm:pt>
    <dgm:pt modelId="{9B707D83-D2B3-2A46-B8D2-91C40D43999B}" type="pres">
      <dgm:prSet presAssocID="{6C5C01B1-5F4A-484D-BD68-22426146B53B}" presName="vert1" presStyleCnt="0"/>
      <dgm:spPr/>
    </dgm:pt>
    <dgm:pt modelId="{9BCE2CEC-8399-D54F-956E-051E356CC4CC}" type="pres">
      <dgm:prSet presAssocID="{C183FC86-3B92-42F4-A50D-266F2B355280}" presName="thickLine" presStyleLbl="alignNode1" presStyleIdx="2" presStyleCnt="3"/>
      <dgm:spPr/>
    </dgm:pt>
    <dgm:pt modelId="{835DFE94-96BD-EA41-996E-A0E6B703CB90}" type="pres">
      <dgm:prSet presAssocID="{C183FC86-3B92-42F4-A50D-266F2B355280}" presName="horz1" presStyleCnt="0"/>
      <dgm:spPr/>
    </dgm:pt>
    <dgm:pt modelId="{030FAE30-10AC-6B41-9D36-BCD2ED423DDF}" type="pres">
      <dgm:prSet presAssocID="{C183FC86-3B92-42F4-A50D-266F2B355280}" presName="tx1" presStyleLbl="revTx" presStyleIdx="2" presStyleCnt="3"/>
      <dgm:spPr/>
    </dgm:pt>
    <dgm:pt modelId="{E39A15C1-AAFB-0548-B650-53A034092839}" type="pres">
      <dgm:prSet presAssocID="{C183FC86-3B92-42F4-A50D-266F2B355280}" presName="vert1" presStyleCnt="0"/>
      <dgm:spPr/>
    </dgm:pt>
  </dgm:ptLst>
  <dgm:cxnLst>
    <dgm:cxn modelId="{9F044F28-0CA0-44F5-8A66-54BD131EFD94}" srcId="{5C4CEC81-22DA-4F5C-8885-A02C516CE88A}" destId="{0DDE5C47-6DA5-460E-B270-6EA80343BB06}" srcOrd="0" destOrd="0" parTransId="{9780F81E-B658-427E-9F86-47A32826BCF1}" sibTransId="{4389767D-8B9D-421D-9EFE-7C416675E537}"/>
    <dgm:cxn modelId="{284D2E59-4208-8949-918F-16D4AFEE9ACF}" type="presOf" srcId="{6C5C01B1-5F4A-484D-BD68-22426146B53B}" destId="{2E030247-22E7-2442-AABD-06077A2D0F01}" srcOrd="0" destOrd="0" presId="urn:microsoft.com/office/officeart/2008/layout/LinedList"/>
    <dgm:cxn modelId="{68312D66-A7C2-497F-A993-D4C3CA9BAEA8}" srcId="{5C4CEC81-22DA-4F5C-8885-A02C516CE88A}" destId="{6C5C01B1-5F4A-484D-BD68-22426146B53B}" srcOrd="1" destOrd="0" parTransId="{4FDB08D5-9418-41EE-BC2A-CE9F71527DED}" sibTransId="{8365224A-A3A3-4CEA-A618-EA0CC02463A4}"/>
    <dgm:cxn modelId="{5F70307C-7695-9346-832D-9198F07365E5}" type="presOf" srcId="{0DDE5C47-6DA5-460E-B270-6EA80343BB06}" destId="{73C5E1E6-A1DE-184A-9371-FE4C473E64A6}" srcOrd="0" destOrd="0" presId="urn:microsoft.com/office/officeart/2008/layout/LinedList"/>
    <dgm:cxn modelId="{A277F4A8-9B95-4FF7-B9CC-DC7671DCE6D0}" srcId="{5C4CEC81-22DA-4F5C-8885-A02C516CE88A}" destId="{C183FC86-3B92-42F4-A50D-266F2B355280}" srcOrd="2" destOrd="0" parTransId="{98AAD6AA-AC14-4A29-983F-1646E613BF41}" sibTransId="{B5517D67-543D-4411-ADBF-FB9A1AF13165}"/>
    <dgm:cxn modelId="{19A2DCEE-031B-3249-A612-AA15651ABC17}" type="presOf" srcId="{5C4CEC81-22DA-4F5C-8885-A02C516CE88A}" destId="{751D12CE-6A1F-2844-9247-064AB5F61E5E}" srcOrd="0" destOrd="0" presId="urn:microsoft.com/office/officeart/2008/layout/LinedList"/>
    <dgm:cxn modelId="{741017EF-323C-8C47-B798-231FFA728EC7}" type="presOf" srcId="{C183FC86-3B92-42F4-A50D-266F2B355280}" destId="{030FAE30-10AC-6B41-9D36-BCD2ED423DDF}" srcOrd="0" destOrd="0" presId="urn:microsoft.com/office/officeart/2008/layout/LinedList"/>
    <dgm:cxn modelId="{F2FA53FF-CE4F-014A-8113-D44205B9147E}" type="presParOf" srcId="{751D12CE-6A1F-2844-9247-064AB5F61E5E}" destId="{190BCBA1-8D11-4440-B193-DC2D970D7314}" srcOrd="0" destOrd="0" presId="urn:microsoft.com/office/officeart/2008/layout/LinedList"/>
    <dgm:cxn modelId="{163A6C6B-FCAC-654B-82C7-F5BDC3681BEE}" type="presParOf" srcId="{751D12CE-6A1F-2844-9247-064AB5F61E5E}" destId="{8022B3D0-5A53-BF49-AD93-0C7D8F3A75BF}" srcOrd="1" destOrd="0" presId="urn:microsoft.com/office/officeart/2008/layout/LinedList"/>
    <dgm:cxn modelId="{67499DC4-2B9F-AC4E-8431-789BAF01A987}" type="presParOf" srcId="{8022B3D0-5A53-BF49-AD93-0C7D8F3A75BF}" destId="{73C5E1E6-A1DE-184A-9371-FE4C473E64A6}" srcOrd="0" destOrd="0" presId="urn:microsoft.com/office/officeart/2008/layout/LinedList"/>
    <dgm:cxn modelId="{99A8E05F-1409-5E46-9A93-4CA25D5CEC77}" type="presParOf" srcId="{8022B3D0-5A53-BF49-AD93-0C7D8F3A75BF}" destId="{21F4B4EF-D7F0-FB4E-B5E1-3B7532FFDB81}" srcOrd="1" destOrd="0" presId="urn:microsoft.com/office/officeart/2008/layout/LinedList"/>
    <dgm:cxn modelId="{C8DC8D06-FE71-D74C-963D-FAA6F51B45C5}" type="presParOf" srcId="{751D12CE-6A1F-2844-9247-064AB5F61E5E}" destId="{F1B458A0-A9AC-BB43-A52F-3296A8722BF0}" srcOrd="2" destOrd="0" presId="urn:microsoft.com/office/officeart/2008/layout/LinedList"/>
    <dgm:cxn modelId="{755972D6-5859-704F-9BA6-E8E61A714D63}" type="presParOf" srcId="{751D12CE-6A1F-2844-9247-064AB5F61E5E}" destId="{BC2ACB57-CDCC-2648-9C69-FD8DBF5E7687}" srcOrd="3" destOrd="0" presId="urn:microsoft.com/office/officeart/2008/layout/LinedList"/>
    <dgm:cxn modelId="{BB853071-0977-114E-9FE2-5FE25368B2E4}" type="presParOf" srcId="{BC2ACB57-CDCC-2648-9C69-FD8DBF5E7687}" destId="{2E030247-22E7-2442-AABD-06077A2D0F01}" srcOrd="0" destOrd="0" presId="urn:microsoft.com/office/officeart/2008/layout/LinedList"/>
    <dgm:cxn modelId="{5D484842-A42D-254D-B967-FAA4B8B540CD}" type="presParOf" srcId="{BC2ACB57-CDCC-2648-9C69-FD8DBF5E7687}" destId="{9B707D83-D2B3-2A46-B8D2-91C40D43999B}" srcOrd="1" destOrd="0" presId="urn:microsoft.com/office/officeart/2008/layout/LinedList"/>
    <dgm:cxn modelId="{A61AFF0D-F964-744D-B63A-3600734C4B22}" type="presParOf" srcId="{751D12CE-6A1F-2844-9247-064AB5F61E5E}" destId="{9BCE2CEC-8399-D54F-956E-051E356CC4CC}" srcOrd="4" destOrd="0" presId="urn:microsoft.com/office/officeart/2008/layout/LinedList"/>
    <dgm:cxn modelId="{0B3C6E8A-DB67-CD40-8E28-568C0B644910}" type="presParOf" srcId="{751D12CE-6A1F-2844-9247-064AB5F61E5E}" destId="{835DFE94-96BD-EA41-996E-A0E6B703CB90}" srcOrd="5" destOrd="0" presId="urn:microsoft.com/office/officeart/2008/layout/LinedList"/>
    <dgm:cxn modelId="{5C0E5C00-8A6C-BF45-A04B-E9B76B7CAFF0}" type="presParOf" srcId="{835DFE94-96BD-EA41-996E-A0E6B703CB90}" destId="{030FAE30-10AC-6B41-9D36-BCD2ED423DDF}" srcOrd="0" destOrd="0" presId="urn:microsoft.com/office/officeart/2008/layout/LinedList"/>
    <dgm:cxn modelId="{0C3968CE-80FC-E443-AFFE-7FB871700E07}" type="presParOf" srcId="{835DFE94-96BD-EA41-996E-A0E6B703CB90}" destId="{E39A15C1-AAFB-0548-B650-53A0340928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D3D8BF-341A-4BDF-A474-3C4657536EF0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CD55463-3A29-446B-80C3-E89DA2FAB47B}">
      <dgm:prSet/>
      <dgm:spPr/>
      <dgm:t>
        <a:bodyPr/>
        <a:lstStyle/>
        <a:p>
          <a:r>
            <a:rPr lang="en-US" dirty="0"/>
            <a:t>Kaggle datasets.</a:t>
          </a:r>
        </a:p>
      </dgm:t>
    </dgm:pt>
    <dgm:pt modelId="{5DDEBB23-E509-4399-8899-CE4433A44F04}" type="parTrans" cxnId="{CB9BBB27-CE7A-4012-8B7B-1F5A01156CAA}">
      <dgm:prSet/>
      <dgm:spPr/>
      <dgm:t>
        <a:bodyPr/>
        <a:lstStyle/>
        <a:p>
          <a:endParaRPr lang="en-US"/>
        </a:p>
      </dgm:t>
    </dgm:pt>
    <dgm:pt modelId="{1DE8D3F1-C73E-446A-8A6D-02913B1A9842}" type="sibTrans" cxnId="{CB9BBB27-CE7A-4012-8B7B-1F5A01156CAA}">
      <dgm:prSet/>
      <dgm:spPr/>
      <dgm:t>
        <a:bodyPr/>
        <a:lstStyle/>
        <a:p>
          <a:endParaRPr lang="en-US"/>
        </a:p>
      </dgm:t>
    </dgm:pt>
    <dgm:pt modelId="{E580A92C-81DB-41B4-8176-1A71B1CCC7B8}">
      <dgm:prSet/>
      <dgm:spPr/>
      <dgm:t>
        <a:bodyPr/>
        <a:lstStyle/>
        <a:p>
          <a:r>
            <a:rPr lang="en-US"/>
            <a:t>Web Scraping images.</a:t>
          </a:r>
        </a:p>
      </dgm:t>
    </dgm:pt>
    <dgm:pt modelId="{B1FC6B8C-130A-429D-B8D3-DCF3C8A7C50F}" type="parTrans" cxnId="{AFCF415E-4C7D-46EC-BFC4-D381192235CE}">
      <dgm:prSet/>
      <dgm:spPr/>
      <dgm:t>
        <a:bodyPr/>
        <a:lstStyle/>
        <a:p>
          <a:endParaRPr lang="en-US"/>
        </a:p>
      </dgm:t>
    </dgm:pt>
    <dgm:pt modelId="{8F578F45-4D73-46F3-B45A-4317E6B037F6}" type="sibTrans" cxnId="{AFCF415E-4C7D-46EC-BFC4-D381192235CE}">
      <dgm:prSet/>
      <dgm:spPr/>
      <dgm:t>
        <a:bodyPr/>
        <a:lstStyle/>
        <a:p>
          <a:endParaRPr lang="en-US"/>
        </a:p>
      </dgm:t>
    </dgm:pt>
    <dgm:pt modelId="{5FB06B2F-79CA-431B-B467-4E6CEA9BD79D}">
      <dgm:prSet/>
      <dgm:spPr/>
      <dgm:t>
        <a:bodyPr/>
        <a:lstStyle/>
        <a:p>
          <a:r>
            <a:rPr lang="en-US"/>
            <a:t>Transforming data based on required interpretation for visualization. </a:t>
          </a:r>
        </a:p>
      </dgm:t>
    </dgm:pt>
    <dgm:pt modelId="{1D4642BF-83DC-4FA7-96C4-A65B1379929B}" type="parTrans" cxnId="{44D8B099-CCA5-4722-A024-2E0D81D767BA}">
      <dgm:prSet/>
      <dgm:spPr/>
      <dgm:t>
        <a:bodyPr/>
        <a:lstStyle/>
        <a:p>
          <a:endParaRPr lang="en-US"/>
        </a:p>
      </dgm:t>
    </dgm:pt>
    <dgm:pt modelId="{79F9D28F-684C-48E1-922C-358E425DE4E1}" type="sibTrans" cxnId="{44D8B099-CCA5-4722-A024-2E0D81D767BA}">
      <dgm:prSet/>
      <dgm:spPr/>
      <dgm:t>
        <a:bodyPr/>
        <a:lstStyle/>
        <a:p>
          <a:endParaRPr lang="en-US"/>
        </a:p>
      </dgm:t>
    </dgm:pt>
    <dgm:pt modelId="{F349CACF-CEB1-6245-AC01-00C9243EF565}" type="pres">
      <dgm:prSet presAssocID="{D9D3D8BF-341A-4BDF-A474-3C4657536EF0}" presName="diagram" presStyleCnt="0">
        <dgm:presLayoutVars>
          <dgm:dir/>
          <dgm:resizeHandles val="exact"/>
        </dgm:presLayoutVars>
      </dgm:prSet>
      <dgm:spPr/>
    </dgm:pt>
    <dgm:pt modelId="{C3CBB93E-2BC5-7841-9A06-8FFC1E2F4A30}" type="pres">
      <dgm:prSet presAssocID="{0CD55463-3A29-446B-80C3-E89DA2FAB47B}" presName="node" presStyleLbl="node1" presStyleIdx="0" presStyleCnt="3">
        <dgm:presLayoutVars>
          <dgm:bulletEnabled val="1"/>
        </dgm:presLayoutVars>
      </dgm:prSet>
      <dgm:spPr/>
    </dgm:pt>
    <dgm:pt modelId="{7B08C8C3-C002-CD4E-93BB-B620FEF2877D}" type="pres">
      <dgm:prSet presAssocID="{1DE8D3F1-C73E-446A-8A6D-02913B1A9842}" presName="sibTrans" presStyleCnt="0"/>
      <dgm:spPr/>
    </dgm:pt>
    <dgm:pt modelId="{626F0206-4E44-0447-8FF4-5040ADAE3C81}" type="pres">
      <dgm:prSet presAssocID="{E580A92C-81DB-41B4-8176-1A71B1CCC7B8}" presName="node" presStyleLbl="node1" presStyleIdx="1" presStyleCnt="3">
        <dgm:presLayoutVars>
          <dgm:bulletEnabled val="1"/>
        </dgm:presLayoutVars>
      </dgm:prSet>
      <dgm:spPr/>
    </dgm:pt>
    <dgm:pt modelId="{6D8F373A-D704-C545-9EC7-9D5B54E628C5}" type="pres">
      <dgm:prSet presAssocID="{8F578F45-4D73-46F3-B45A-4317E6B037F6}" presName="sibTrans" presStyleCnt="0"/>
      <dgm:spPr/>
    </dgm:pt>
    <dgm:pt modelId="{8A8EB671-080B-F149-9AFF-71123BA03C7E}" type="pres">
      <dgm:prSet presAssocID="{5FB06B2F-79CA-431B-B467-4E6CEA9BD79D}" presName="node" presStyleLbl="node1" presStyleIdx="2" presStyleCnt="3">
        <dgm:presLayoutVars>
          <dgm:bulletEnabled val="1"/>
        </dgm:presLayoutVars>
      </dgm:prSet>
      <dgm:spPr/>
    </dgm:pt>
  </dgm:ptLst>
  <dgm:cxnLst>
    <dgm:cxn modelId="{A186AD0D-FDC4-1E4A-9376-8A031B972C00}" type="presOf" srcId="{E580A92C-81DB-41B4-8176-1A71B1CCC7B8}" destId="{626F0206-4E44-0447-8FF4-5040ADAE3C81}" srcOrd="0" destOrd="0" presId="urn:microsoft.com/office/officeart/2005/8/layout/default"/>
    <dgm:cxn modelId="{B424B016-0B4D-384B-A398-FEB18D4964DD}" type="presOf" srcId="{5FB06B2F-79CA-431B-B467-4E6CEA9BD79D}" destId="{8A8EB671-080B-F149-9AFF-71123BA03C7E}" srcOrd="0" destOrd="0" presId="urn:microsoft.com/office/officeart/2005/8/layout/default"/>
    <dgm:cxn modelId="{CB9BBB27-CE7A-4012-8B7B-1F5A01156CAA}" srcId="{D9D3D8BF-341A-4BDF-A474-3C4657536EF0}" destId="{0CD55463-3A29-446B-80C3-E89DA2FAB47B}" srcOrd="0" destOrd="0" parTransId="{5DDEBB23-E509-4399-8899-CE4433A44F04}" sibTransId="{1DE8D3F1-C73E-446A-8A6D-02913B1A9842}"/>
    <dgm:cxn modelId="{AFCF415E-4C7D-46EC-BFC4-D381192235CE}" srcId="{D9D3D8BF-341A-4BDF-A474-3C4657536EF0}" destId="{E580A92C-81DB-41B4-8176-1A71B1CCC7B8}" srcOrd="1" destOrd="0" parTransId="{B1FC6B8C-130A-429D-B8D3-DCF3C8A7C50F}" sibTransId="{8F578F45-4D73-46F3-B45A-4317E6B037F6}"/>
    <dgm:cxn modelId="{02352475-7787-C04C-A275-C0E18D414D9B}" type="presOf" srcId="{0CD55463-3A29-446B-80C3-E89DA2FAB47B}" destId="{C3CBB93E-2BC5-7841-9A06-8FFC1E2F4A30}" srcOrd="0" destOrd="0" presId="urn:microsoft.com/office/officeart/2005/8/layout/default"/>
    <dgm:cxn modelId="{0F28BE77-7892-8B42-8039-A225BCC597E9}" type="presOf" srcId="{D9D3D8BF-341A-4BDF-A474-3C4657536EF0}" destId="{F349CACF-CEB1-6245-AC01-00C9243EF565}" srcOrd="0" destOrd="0" presId="urn:microsoft.com/office/officeart/2005/8/layout/default"/>
    <dgm:cxn modelId="{44D8B099-CCA5-4722-A024-2E0D81D767BA}" srcId="{D9D3D8BF-341A-4BDF-A474-3C4657536EF0}" destId="{5FB06B2F-79CA-431B-B467-4E6CEA9BD79D}" srcOrd="2" destOrd="0" parTransId="{1D4642BF-83DC-4FA7-96C4-A65B1379929B}" sibTransId="{79F9D28F-684C-48E1-922C-358E425DE4E1}"/>
    <dgm:cxn modelId="{958304E6-85CA-FC46-8EEF-58DD3048A29A}" type="presParOf" srcId="{F349CACF-CEB1-6245-AC01-00C9243EF565}" destId="{C3CBB93E-2BC5-7841-9A06-8FFC1E2F4A30}" srcOrd="0" destOrd="0" presId="urn:microsoft.com/office/officeart/2005/8/layout/default"/>
    <dgm:cxn modelId="{579A47F9-6344-654D-9252-3551400A844A}" type="presParOf" srcId="{F349CACF-CEB1-6245-AC01-00C9243EF565}" destId="{7B08C8C3-C002-CD4E-93BB-B620FEF2877D}" srcOrd="1" destOrd="0" presId="urn:microsoft.com/office/officeart/2005/8/layout/default"/>
    <dgm:cxn modelId="{A04A47BA-7C0E-7543-BFB2-F32A8EA66417}" type="presParOf" srcId="{F349CACF-CEB1-6245-AC01-00C9243EF565}" destId="{626F0206-4E44-0447-8FF4-5040ADAE3C81}" srcOrd="2" destOrd="0" presId="urn:microsoft.com/office/officeart/2005/8/layout/default"/>
    <dgm:cxn modelId="{3CE026F2-A52B-4D47-8F30-A03BC048D3DD}" type="presParOf" srcId="{F349CACF-CEB1-6245-AC01-00C9243EF565}" destId="{6D8F373A-D704-C545-9EC7-9D5B54E628C5}" srcOrd="3" destOrd="0" presId="urn:microsoft.com/office/officeart/2005/8/layout/default"/>
    <dgm:cxn modelId="{9E3A5885-05E4-0948-9F83-4D12312BFEF1}" type="presParOf" srcId="{F349CACF-CEB1-6245-AC01-00C9243EF565}" destId="{8A8EB671-080B-F149-9AFF-71123BA03C7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BCBA1-8D11-4440-B193-DC2D970D7314}">
      <dsp:nvSpPr>
        <dsp:cNvPr id="0" name=""/>
        <dsp:cNvSpPr/>
      </dsp:nvSpPr>
      <dsp:spPr>
        <a:xfrm>
          <a:off x="0" y="1760"/>
          <a:ext cx="1093152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C5E1E6-A1DE-184A-9371-FE4C473E64A6}">
      <dsp:nvSpPr>
        <dsp:cNvPr id="0" name=""/>
        <dsp:cNvSpPr/>
      </dsp:nvSpPr>
      <dsp:spPr>
        <a:xfrm>
          <a:off x="0" y="1760"/>
          <a:ext cx="10931525" cy="1200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Show country statistics in an interesting format.</a:t>
          </a:r>
        </a:p>
      </dsp:txBody>
      <dsp:txXfrm>
        <a:off x="0" y="1760"/>
        <a:ext cx="10931525" cy="1200564"/>
      </dsp:txXfrm>
    </dsp:sp>
    <dsp:sp modelId="{F1B458A0-A9AC-BB43-A52F-3296A8722BF0}">
      <dsp:nvSpPr>
        <dsp:cNvPr id="0" name=""/>
        <dsp:cNvSpPr/>
      </dsp:nvSpPr>
      <dsp:spPr>
        <a:xfrm>
          <a:off x="0" y="1202324"/>
          <a:ext cx="10931525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030247-22E7-2442-AABD-06077A2D0F01}">
      <dsp:nvSpPr>
        <dsp:cNvPr id="0" name=""/>
        <dsp:cNvSpPr/>
      </dsp:nvSpPr>
      <dsp:spPr>
        <a:xfrm>
          <a:off x="0" y="1202324"/>
          <a:ext cx="10931525" cy="1200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Making data interactive in a meaningful way.</a:t>
          </a:r>
        </a:p>
      </dsp:txBody>
      <dsp:txXfrm>
        <a:off x="0" y="1202324"/>
        <a:ext cx="10931525" cy="1200564"/>
      </dsp:txXfrm>
    </dsp:sp>
    <dsp:sp modelId="{9BCE2CEC-8399-D54F-956E-051E356CC4CC}">
      <dsp:nvSpPr>
        <dsp:cNvPr id="0" name=""/>
        <dsp:cNvSpPr/>
      </dsp:nvSpPr>
      <dsp:spPr>
        <a:xfrm>
          <a:off x="0" y="2402888"/>
          <a:ext cx="10931525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0FAE30-10AC-6B41-9D36-BCD2ED423DDF}">
      <dsp:nvSpPr>
        <dsp:cNvPr id="0" name=""/>
        <dsp:cNvSpPr/>
      </dsp:nvSpPr>
      <dsp:spPr>
        <a:xfrm>
          <a:off x="0" y="2402888"/>
          <a:ext cx="10931525" cy="1200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Allow the user to ‘choose their own adventure’ and tell their own story using the data.</a:t>
          </a:r>
        </a:p>
      </dsp:txBody>
      <dsp:txXfrm>
        <a:off x="0" y="2402888"/>
        <a:ext cx="10931525" cy="1200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BB93E-2BC5-7841-9A06-8FFC1E2F4A30}">
      <dsp:nvSpPr>
        <dsp:cNvPr id="0" name=""/>
        <dsp:cNvSpPr/>
      </dsp:nvSpPr>
      <dsp:spPr>
        <a:xfrm>
          <a:off x="0" y="669647"/>
          <a:ext cx="3406675" cy="20440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Kaggle datasets.</a:t>
          </a:r>
        </a:p>
      </dsp:txBody>
      <dsp:txXfrm>
        <a:off x="0" y="669647"/>
        <a:ext cx="3406675" cy="2044005"/>
      </dsp:txXfrm>
    </dsp:sp>
    <dsp:sp modelId="{626F0206-4E44-0447-8FF4-5040ADAE3C81}">
      <dsp:nvSpPr>
        <dsp:cNvPr id="0" name=""/>
        <dsp:cNvSpPr/>
      </dsp:nvSpPr>
      <dsp:spPr>
        <a:xfrm>
          <a:off x="3747343" y="669647"/>
          <a:ext cx="3406675" cy="20440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Web Scraping images.</a:t>
          </a:r>
        </a:p>
      </dsp:txBody>
      <dsp:txXfrm>
        <a:off x="3747343" y="669647"/>
        <a:ext cx="3406675" cy="2044005"/>
      </dsp:txXfrm>
    </dsp:sp>
    <dsp:sp modelId="{8A8EB671-080B-F149-9AFF-71123BA03C7E}">
      <dsp:nvSpPr>
        <dsp:cNvPr id="0" name=""/>
        <dsp:cNvSpPr/>
      </dsp:nvSpPr>
      <dsp:spPr>
        <a:xfrm>
          <a:off x="7494686" y="669647"/>
          <a:ext cx="3406675" cy="20440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Transforming data based on required interpretation for visualization. </a:t>
          </a:r>
        </a:p>
      </dsp:txBody>
      <dsp:txXfrm>
        <a:off x="7494686" y="669647"/>
        <a:ext cx="3406675" cy="2044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2B3FA-0EA4-FD48-A681-7C9A1CA201D4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693FD-C07D-4A46-9F20-2F15355C5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63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693FD-C07D-4A46-9F20-2F15355C55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55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Josh - General theme was European country data. We chose to display that information in the form of an interactive website asking the user to plan their very own holiday.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693FD-C07D-4A46-9F20-2F15355C55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Anna – </a:t>
            </a:r>
          </a:p>
          <a:p>
            <a:r>
              <a:rPr lang="en-US" dirty="0"/>
              <a:t>Transforming was done for the country statistics chart. The data needed to be transformed in a way that made high scores desirable across all metrics (high crime rate and high trust in police are not both positive for being high scores). </a:t>
            </a:r>
          </a:p>
          <a:p>
            <a:r>
              <a:rPr lang="en-US" dirty="0"/>
              <a:t>Cleaning data, finding that some areas did not have hotels listed, hitting the storage cap on our server and needing to decide how to proceed.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693FD-C07D-4A46-9F20-2F15355C55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1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693FD-C07D-4A46-9F20-2F15355C55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77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Kiran website skeleton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Anna website </a:t>
            </a:r>
            <a:r>
              <a:rPr lang="en-US" dirty="0" err="1"/>
              <a:t>runthrough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693FD-C07D-4A46-9F20-2F15355C55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6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6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3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42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8887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08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2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9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36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C2B07E4-CDF9-4C88-A2F3-04620E58224D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7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4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2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8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5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1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62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uropeancityholiday.herokuapp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1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ABE6B-3F9F-0D41-8A23-60EA4E26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13CF0-7E82-3449-84B8-1FBCF7416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By:</a:t>
            </a:r>
          </a:p>
          <a:p>
            <a:pPr marL="0" indent="0">
              <a:buNone/>
            </a:pPr>
            <a:r>
              <a:rPr lang="en-AU" sz="2000">
                <a:solidFill>
                  <a:srgbClr val="FFFFFF"/>
                </a:solidFill>
              </a:rPr>
              <a:t>Anna Broomhall</a:t>
            </a:r>
            <a:br>
              <a:rPr lang="en-AU" sz="2000">
                <a:solidFill>
                  <a:srgbClr val="FFFFFF"/>
                </a:solidFill>
              </a:rPr>
            </a:br>
            <a:r>
              <a:rPr lang="en-AU" sz="2000">
                <a:solidFill>
                  <a:srgbClr val="FFFFFF"/>
                </a:solidFill>
              </a:rPr>
              <a:t>Jing Davies</a:t>
            </a:r>
            <a:br>
              <a:rPr lang="en-AU" sz="2000">
                <a:solidFill>
                  <a:srgbClr val="FFFFFF"/>
                </a:solidFill>
              </a:rPr>
            </a:br>
            <a:r>
              <a:rPr lang="en-AU" sz="2000">
                <a:solidFill>
                  <a:srgbClr val="FFFFFF"/>
                </a:solidFill>
              </a:rPr>
              <a:t>Wei (William) Ke</a:t>
            </a:r>
            <a:br>
              <a:rPr lang="en-AU" sz="2000">
                <a:solidFill>
                  <a:srgbClr val="FFFFFF"/>
                </a:solidFill>
              </a:rPr>
            </a:br>
            <a:r>
              <a:rPr lang="en-AU" sz="2000">
                <a:solidFill>
                  <a:srgbClr val="FFFFFF"/>
                </a:solidFill>
              </a:rPr>
              <a:t>James Rydlewski</a:t>
            </a:r>
            <a:br>
              <a:rPr lang="en-AU" sz="2000">
                <a:solidFill>
                  <a:srgbClr val="FFFFFF"/>
                </a:solidFill>
              </a:rPr>
            </a:br>
            <a:r>
              <a:rPr lang="en-AU" sz="2000">
                <a:solidFill>
                  <a:srgbClr val="FFFFFF"/>
                </a:solidFill>
              </a:rPr>
              <a:t>Josh Borschman</a:t>
            </a:r>
            <a:br>
              <a:rPr lang="en-AU" sz="2000">
                <a:solidFill>
                  <a:srgbClr val="FFFFFF"/>
                </a:solidFill>
              </a:rPr>
            </a:br>
            <a:r>
              <a:rPr lang="en-AU" sz="2000">
                <a:solidFill>
                  <a:srgbClr val="FFFFFF"/>
                </a:solidFill>
              </a:rPr>
              <a:t>Kiran Bano</a:t>
            </a: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72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6EC5AD-977D-4411-AC6F-5677D6D5C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DC4F7D-6CBC-4B88-80C9-3E5BBFA8D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5CD2AA-865E-46EF-BE02-B7F59735C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07CE2-F794-C046-AE06-560FED98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4714194"/>
            <a:ext cx="8129353" cy="1311176"/>
          </a:xfrm>
        </p:spPr>
        <p:txBody>
          <a:bodyPr anchor="b">
            <a:normAutofit/>
          </a:bodyPr>
          <a:lstStyle/>
          <a:p>
            <a:pPr algn="r"/>
            <a:r>
              <a:rPr lang="en-US" sz="4800" dirty="0"/>
              <a:t>Theme and Goals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36E79C-DAF3-497B-8829-B578C6330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CBA651-59F0-4056-852B-7BA312B84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549CAF-504A-44ED-AD20-0880DCFE7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8940"/>
            <a:ext cx="89680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18056C-6EA6-4474-B02E-6C914AE04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BB48D6-8E37-46D0-9F18-26A78406EC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655581"/>
              </p:ext>
            </p:extLst>
          </p:nvPr>
        </p:nvGraphicFramePr>
        <p:xfrm>
          <a:off x="620713" y="644525"/>
          <a:ext cx="10931525" cy="360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25559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91F6-FB9D-484E-90DD-532A6254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53" y="608307"/>
            <a:ext cx="10968294" cy="12370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 Munging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FB142E6-5C1A-418C-87E5-30AAABE86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498208"/>
              </p:ext>
            </p:extLst>
          </p:nvPr>
        </p:nvGraphicFramePr>
        <p:xfrm>
          <a:off x="611853" y="2592094"/>
          <a:ext cx="10901362" cy="3383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8066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EA719-4A35-2C4A-870B-0875EB2E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5" y="753228"/>
            <a:ext cx="4485140" cy="1080938"/>
          </a:xfrm>
        </p:spPr>
        <p:txBody>
          <a:bodyPr>
            <a:normAutofit/>
          </a:bodyPr>
          <a:lstStyle/>
          <a:p>
            <a:r>
              <a:rPr lang="en-AU" dirty="0"/>
              <a:t>Flask and The “painful” Server</a:t>
            </a: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4FFF0-F046-2147-9D12-8327AB714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sz="1700" dirty="0"/>
              <a:t>Understand how Flask, SQL and Heroku works together and deploy the project.</a:t>
            </a:r>
          </a:p>
          <a:p>
            <a:pPr marL="0" indent="0">
              <a:buNone/>
            </a:pPr>
            <a:br>
              <a:rPr lang="en-AU" sz="1700" dirty="0"/>
            </a:br>
            <a:r>
              <a:rPr lang="en-AU" sz="1700" dirty="0"/>
              <a:t>Hard to combine work together due to different html page, style sheet and libraries used.</a:t>
            </a:r>
          </a:p>
          <a:p>
            <a:pPr marL="0" indent="0">
              <a:buNone/>
            </a:pPr>
            <a:br>
              <a:rPr lang="en-AU" sz="1700" dirty="0"/>
            </a:br>
            <a:r>
              <a:rPr lang="en-AU" sz="1700" dirty="0"/>
              <a:t>Database update sometimes created errors for front-end construction.</a:t>
            </a:r>
          </a:p>
          <a:p>
            <a:pPr marL="0" indent="0">
              <a:buNone/>
            </a:pPr>
            <a:br>
              <a:rPr lang="en-AU" sz="1700" dirty="0"/>
            </a:br>
            <a:r>
              <a:rPr lang="en-AU" sz="1700" dirty="0"/>
              <a:t>Communication with each other was limited.</a:t>
            </a:r>
          </a:p>
          <a:p>
            <a:pPr marL="0" indent="0">
              <a:buNone/>
            </a:pPr>
            <a:endParaRPr lang="en-AU" sz="1700" dirty="0"/>
          </a:p>
          <a:p>
            <a:pPr marL="0" indent="0">
              <a:buNone/>
            </a:pPr>
            <a:r>
              <a:rPr lang="en-AU" sz="1700" dirty="0"/>
              <a:t>Reduce unnecessary error and duplicated work.</a:t>
            </a: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F63A6-159F-834C-AD03-34DF58D53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090" y="1160390"/>
            <a:ext cx="6303134" cy="45067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544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30BC-8BE8-CF41-A465-61526FC6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46" y="672528"/>
            <a:ext cx="3845115" cy="115627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Our Final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19BD-EA78-934F-B967-C051E0E99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03" y="2545572"/>
            <a:ext cx="5919503" cy="2749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website designed to tell the story of a European holiday by allowing the user to interact with the data and decide which data points are the most important to them.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Let’s go to the website!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78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{0F806426-B73C-F24C-8D51-48A385BBCF72}tf10001057</Template>
  <TotalTime>201</TotalTime>
  <Words>304</Words>
  <Application>Microsoft Macintosh PowerPoint</Application>
  <PresentationFormat>Widescreen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Trebuchet MS</vt:lpstr>
      <vt:lpstr>Berlin</vt:lpstr>
      <vt:lpstr>Project 2</vt:lpstr>
      <vt:lpstr>Theme and Goals </vt:lpstr>
      <vt:lpstr>Data Munging</vt:lpstr>
      <vt:lpstr>Flask and The “painful” Server</vt:lpstr>
      <vt:lpstr>Our Final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M Niemann</dc:creator>
  <cp:lastModifiedBy>M Niemann</cp:lastModifiedBy>
  <cp:revision>13</cp:revision>
  <dcterms:created xsi:type="dcterms:W3CDTF">2021-06-10T09:03:48Z</dcterms:created>
  <dcterms:modified xsi:type="dcterms:W3CDTF">2021-06-11T10:32:16Z</dcterms:modified>
</cp:coreProperties>
</file>