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13" autoAdjust="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8E650-3719-46DC-8342-725385B4BDA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78BAB-075E-48BF-BB19-B5B20478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5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查询条件（可单选或多选）：下单日期、</a:t>
            </a:r>
            <a:r>
              <a:rPr lang="zh-CN" altLang="en-US" sz="1200" b="1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供应商名称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、取钞网点、取钞日期、买卖类型、外币币种、订单状态（不包括待审核）、兑换人名字、兑换人证件号码。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查询结果逐行显示：订单编号、兑换人姓名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1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兑换方式、外币币种</a:t>
            </a:r>
            <a:r>
              <a:rPr lang="zh-CN" altLang="en-US" sz="1200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、兑换金额、订单状态、供应商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、网点、渠道、下单日期；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78BAB-075E-48BF-BB19-B5B20478E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增加</a:t>
            </a:r>
            <a:r>
              <a:rPr lang="zh-CN" altLang="en-US" b="1" dirty="0" smtClean="0"/>
              <a:t>取钞日期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78BAB-075E-48BF-BB19-B5B20478E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86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这里是否需要考虑二级账号的问题？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78BAB-075E-48BF-BB19-B5B20478E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21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所谓预约天数，包含两个意思：最少提前预约的天数和最多提前的天数。比如最少为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，最多</a:t>
            </a:r>
            <a:r>
              <a:rPr lang="en-US" altLang="zh-CN" dirty="0" smtClean="0"/>
              <a:t>5</a:t>
            </a:r>
            <a:r>
              <a:rPr lang="zh-CN" altLang="en-US" dirty="0" smtClean="0"/>
              <a:t>天，则如果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号发起预约，可选择的最早兑换日期是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号，最晚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13</a:t>
            </a:r>
            <a:r>
              <a:rPr lang="zh-CN" altLang="en-US" dirty="0" smtClean="0"/>
              <a:t>号。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78BAB-075E-48BF-BB19-B5B20478E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7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渠道联系人、联系方式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78BAB-075E-48BF-BB19-B5B20478E6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42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渠道联系人、联系方式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78BAB-075E-48BF-BB19-B5B20478E6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大象汇率后台管理系统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4400" dirty="0"/>
              <a:t>界</a:t>
            </a:r>
            <a:r>
              <a:rPr lang="zh-CN" altLang="en-US" sz="4400" dirty="0" smtClean="0"/>
              <a:t>面原型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61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供应商信息维护（新增）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1470921"/>
            <a:ext cx="8784976" cy="53285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547500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大象汇率后台管理系统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2204864"/>
            <a:ext cx="8784976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2204864"/>
            <a:ext cx="1707044" cy="3600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订单管理</a:t>
            </a:r>
          </a:p>
        </p:txBody>
      </p:sp>
      <p:sp>
        <p:nvSpPr>
          <p:cNvPr id="8" name="矩形 7"/>
          <p:cNvSpPr/>
          <p:nvPr/>
        </p:nvSpPr>
        <p:spPr>
          <a:xfrm>
            <a:off x="1871700" y="2204864"/>
            <a:ext cx="1707044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供应商管理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3635896" y="2194992"/>
            <a:ext cx="1707044" cy="3600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渠道管理</a:t>
            </a:r>
            <a:endParaRPr lang="zh-CN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934" y="2555032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供应商管理</a:t>
            </a:r>
            <a:r>
              <a:rPr lang="en-US" altLang="zh-CN" sz="1600" dirty="0" smtClean="0">
                <a:latin typeface="+mn-ea"/>
              </a:rPr>
              <a:t>&gt;&gt;</a:t>
            </a:r>
            <a:r>
              <a:rPr lang="zh-CN" altLang="en-US" sz="1600" dirty="0" smtClean="0">
                <a:latin typeface="+mn-ea"/>
              </a:rPr>
              <a:t>新增供应商</a:t>
            </a:r>
            <a:endParaRPr lang="zh-CN" altLang="en-US" sz="1600" dirty="0"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76303" y="3152775"/>
            <a:ext cx="4559793" cy="576064"/>
            <a:chOff x="876303" y="3152775"/>
            <a:chExt cx="4559793" cy="576064"/>
          </a:xfrm>
        </p:grpSpPr>
        <p:sp>
          <p:nvSpPr>
            <p:cNvPr id="13" name="矩形 12"/>
            <p:cNvSpPr/>
            <p:nvPr/>
          </p:nvSpPr>
          <p:spPr>
            <a:xfrm>
              <a:off x="876303" y="3152775"/>
              <a:ext cx="1105550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+mn-ea"/>
                </a:rPr>
                <a:t>渠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</a:rPr>
                <a:t>道名称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</a:rPr>
                <a:t>:</a:t>
              </a:r>
              <a:endParaRPr lang="zh-CN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83108" y="3261178"/>
              <a:ext cx="3152988" cy="3592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2725222" y="4135217"/>
            <a:ext cx="1005333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n-ea"/>
              </a:rPr>
              <a:t>新增</a:t>
            </a:r>
            <a:endParaRPr lang="zh-CN" altLang="en-US" sz="1600" dirty="0">
              <a:latin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078004" y="4135217"/>
            <a:ext cx="1005333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+mn-ea"/>
              </a:rPr>
              <a:t>取消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467" y="4797152"/>
            <a:ext cx="14001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标注 11"/>
          <p:cNvSpPr/>
          <p:nvPr/>
        </p:nvSpPr>
        <p:spPr>
          <a:xfrm>
            <a:off x="6012160" y="3440806"/>
            <a:ext cx="2592288" cy="2085008"/>
          </a:xfrm>
          <a:prstGeom prst="wedgeRectCallout">
            <a:avLst>
              <a:gd name="adj1" fmla="val -109858"/>
              <a:gd name="adj2" fmla="val 36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</a:t>
            </a:r>
            <a:r>
              <a:rPr lang="zh-CN" altLang="en-US" dirty="0" smtClean="0"/>
              <a:t>击新增，保存成功后，生成渠道二维码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登陆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8784976" cy="53285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720" y="3115997"/>
            <a:ext cx="19442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用户名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: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55910" y="3115997"/>
            <a:ext cx="295232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1720" y="3836077"/>
            <a:ext cx="19442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密码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: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55910" y="3836077"/>
            <a:ext cx="295232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872" y="5060213"/>
            <a:ext cx="171220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+mn-ea"/>
              </a:rPr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242252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订单查询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1470921"/>
            <a:ext cx="8784976" cy="53285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547500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大象汇率后台管理系统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2204864"/>
            <a:ext cx="8784976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2204864"/>
            <a:ext cx="1707044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订单管理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1700" y="2204864"/>
            <a:ext cx="1707044" cy="3600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供应商管理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35896" y="2194992"/>
            <a:ext cx="1707044" cy="3600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渠道管理</a:t>
            </a:r>
            <a:endParaRPr lang="zh-CN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934" y="2555032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订单管理</a:t>
            </a:r>
            <a:r>
              <a:rPr lang="en-US" altLang="zh-CN" sz="1600" dirty="0" smtClean="0">
                <a:latin typeface="+mn-ea"/>
              </a:rPr>
              <a:t>&gt;&gt;</a:t>
            </a:r>
            <a:r>
              <a:rPr lang="zh-CN" altLang="en-US" sz="1600" dirty="0" smtClean="0">
                <a:latin typeface="+mn-ea"/>
              </a:rPr>
              <a:t>订单查询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528" y="3140968"/>
            <a:ext cx="906945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+mn-ea"/>
              </a:rPr>
              <a:t>手机号码</a:t>
            </a:r>
            <a:r>
              <a:rPr lang="en-US" altLang="zh-CN" sz="1400" dirty="0" smtClean="0">
                <a:solidFill>
                  <a:schemeClr val="tx1"/>
                </a:solidFill>
                <a:latin typeface="+mn-ea"/>
              </a:rPr>
              <a:t>: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4612" y="3227318"/>
            <a:ext cx="1295636" cy="359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55776" y="3109610"/>
            <a:ext cx="906945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+mn-ea"/>
              </a:rPr>
              <a:t>供应商</a:t>
            </a:r>
            <a:r>
              <a:rPr lang="en-US" altLang="zh-CN" sz="1400" dirty="0" smtClean="0">
                <a:solidFill>
                  <a:schemeClr val="tx1"/>
                </a:solidFill>
                <a:latin typeface="+mn-ea"/>
              </a:rPr>
              <a:t>: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63273" y="3227370"/>
            <a:ext cx="1295636" cy="359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16016" y="3114785"/>
            <a:ext cx="906945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+mn-ea"/>
              </a:rPr>
              <a:t>渠道</a:t>
            </a:r>
            <a:r>
              <a:rPr lang="en-US" altLang="zh-CN" sz="1400" dirty="0" smtClean="0">
                <a:solidFill>
                  <a:schemeClr val="tx1"/>
                </a:solidFill>
                <a:latin typeface="+mn-ea"/>
              </a:rPr>
              <a:t>: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87566" y="3223188"/>
            <a:ext cx="1295636" cy="359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3" name="等腰三角形 22"/>
          <p:cNvSpPr/>
          <p:nvPr/>
        </p:nvSpPr>
        <p:spPr>
          <a:xfrm rot="10800000">
            <a:off x="4313956" y="3284984"/>
            <a:ext cx="308695" cy="2160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380312" y="3212977"/>
            <a:ext cx="1005333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+mn-ea"/>
              </a:rPr>
              <a:t>查询</a:t>
            </a: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75103"/>
              </p:ext>
            </p:extLst>
          </p:nvPr>
        </p:nvGraphicFramePr>
        <p:xfrm>
          <a:off x="539548" y="3933056"/>
          <a:ext cx="80014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9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90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0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订单编号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兑换人姓名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兑换金额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订单状态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供应商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门店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渠道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下单时间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操作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u="sng" dirty="0" smtClean="0"/>
                        <a:t>查看明细</a:t>
                      </a:r>
                      <a:endParaRPr lang="zh-CN" altLang="en-US" sz="11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sng" dirty="0" smtClean="0"/>
                        <a:t>查看明细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u="sng" dirty="0" smtClean="0"/>
                        <a:t>查看明细</a:t>
                      </a:r>
                      <a:endParaRPr lang="zh-CN" altLang="en-US" sz="11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u="sng" dirty="0" smtClean="0"/>
                        <a:t>查看明细</a:t>
                      </a:r>
                      <a:endParaRPr lang="zh-CN" altLang="en-US" sz="11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211960" y="5867980"/>
            <a:ext cx="4362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 smtClean="0">
                <a:latin typeface="+mn-ea"/>
              </a:rPr>
              <a:t>共</a:t>
            </a:r>
            <a:r>
              <a:rPr lang="en-US" altLang="zh-CN" sz="1400" dirty="0" smtClean="0">
                <a:latin typeface="+mn-ea"/>
              </a:rPr>
              <a:t>XX</a:t>
            </a:r>
            <a:r>
              <a:rPr lang="zh-CN" altLang="en-US" sz="1400" dirty="0" smtClean="0">
                <a:latin typeface="+mn-ea"/>
              </a:rPr>
              <a:t>条记录，首页 上一页 下一页 尾页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017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订单查询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1470921"/>
            <a:ext cx="8784976" cy="53285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547500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大</a:t>
            </a:r>
            <a:r>
              <a:rPr lang="zh-CN" altLang="en-US" sz="2800" dirty="0" smtClean="0">
                <a:latin typeface="+mn-ea"/>
              </a:rPr>
              <a:t>象汇率后台管理系统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2204864"/>
            <a:ext cx="8784976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2204864"/>
            <a:ext cx="1707044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订单管理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1700" y="2204864"/>
            <a:ext cx="1707044" cy="3600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供应商管理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35896" y="2194992"/>
            <a:ext cx="1707044" cy="3600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渠道管理</a:t>
            </a:r>
            <a:endParaRPr lang="zh-CN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934" y="2555032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订单管理</a:t>
            </a:r>
            <a:r>
              <a:rPr lang="en-US" altLang="zh-CN" sz="1600" dirty="0" smtClean="0">
                <a:latin typeface="+mn-ea"/>
              </a:rPr>
              <a:t>&gt;&gt;</a:t>
            </a:r>
            <a:r>
              <a:rPr lang="zh-CN" altLang="en-US" sz="1600" dirty="0" smtClean="0">
                <a:latin typeface="+mn-ea"/>
              </a:rPr>
              <a:t>订单明细</a:t>
            </a:r>
            <a:endParaRPr lang="zh-CN" altLang="en-US" sz="1600" dirty="0">
              <a:latin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15399"/>
              </p:ext>
            </p:extLst>
          </p:nvPr>
        </p:nvGraphicFramePr>
        <p:xfrm>
          <a:off x="1259632" y="2996955"/>
          <a:ext cx="6624736" cy="23222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043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/>
                        <a:t>订单编号</a:t>
                      </a:r>
                      <a:r>
                        <a:rPr lang="en-US" altLang="zh-CN" dirty="0" smtClean="0"/>
                        <a:t>: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XXXXXXXXX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/>
                        <a:t>订单状态</a:t>
                      </a:r>
                      <a:r>
                        <a:rPr lang="en-US" altLang="zh-CN" dirty="0" smtClean="0"/>
                        <a:t>: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43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/>
                        <a:t>兑换方式</a:t>
                      </a:r>
                      <a:r>
                        <a:rPr lang="en-US" altLang="zh-CN" dirty="0" smtClean="0"/>
                        <a:t>: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/>
                        <a:t>兑换金额</a:t>
                      </a:r>
                      <a:r>
                        <a:rPr lang="en-US" altLang="zh-CN" dirty="0" smtClean="0"/>
                        <a:t>: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XXXX</a:t>
                      </a:r>
                      <a:r>
                        <a:rPr lang="zh-CN" altLang="en-US" dirty="0" smtClean="0"/>
                        <a:t>美金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43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/>
                        <a:t>兑换人</a:t>
                      </a:r>
                      <a:r>
                        <a:rPr lang="en-US" altLang="zh-CN" dirty="0" smtClean="0"/>
                        <a:t>: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联系手机</a:t>
                      </a:r>
                      <a:r>
                        <a:rPr lang="en-US" altLang="zh-CN" dirty="0" smtClean="0"/>
                        <a:t>:</a:t>
                      </a:r>
                      <a:endParaRPr lang="zh-CN" altLang="en-US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043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/>
                        <a:t>证件类型</a:t>
                      </a:r>
                      <a:r>
                        <a:rPr lang="en-US" altLang="zh-CN" dirty="0" smtClean="0"/>
                        <a:t>: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/>
                        <a:t>证件号码</a:t>
                      </a:r>
                      <a:r>
                        <a:rPr lang="en-US" altLang="zh-CN" dirty="0" smtClean="0"/>
                        <a:t>: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043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/>
                        <a:t>供应商</a:t>
                      </a:r>
                      <a:r>
                        <a:rPr lang="en-US" altLang="zh-CN" dirty="0" smtClean="0"/>
                        <a:t>: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/>
                        <a:t>取钞门店</a:t>
                      </a:r>
                      <a:r>
                        <a:rPr lang="en-US" altLang="zh-CN" dirty="0" smtClean="0"/>
                        <a:t>: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043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/>
                        <a:t>渠道</a:t>
                      </a:r>
                      <a:r>
                        <a:rPr lang="en-US" altLang="zh-CN" dirty="0" smtClean="0"/>
                        <a:t>: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/>
                        <a:t>下单时间</a:t>
                      </a:r>
                      <a:r>
                        <a:rPr lang="en-US" altLang="zh-CN" dirty="0" smtClean="0"/>
                        <a:t>: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圆角矩形 26"/>
          <p:cNvSpPr/>
          <p:nvPr/>
        </p:nvSpPr>
        <p:spPr>
          <a:xfrm>
            <a:off x="3473369" y="5589240"/>
            <a:ext cx="1005333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+mn-ea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81219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供应商管理（查询）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1470921"/>
            <a:ext cx="8784976" cy="53285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547500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大象汇率后台管理系统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2204864"/>
            <a:ext cx="8784976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2204864"/>
            <a:ext cx="1707044" cy="3600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订单管理</a:t>
            </a:r>
          </a:p>
        </p:txBody>
      </p:sp>
      <p:sp>
        <p:nvSpPr>
          <p:cNvPr id="8" name="矩形 7"/>
          <p:cNvSpPr/>
          <p:nvPr/>
        </p:nvSpPr>
        <p:spPr>
          <a:xfrm>
            <a:off x="1871700" y="2204864"/>
            <a:ext cx="1707044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供应商管理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3635896" y="2194992"/>
            <a:ext cx="1707044" cy="3600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渠道管理</a:t>
            </a:r>
            <a:endParaRPr lang="zh-CN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934" y="2555032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供应商管理</a:t>
            </a:r>
            <a:r>
              <a:rPr lang="en-US" altLang="zh-CN" sz="1600" dirty="0" smtClean="0">
                <a:latin typeface="+mn-ea"/>
              </a:rPr>
              <a:t>&gt;&gt;</a:t>
            </a:r>
            <a:r>
              <a:rPr lang="zh-CN" altLang="en-US" sz="1600" dirty="0" smtClean="0">
                <a:latin typeface="+mn-ea"/>
              </a:rPr>
              <a:t>供应商列表</a:t>
            </a:r>
            <a:endParaRPr lang="zh-CN" altLang="en-US" sz="1600" dirty="0">
              <a:latin typeface="+mn-ea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619874"/>
              </p:ext>
            </p:extLst>
          </p:nvPr>
        </p:nvGraphicFramePr>
        <p:xfrm>
          <a:off x="539550" y="3501008"/>
          <a:ext cx="79131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8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24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供应商编号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名称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门店数量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创建时间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状态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操作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u="sng" dirty="0" smtClean="0"/>
                        <a:t>修改</a:t>
                      </a:r>
                      <a:r>
                        <a:rPr lang="zh-CN" altLang="en-US" sz="1100" u="none" dirty="0" smtClean="0"/>
                        <a:t>  </a:t>
                      </a:r>
                      <a:r>
                        <a:rPr lang="zh-CN" altLang="en-US" sz="1100" u="sng" dirty="0" smtClean="0"/>
                        <a:t>门店管理 </a:t>
                      </a:r>
                      <a:r>
                        <a:rPr lang="zh-CN" altLang="en-US" sz="1100" u="none" dirty="0" smtClean="0"/>
                        <a:t> </a:t>
                      </a:r>
                      <a:r>
                        <a:rPr lang="zh-CN" altLang="en-US" sz="1100" u="sng" dirty="0" smtClean="0"/>
                        <a:t>停用</a:t>
                      </a:r>
                      <a:endParaRPr lang="zh-CN" altLang="en-US" sz="11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u="sng" dirty="0" smtClean="0"/>
                        <a:t>修改</a:t>
                      </a:r>
                      <a:r>
                        <a:rPr lang="zh-CN" altLang="en-US" sz="1100" u="none" dirty="0" smtClean="0"/>
                        <a:t>  </a:t>
                      </a:r>
                      <a:r>
                        <a:rPr lang="zh-CN" altLang="en-US" sz="1100" u="sng" dirty="0" smtClean="0"/>
                        <a:t>门店管理 </a:t>
                      </a:r>
                      <a:r>
                        <a:rPr lang="zh-CN" altLang="en-US" sz="1100" u="none" dirty="0" smtClean="0"/>
                        <a:t> </a:t>
                      </a:r>
                      <a:r>
                        <a:rPr lang="zh-CN" altLang="en-US" sz="1100" u="sng" dirty="0" smtClean="0"/>
                        <a:t>停用</a:t>
                      </a:r>
                      <a:endParaRPr lang="zh-CN" altLang="en-US" sz="11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u="sng" dirty="0" smtClean="0"/>
                        <a:t>修改</a:t>
                      </a:r>
                      <a:r>
                        <a:rPr lang="zh-CN" altLang="en-US" sz="1100" u="none" dirty="0" smtClean="0"/>
                        <a:t>  </a:t>
                      </a:r>
                      <a:r>
                        <a:rPr lang="zh-CN" altLang="en-US" sz="1100" u="sng" dirty="0" smtClean="0"/>
                        <a:t>门店管理 </a:t>
                      </a:r>
                      <a:r>
                        <a:rPr lang="zh-CN" altLang="en-US" sz="1100" u="none" dirty="0" smtClean="0"/>
                        <a:t> </a:t>
                      </a:r>
                      <a:r>
                        <a:rPr lang="zh-CN" altLang="en-US" sz="1100" u="sng" dirty="0" smtClean="0"/>
                        <a:t>停用</a:t>
                      </a:r>
                      <a:endParaRPr lang="zh-CN" altLang="en-US" sz="11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u="sng" dirty="0" smtClean="0"/>
                        <a:t>修改</a:t>
                      </a:r>
                      <a:r>
                        <a:rPr lang="zh-CN" altLang="en-US" sz="1100" u="none" dirty="0" smtClean="0"/>
                        <a:t>  </a:t>
                      </a:r>
                      <a:r>
                        <a:rPr lang="zh-CN" altLang="en-US" sz="1100" u="sng" dirty="0" smtClean="0"/>
                        <a:t>门店管理 </a:t>
                      </a:r>
                      <a:r>
                        <a:rPr lang="zh-CN" altLang="en-US" sz="1100" u="none" dirty="0" smtClean="0"/>
                        <a:t> </a:t>
                      </a:r>
                      <a:r>
                        <a:rPr lang="zh-CN" altLang="en-US" sz="1100" u="sng" dirty="0" smtClean="0"/>
                        <a:t>停用</a:t>
                      </a:r>
                      <a:endParaRPr lang="zh-CN" altLang="en-US" sz="11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圆角矩形 26"/>
          <p:cNvSpPr/>
          <p:nvPr/>
        </p:nvSpPr>
        <p:spPr>
          <a:xfrm>
            <a:off x="961026" y="3068960"/>
            <a:ext cx="1005333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n-ea"/>
              </a:rPr>
              <a:t>新增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751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供应商信息维护（新增</a:t>
            </a:r>
            <a:r>
              <a:rPr lang="en-US" altLang="zh-CN" dirty="0" smtClean="0">
                <a:latin typeface="+mn-ea"/>
                <a:ea typeface="+mn-ea"/>
              </a:rPr>
              <a:t>/</a:t>
            </a:r>
            <a:r>
              <a:rPr lang="zh-CN" altLang="en-US" dirty="0" smtClean="0">
                <a:latin typeface="+mn-ea"/>
                <a:ea typeface="+mn-ea"/>
              </a:rPr>
              <a:t>修改）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1470921"/>
            <a:ext cx="8784976" cy="53285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547500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大象汇率后台管理系统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2204864"/>
            <a:ext cx="8784976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2204864"/>
            <a:ext cx="1707044" cy="3600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订单管理</a:t>
            </a:r>
          </a:p>
        </p:txBody>
      </p:sp>
      <p:sp>
        <p:nvSpPr>
          <p:cNvPr id="8" name="矩形 7"/>
          <p:cNvSpPr/>
          <p:nvPr/>
        </p:nvSpPr>
        <p:spPr>
          <a:xfrm>
            <a:off x="1871700" y="2204864"/>
            <a:ext cx="1707044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供应商管理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3635896" y="2194992"/>
            <a:ext cx="1707044" cy="3600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渠道管理</a:t>
            </a:r>
            <a:endParaRPr lang="zh-CN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934" y="2555032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供应商管理</a:t>
            </a:r>
            <a:r>
              <a:rPr lang="en-US" altLang="zh-CN" sz="1600" dirty="0" smtClean="0">
                <a:latin typeface="+mn-ea"/>
              </a:rPr>
              <a:t>&gt;&gt;</a:t>
            </a:r>
            <a:r>
              <a:rPr lang="zh-CN" altLang="en-US" sz="1600" dirty="0" smtClean="0">
                <a:latin typeface="+mn-ea"/>
              </a:rPr>
              <a:t>新增供应商</a:t>
            </a:r>
            <a:endParaRPr lang="zh-CN" altLang="en-US" sz="1600" dirty="0"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76303" y="3152775"/>
            <a:ext cx="4559793" cy="576064"/>
            <a:chOff x="876303" y="3152775"/>
            <a:chExt cx="4559793" cy="576064"/>
          </a:xfrm>
        </p:grpSpPr>
        <p:sp>
          <p:nvSpPr>
            <p:cNvPr id="13" name="矩形 12"/>
            <p:cNvSpPr/>
            <p:nvPr/>
          </p:nvSpPr>
          <p:spPr>
            <a:xfrm>
              <a:off x="876303" y="3152775"/>
              <a:ext cx="1105550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+mn-ea"/>
                </a:rPr>
                <a:t>供应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</a:rPr>
                <a:t>商全称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</a:rPr>
                <a:t>:</a:t>
              </a:r>
              <a:endParaRPr lang="zh-CN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83108" y="3261178"/>
              <a:ext cx="3152988" cy="3592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76303" y="3698025"/>
            <a:ext cx="4559793" cy="576064"/>
            <a:chOff x="876303" y="3620436"/>
            <a:chExt cx="4559793" cy="576064"/>
          </a:xfrm>
        </p:grpSpPr>
        <p:sp>
          <p:nvSpPr>
            <p:cNvPr id="18" name="矩形 17"/>
            <p:cNvSpPr/>
            <p:nvPr/>
          </p:nvSpPr>
          <p:spPr>
            <a:xfrm>
              <a:off x="876303" y="3620436"/>
              <a:ext cx="1105550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+mn-ea"/>
                </a:rPr>
                <a:t>供应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</a:rPr>
                <a:t>商简称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</a:rPr>
                <a:t>:</a:t>
              </a:r>
              <a:endParaRPr lang="zh-CN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283108" y="3728839"/>
              <a:ext cx="3152988" cy="3592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76303" y="4243275"/>
            <a:ext cx="4559793" cy="576064"/>
            <a:chOff x="876303" y="4196500"/>
            <a:chExt cx="4559793" cy="576064"/>
          </a:xfrm>
        </p:grpSpPr>
        <p:sp>
          <p:nvSpPr>
            <p:cNvPr id="20" name="矩形 19"/>
            <p:cNvSpPr/>
            <p:nvPr/>
          </p:nvSpPr>
          <p:spPr>
            <a:xfrm>
              <a:off x="876303" y="4196500"/>
              <a:ext cx="1105550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</a:rPr>
                <a:t>操作员账号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</a:rPr>
                <a:t>:</a:t>
              </a:r>
              <a:endParaRPr lang="zh-CN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283108" y="4304903"/>
              <a:ext cx="3152988" cy="3592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63886" y="4788524"/>
            <a:ext cx="4559793" cy="576064"/>
            <a:chOff x="876303" y="4196500"/>
            <a:chExt cx="4559793" cy="576064"/>
          </a:xfrm>
        </p:grpSpPr>
        <p:sp>
          <p:nvSpPr>
            <p:cNvPr id="32" name="矩形 31"/>
            <p:cNvSpPr/>
            <p:nvPr/>
          </p:nvSpPr>
          <p:spPr>
            <a:xfrm>
              <a:off x="876303" y="4196500"/>
              <a:ext cx="1105550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</a:rPr>
                <a:t>操作员密码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</a:rPr>
                <a:t>:</a:t>
              </a:r>
              <a:endParaRPr lang="zh-CN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283108" y="4304903"/>
              <a:ext cx="3152988" cy="3592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2787170" y="5877272"/>
            <a:ext cx="1005333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n-ea"/>
              </a:rPr>
              <a:t>新增</a:t>
            </a:r>
            <a:endParaRPr lang="zh-CN" altLang="en-US" sz="1600" dirty="0">
              <a:latin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139952" y="5877272"/>
            <a:ext cx="1005333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+mn-ea"/>
              </a:rPr>
              <a:t>取消</a:t>
            </a:r>
          </a:p>
        </p:txBody>
      </p:sp>
    </p:spTree>
    <p:extLst>
      <p:ext uri="{BB962C8B-B14F-4D97-AF65-F5344CB8AC3E}">
        <p14:creationId xmlns:p14="http://schemas.microsoft.com/office/powerpoint/2010/main" val="29544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供应商管理（门店管理）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1470921"/>
            <a:ext cx="8784976" cy="53285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547500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大象汇率后台管理系统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2204864"/>
            <a:ext cx="8784976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2204864"/>
            <a:ext cx="1707044" cy="3600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订单管理</a:t>
            </a:r>
          </a:p>
        </p:txBody>
      </p:sp>
      <p:sp>
        <p:nvSpPr>
          <p:cNvPr id="8" name="矩形 7"/>
          <p:cNvSpPr/>
          <p:nvPr/>
        </p:nvSpPr>
        <p:spPr>
          <a:xfrm>
            <a:off x="1871700" y="2204864"/>
            <a:ext cx="1707044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供应商管理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3635896" y="2194992"/>
            <a:ext cx="1707044" cy="3600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渠道管理</a:t>
            </a:r>
            <a:endParaRPr lang="zh-CN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934" y="2555032"/>
            <a:ext cx="3718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供应商管理</a:t>
            </a:r>
            <a:r>
              <a:rPr lang="en-US" altLang="zh-CN" sz="1600" dirty="0" smtClean="0">
                <a:latin typeface="+mn-ea"/>
              </a:rPr>
              <a:t>&gt;&gt;</a:t>
            </a:r>
            <a:r>
              <a:rPr lang="zh-CN" altLang="en-US" sz="1600" dirty="0" smtClean="0">
                <a:latin typeface="+mn-ea"/>
              </a:rPr>
              <a:t>门店列表</a:t>
            </a:r>
            <a:r>
              <a:rPr lang="en-US" altLang="zh-CN" sz="1600" dirty="0" smtClean="0">
                <a:latin typeface="+mn-ea"/>
              </a:rPr>
              <a:t>&gt;&gt;</a:t>
            </a:r>
            <a:r>
              <a:rPr lang="zh-CN" altLang="en-US" sz="1600" dirty="0" smtClean="0">
                <a:latin typeface="+mn-ea"/>
              </a:rPr>
              <a:t>供应商名称</a:t>
            </a:r>
            <a:endParaRPr lang="zh-CN" altLang="en-US" sz="1600" dirty="0">
              <a:latin typeface="+mn-ea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26327"/>
              </p:ext>
            </p:extLst>
          </p:nvPr>
        </p:nvGraphicFramePr>
        <p:xfrm>
          <a:off x="395536" y="3573016"/>
          <a:ext cx="83529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门店编号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门店名称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营业时间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金额限制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门店地址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联系人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联系电话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操作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u="sng" dirty="0" smtClean="0"/>
                        <a:t>修改</a:t>
                      </a:r>
                      <a:r>
                        <a:rPr lang="zh-CN" altLang="en-US" sz="1100" u="none" dirty="0" smtClean="0"/>
                        <a:t>   </a:t>
                      </a:r>
                      <a:r>
                        <a:rPr lang="zh-CN" altLang="en-US" sz="1100" u="sng" dirty="0" smtClean="0"/>
                        <a:t>停用</a:t>
                      </a:r>
                      <a:endParaRPr lang="zh-CN" altLang="en-US" sz="11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u="sng" dirty="0" smtClean="0"/>
                        <a:t>修改</a:t>
                      </a:r>
                      <a:r>
                        <a:rPr lang="zh-CN" altLang="en-US" sz="1100" u="none" dirty="0" smtClean="0"/>
                        <a:t>  </a:t>
                      </a:r>
                      <a:r>
                        <a:rPr lang="zh-CN" altLang="en-US" sz="1100" u="sng" dirty="0" smtClean="0"/>
                        <a:t>停用</a:t>
                      </a:r>
                      <a:endParaRPr lang="zh-CN" altLang="en-US" sz="11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u="sng" dirty="0" smtClean="0"/>
                        <a:t>修改</a:t>
                      </a:r>
                      <a:r>
                        <a:rPr lang="zh-CN" altLang="en-US" sz="1100" u="none" dirty="0" smtClean="0"/>
                        <a:t> </a:t>
                      </a:r>
                      <a:r>
                        <a:rPr lang="zh-CN" altLang="en-US" sz="1100" u="sng" dirty="0" smtClean="0"/>
                        <a:t>停用</a:t>
                      </a:r>
                      <a:endParaRPr lang="zh-CN" altLang="en-US" sz="11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u="sng" dirty="0" smtClean="0"/>
                        <a:t>修改</a:t>
                      </a:r>
                      <a:r>
                        <a:rPr lang="zh-CN" altLang="en-US" sz="1100" u="none" dirty="0" smtClean="0"/>
                        <a:t>  </a:t>
                      </a:r>
                      <a:r>
                        <a:rPr lang="zh-CN" altLang="en-US" sz="1100" u="sng" dirty="0" smtClean="0"/>
                        <a:t>停用</a:t>
                      </a:r>
                      <a:endParaRPr lang="zh-CN" altLang="en-US" sz="11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圆角矩形 26"/>
          <p:cNvSpPr/>
          <p:nvPr/>
        </p:nvSpPr>
        <p:spPr>
          <a:xfrm>
            <a:off x="458359" y="3097535"/>
            <a:ext cx="1005333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n-ea"/>
              </a:rPr>
              <a:t>新增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298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供应商门店信息维护（新增</a:t>
            </a:r>
            <a:r>
              <a:rPr lang="en-US" altLang="zh-CN" dirty="0" smtClean="0">
                <a:latin typeface="+mn-ea"/>
                <a:ea typeface="+mn-ea"/>
              </a:rPr>
              <a:t>/</a:t>
            </a:r>
            <a:r>
              <a:rPr lang="zh-CN" altLang="en-US" dirty="0" smtClean="0">
                <a:latin typeface="+mn-ea"/>
                <a:ea typeface="+mn-ea"/>
              </a:rPr>
              <a:t>修改）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1470921"/>
            <a:ext cx="8784976" cy="53285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547500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大象汇率后台管理系统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2204864"/>
            <a:ext cx="8784976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2204864"/>
            <a:ext cx="1707044" cy="3600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订单管理</a:t>
            </a:r>
          </a:p>
        </p:txBody>
      </p:sp>
      <p:sp>
        <p:nvSpPr>
          <p:cNvPr id="8" name="矩形 7"/>
          <p:cNvSpPr/>
          <p:nvPr/>
        </p:nvSpPr>
        <p:spPr>
          <a:xfrm>
            <a:off x="1871700" y="2204864"/>
            <a:ext cx="1707044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供应商管理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3635896" y="2194992"/>
            <a:ext cx="1707044" cy="3600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渠道管理</a:t>
            </a:r>
            <a:endParaRPr lang="zh-CN" altLang="en-US" dirty="0"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76303" y="2864651"/>
            <a:ext cx="4559793" cy="576064"/>
            <a:chOff x="876303" y="3152775"/>
            <a:chExt cx="4559793" cy="576064"/>
          </a:xfrm>
        </p:grpSpPr>
        <p:sp>
          <p:nvSpPr>
            <p:cNvPr id="13" name="矩形 12"/>
            <p:cNvSpPr/>
            <p:nvPr/>
          </p:nvSpPr>
          <p:spPr>
            <a:xfrm>
              <a:off x="876303" y="3152775"/>
              <a:ext cx="1105550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</a:rPr>
                <a:t>门店名称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</a:rPr>
                <a:t>:</a:t>
              </a:r>
              <a:endParaRPr lang="zh-CN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83108" y="3261178"/>
              <a:ext cx="3152988" cy="3592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876303" y="3284984"/>
            <a:ext cx="110555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+mn-ea"/>
              </a:rPr>
              <a:t>所在城市</a:t>
            </a:r>
            <a:r>
              <a:rPr lang="en-US" altLang="zh-CN" sz="1400" dirty="0" smtClean="0">
                <a:solidFill>
                  <a:schemeClr val="tx1"/>
                </a:solidFill>
                <a:latin typeface="+mn-ea"/>
              </a:rPr>
              <a:t>: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83108" y="3393387"/>
            <a:ext cx="1208772" cy="359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76303" y="3736131"/>
            <a:ext cx="4559793" cy="576064"/>
            <a:chOff x="876303" y="4196500"/>
            <a:chExt cx="4559793" cy="576064"/>
          </a:xfrm>
        </p:grpSpPr>
        <p:sp>
          <p:nvSpPr>
            <p:cNvPr id="20" name="矩形 19"/>
            <p:cNvSpPr/>
            <p:nvPr/>
          </p:nvSpPr>
          <p:spPr>
            <a:xfrm>
              <a:off x="876303" y="4196500"/>
              <a:ext cx="1105550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</a:rPr>
                <a:t>详细地址</a:t>
              </a:r>
              <a:endParaRPr lang="zh-CN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283108" y="4304903"/>
              <a:ext cx="3152988" cy="3592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63886" y="4146084"/>
            <a:ext cx="4559793" cy="576064"/>
            <a:chOff x="876303" y="4196500"/>
            <a:chExt cx="4559793" cy="576064"/>
          </a:xfrm>
        </p:grpSpPr>
        <p:sp>
          <p:nvSpPr>
            <p:cNvPr id="32" name="矩形 31"/>
            <p:cNvSpPr/>
            <p:nvPr/>
          </p:nvSpPr>
          <p:spPr>
            <a:xfrm>
              <a:off x="876303" y="4196500"/>
              <a:ext cx="1105550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</a:rPr>
                <a:t>营业时间</a:t>
              </a:r>
              <a:endParaRPr lang="zh-CN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283108" y="4304903"/>
              <a:ext cx="3152988" cy="3592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2782503" y="6381328"/>
            <a:ext cx="1005333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n-ea"/>
              </a:rPr>
              <a:t>新增</a:t>
            </a:r>
            <a:endParaRPr lang="zh-CN" altLang="en-US" sz="1600" dirty="0">
              <a:latin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135285" y="6381328"/>
            <a:ext cx="1005333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+mn-ea"/>
              </a:rPr>
              <a:t>取消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2934" y="2555032"/>
            <a:ext cx="3718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供应商管理</a:t>
            </a:r>
            <a:r>
              <a:rPr lang="en-US" altLang="zh-CN" sz="1600" dirty="0" smtClean="0">
                <a:latin typeface="+mn-ea"/>
              </a:rPr>
              <a:t>&gt;&gt;</a:t>
            </a:r>
            <a:r>
              <a:rPr lang="zh-CN" altLang="en-US" sz="1600" dirty="0" smtClean="0">
                <a:latin typeface="+mn-ea"/>
              </a:rPr>
              <a:t>门店信息</a:t>
            </a:r>
            <a:r>
              <a:rPr lang="en-US" altLang="zh-CN" sz="1600" dirty="0" smtClean="0">
                <a:latin typeface="+mn-ea"/>
              </a:rPr>
              <a:t>&gt;&gt;</a:t>
            </a:r>
            <a:r>
              <a:rPr lang="zh-CN" altLang="en-US" sz="1600" dirty="0" smtClean="0">
                <a:latin typeface="+mn-ea"/>
              </a:rPr>
              <a:t>供应商名称</a:t>
            </a:r>
            <a:endParaRPr lang="zh-CN" altLang="en-US" sz="1600" dirty="0"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99372" y="3393387"/>
            <a:ext cx="1208772" cy="359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36" name="等腰三角形 35"/>
          <p:cNvSpPr/>
          <p:nvPr/>
        </p:nvSpPr>
        <p:spPr>
          <a:xfrm rot="10800000">
            <a:off x="3174738" y="3465002"/>
            <a:ext cx="308695" cy="2160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7" name="等腰三角形 36"/>
          <p:cNvSpPr/>
          <p:nvPr/>
        </p:nvSpPr>
        <p:spPr>
          <a:xfrm rot="10800000">
            <a:off x="4637953" y="3465003"/>
            <a:ext cx="308695" cy="2160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160544" y="3389815"/>
            <a:ext cx="1208772" cy="359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49" name="等腰三角形 48"/>
          <p:cNvSpPr/>
          <p:nvPr/>
        </p:nvSpPr>
        <p:spPr>
          <a:xfrm rot="10800000">
            <a:off x="5999125" y="3461431"/>
            <a:ext cx="308695" cy="2160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95600" y="3394755"/>
            <a:ext cx="69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省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46983" y="3394755"/>
            <a:ext cx="69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市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02263" y="3394755"/>
            <a:ext cx="69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区域</a:t>
            </a:r>
            <a:endParaRPr lang="zh-CN" altLang="en-US" dirty="0"/>
          </a:p>
        </p:txBody>
      </p:sp>
      <p:grpSp>
        <p:nvGrpSpPr>
          <p:cNvPr id="66" name="组合 65"/>
          <p:cNvGrpSpPr/>
          <p:nvPr/>
        </p:nvGrpSpPr>
        <p:grpSpPr>
          <a:xfrm>
            <a:off x="847667" y="4559034"/>
            <a:ext cx="4559793" cy="576064"/>
            <a:chOff x="876303" y="4196500"/>
            <a:chExt cx="4559793" cy="576064"/>
          </a:xfrm>
        </p:grpSpPr>
        <p:sp>
          <p:nvSpPr>
            <p:cNvPr id="67" name="矩形 66"/>
            <p:cNvSpPr/>
            <p:nvPr/>
          </p:nvSpPr>
          <p:spPr>
            <a:xfrm>
              <a:off x="876303" y="4196500"/>
              <a:ext cx="1105550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</a:rPr>
                <a:t>联系人</a:t>
              </a:r>
              <a:endParaRPr lang="zh-CN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283108" y="4304903"/>
              <a:ext cx="3152988" cy="3592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76303" y="4960267"/>
            <a:ext cx="4559793" cy="576064"/>
            <a:chOff x="876303" y="4196500"/>
            <a:chExt cx="4559793" cy="576064"/>
          </a:xfrm>
        </p:grpSpPr>
        <p:sp>
          <p:nvSpPr>
            <p:cNvPr id="70" name="矩形 69"/>
            <p:cNvSpPr/>
            <p:nvPr/>
          </p:nvSpPr>
          <p:spPr>
            <a:xfrm>
              <a:off x="876303" y="4196500"/>
              <a:ext cx="1105550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</a:rPr>
                <a:t>联系地址</a:t>
              </a:r>
              <a:endParaRPr lang="zh-CN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283108" y="4304903"/>
              <a:ext cx="3152988" cy="3592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872207" y="5392315"/>
            <a:ext cx="110555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+mn-ea"/>
              </a:rPr>
              <a:t>金额限制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279012" y="5500718"/>
            <a:ext cx="1208772" cy="359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795276" y="5500718"/>
            <a:ext cx="1208772" cy="359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27584" y="5824363"/>
            <a:ext cx="110555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预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</a:rPr>
              <a:t>约天数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283108" y="5932766"/>
            <a:ext cx="1208772" cy="359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083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供应商管理（查询）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1470921"/>
            <a:ext cx="8784976" cy="53285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547500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大象汇率后台管理系统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2204864"/>
            <a:ext cx="8784976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2204864"/>
            <a:ext cx="1707044" cy="3600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订单管理</a:t>
            </a:r>
          </a:p>
        </p:txBody>
      </p:sp>
      <p:sp>
        <p:nvSpPr>
          <p:cNvPr id="8" name="矩形 7"/>
          <p:cNvSpPr/>
          <p:nvPr/>
        </p:nvSpPr>
        <p:spPr>
          <a:xfrm>
            <a:off x="1871700" y="2204864"/>
            <a:ext cx="1707044" cy="3600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供应商管理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3635896" y="2194992"/>
            <a:ext cx="1707044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渠道管理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934" y="2555032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渠道管理</a:t>
            </a:r>
            <a:r>
              <a:rPr lang="en-US" altLang="zh-CN" sz="1600" dirty="0" smtClean="0">
                <a:latin typeface="+mn-ea"/>
              </a:rPr>
              <a:t>&gt;&gt;</a:t>
            </a:r>
            <a:r>
              <a:rPr lang="zh-CN" altLang="en-US" sz="1600" dirty="0">
                <a:latin typeface="+mn-ea"/>
              </a:rPr>
              <a:t>渠道</a:t>
            </a:r>
            <a:r>
              <a:rPr lang="zh-CN" altLang="en-US" sz="1600" dirty="0" smtClean="0">
                <a:latin typeface="+mn-ea"/>
              </a:rPr>
              <a:t>列表</a:t>
            </a:r>
            <a:endParaRPr lang="zh-CN" altLang="en-US" sz="1600" dirty="0">
              <a:latin typeface="+mn-ea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913625"/>
              </p:ext>
            </p:extLst>
          </p:nvPr>
        </p:nvGraphicFramePr>
        <p:xfrm>
          <a:off x="539550" y="3501008"/>
          <a:ext cx="79131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8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24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渠道编号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名称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二维码编号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创建时间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状态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操作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u="sng" dirty="0" smtClean="0"/>
                        <a:t>二维码 </a:t>
                      </a:r>
                      <a:r>
                        <a:rPr lang="zh-CN" altLang="en-US" sz="1100" u="none" dirty="0" smtClean="0"/>
                        <a:t> </a:t>
                      </a:r>
                      <a:r>
                        <a:rPr lang="zh-CN" altLang="en-US" sz="1100" u="sng" dirty="0" smtClean="0"/>
                        <a:t>停用</a:t>
                      </a:r>
                      <a:endParaRPr lang="zh-CN" altLang="en-US" sz="11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u="none" dirty="0" smtClean="0"/>
                        <a:t> </a:t>
                      </a:r>
                      <a:r>
                        <a:rPr lang="zh-CN" altLang="en-US" sz="1100" u="sng" dirty="0" smtClean="0"/>
                        <a:t>二维码 </a:t>
                      </a:r>
                      <a:r>
                        <a:rPr lang="zh-CN" altLang="en-US" sz="1100" u="none" dirty="0" smtClean="0"/>
                        <a:t> </a:t>
                      </a:r>
                      <a:r>
                        <a:rPr lang="zh-CN" altLang="en-US" sz="1100" u="sng" dirty="0" smtClean="0"/>
                        <a:t>停用</a:t>
                      </a:r>
                      <a:endParaRPr lang="zh-CN" altLang="en-US" sz="11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u="sng" dirty="0" smtClean="0"/>
                        <a:t>二维码 </a:t>
                      </a:r>
                      <a:r>
                        <a:rPr lang="zh-CN" altLang="en-US" sz="1100" u="none" dirty="0" smtClean="0"/>
                        <a:t> </a:t>
                      </a:r>
                      <a:r>
                        <a:rPr lang="zh-CN" altLang="en-US" sz="1100" u="sng" dirty="0" smtClean="0"/>
                        <a:t>停用</a:t>
                      </a:r>
                      <a:endParaRPr lang="zh-CN" altLang="en-US" sz="11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u="sng" dirty="0" smtClean="0"/>
                        <a:t>二维码 </a:t>
                      </a:r>
                      <a:r>
                        <a:rPr lang="zh-CN" altLang="en-US" sz="1100" u="none" dirty="0" smtClean="0"/>
                        <a:t> </a:t>
                      </a:r>
                      <a:r>
                        <a:rPr lang="zh-CN" altLang="en-US" sz="1100" u="sng" dirty="0" smtClean="0"/>
                        <a:t>停用</a:t>
                      </a:r>
                      <a:endParaRPr lang="zh-CN" altLang="en-US" sz="11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圆角矩形 26"/>
          <p:cNvSpPr/>
          <p:nvPr/>
        </p:nvSpPr>
        <p:spPr>
          <a:xfrm>
            <a:off x="774258" y="3068960"/>
            <a:ext cx="1005333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n-ea"/>
              </a:rPr>
              <a:t>新增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556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1008</Words>
  <Application>Microsoft Office PowerPoint</Application>
  <PresentationFormat>On-screen Show (4:3)</PresentationFormat>
  <Paragraphs>158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等线</vt:lpstr>
      <vt:lpstr>Arial</vt:lpstr>
      <vt:lpstr>Calibri</vt:lpstr>
      <vt:lpstr>Office 主题</vt:lpstr>
      <vt:lpstr>大象汇率后台管理系统</vt:lpstr>
      <vt:lpstr>登陆</vt:lpstr>
      <vt:lpstr>订单查询</vt:lpstr>
      <vt:lpstr>订单查询</vt:lpstr>
      <vt:lpstr>供应商管理（查询）</vt:lpstr>
      <vt:lpstr>供应商信息维护（新增/修改）</vt:lpstr>
      <vt:lpstr>供应商管理（门店管理）</vt:lpstr>
      <vt:lpstr>供应商门店信息维护（新增/修改）</vt:lpstr>
      <vt:lpstr>供应商管理（查询）</vt:lpstr>
      <vt:lpstr>供应商信息维护（新增）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唐乳蜂(外包)</dc:creator>
  <cp:lastModifiedBy>Q D</cp:lastModifiedBy>
  <cp:revision>17</cp:revision>
  <dcterms:created xsi:type="dcterms:W3CDTF">2016-06-08T02:12:27Z</dcterms:created>
  <dcterms:modified xsi:type="dcterms:W3CDTF">2016-06-08T14:54:58Z</dcterms:modified>
</cp:coreProperties>
</file>