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69" r:id="rId14"/>
    <p:sldId id="274" r:id="rId15"/>
    <p:sldId id="27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 D" initials="QD" lastIdx="2" clrIdx="0">
    <p:extLst>
      <p:ext uri="{19B8F6BF-5375-455C-9EA6-DF929625EA0E}">
        <p15:presenceInfo xmlns:p15="http://schemas.microsoft.com/office/powerpoint/2012/main" userId="f73857ea15e866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254" autoAdjust="0"/>
  </p:normalViewPr>
  <p:slideViewPr>
    <p:cSldViewPr snapToGrid="0">
      <p:cViewPr>
        <p:scale>
          <a:sx n="50" d="100"/>
          <a:sy n="50" d="100"/>
        </p:scale>
        <p:origin x="1934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3A570-D625-4CDA-A800-6B613B50977C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BFF7C-928A-4095-B221-D9D16D00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5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BFF7C-928A-4095-B221-D9D16D0080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89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zh-CN" altLang="en-US" dirty="0"/>
              <a:t>、未注册渠道，查看“我的返佣”，出现注册页面，如以上第二张图；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</a:t>
            </a:r>
            <a:r>
              <a:rPr lang="zh-CN" altLang="en-US" dirty="0"/>
              <a:t>、渠道注册成功，点击“完成”，跳转到公众号主页；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</a:t>
            </a:r>
            <a:r>
              <a:rPr lang="zh-CN" altLang="en-US" dirty="0"/>
              <a:t>、渠道注册成功，发送微信消息通知到公众号内，点击详情打开一个</a:t>
            </a:r>
            <a:r>
              <a:rPr lang="en-US" altLang="zh-CN" dirty="0"/>
              <a:t>HTML5</a:t>
            </a:r>
            <a:r>
              <a:rPr lang="zh-CN" altLang="en-US" dirty="0"/>
              <a:t>网页，预定义的图文消息，其中内嵌该用户的二维码；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BFF7C-928A-4095-B221-D9D16D0080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96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zh-CN" altLang="en-US" dirty="0"/>
              <a:t>、已注册渠道，查看“我的返佣”，出现“我的二维码”，如以上第二张图；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、用户提交提现后，佣金账户内“可提现金额</a:t>
            </a:r>
            <a:r>
              <a:rPr lang="en-US" altLang="zh-CN" dirty="0"/>
              <a:t>”</a:t>
            </a:r>
            <a:r>
              <a:rPr lang="zh-CN" altLang="en-US" dirty="0"/>
              <a:t>全部移至“已提现账户”，</a:t>
            </a:r>
            <a:r>
              <a:rPr lang="en-US" altLang="zh-CN" dirty="0"/>
              <a:t>”</a:t>
            </a:r>
            <a:r>
              <a:rPr lang="zh-CN" altLang="en-US" dirty="0"/>
              <a:t>可提现</a:t>
            </a:r>
            <a:r>
              <a:rPr lang="en-US" altLang="zh-CN" dirty="0"/>
              <a:t>”</a:t>
            </a:r>
            <a:r>
              <a:rPr lang="zh-CN" altLang="en-US" dirty="0"/>
              <a:t>账户</a:t>
            </a:r>
            <a:r>
              <a:rPr lang="zh-CN" altLang="en-US" b="1" dirty="0"/>
              <a:t>清零</a:t>
            </a:r>
            <a:r>
              <a:rPr lang="zh-CN" altLang="en-US" b="0" dirty="0"/>
              <a:t>。*大象汇率客服人工处理后，登录后台系统或数据库，标记提现已完成，再发出微信消息到对应的大象汇率公众号内，通知其提现已完成；</a:t>
            </a:r>
            <a:endParaRPr lang="en-US" altLang="zh-CN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4</a:t>
            </a:r>
            <a:r>
              <a:rPr lang="zh-CN" altLang="en-US" b="0" dirty="0"/>
              <a:t>、返佣手机号修改成功，</a:t>
            </a:r>
            <a:r>
              <a:rPr lang="zh-CN" altLang="en-US" dirty="0"/>
              <a:t>点击完成，跳转至公众号主页面。</a:t>
            </a:r>
            <a:endParaRPr lang="en-US" dirty="0"/>
          </a:p>
          <a:p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BFF7C-928A-4095-B221-D9D16D0080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17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、点击立刻充值，弹出提示 “是否确认提现？”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、点击完成，跳转至公众号主页面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BFF7C-928A-4095-B221-D9D16D0080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9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返佣发生时，推送一个返佣通知消息至渠道公众号内。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BFF7C-928A-4095-B221-D9D16D0080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9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扫描二维码加关注，自动推动一条微信消息通知到公众号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BFF7C-928A-4095-B221-D9D16D0080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4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2250-03D4-41B5-A8BF-21D06553328B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A94F-393B-43FB-B2CF-58DA71A82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1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2250-03D4-41B5-A8BF-21D06553328B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A94F-393B-43FB-B2CF-58DA71A82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3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2250-03D4-41B5-A8BF-21D06553328B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A94F-393B-43FB-B2CF-58DA71A82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3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2250-03D4-41B5-A8BF-21D06553328B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A94F-393B-43FB-B2CF-58DA71A82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0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2250-03D4-41B5-A8BF-21D06553328B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A94F-393B-43FB-B2CF-58DA71A82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4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2250-03D4-41B5-A8BF-21D06553328B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A94F-393B-43FB-B2CF-58DA71A82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3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2250-03D4-41B5-A8BF-21D06553328B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A94F-393B-43FB-B2CF-58DA71A82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6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2250-03D4-41B5-A8BF-21D06553328B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A94F-393B-43FB-B2CF-58DA71A82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4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2250-03D4-41B5-A8BF-21D06553328B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A94F-393B-43FB-B2CF-58DA71A82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5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2250-03D4-41B5-A8BF-21D06553328B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A94F-393B-43FB-B2CF-58DA71A82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8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2250-03D4-41B5-A8BF-21D06553328B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A94F-393B-43FB-B2CF-58DA71A82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32250-03D4-41B5-A8BF-21D06553328B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5A94F-393B-43FB-B2CF-58DA71A82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4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04" y="242098"/>
            <a:ext cx="3484062" cy="599258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949952" y="4108704"/>
            <a:ext cx="1304544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602224" y="3465293"/>
            <a:ext cx="6096000" cy="25772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576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dirty="0"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温馨提醒：</a:t>
            </a:r>
            <a:endParaRPr lang="en-US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576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dirty="0"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外币兑换占用兑换人的个人购汇额度，务必提供真实有效身份信息</a:t>
            </a:r>
            <a:endParaRPr lang="en-US" altLang="zh-CN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576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dirty="0"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实际汇率以</a:t>
            </a:r>
            <a:r>
              <a:rPr lang="zh-CN" altLang="en-US" dirty="0"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换汇当日的预约网点柜台汇率为准</a:t>
            </a:r>
            <a:endParaRPr lang="en-US" altLang="zh-CN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576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dirty="0"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单笔兑换金额不得低于</a:t>
            </a:r>
            <a:r>
              <a:rPr lang="en-US" altLang="zh-CN" dirty="0"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500</a:t>
            </a:r>
            <a:r>
              <a:rPr lang="zh-CN" altLang="en-US" dirty="0"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元人民币</a:t>
            </a:r>
            <a:endParaRPr lang="en-US" altLang="zh-CN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576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dirty="0"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境内个人，每日换汇累积不得超过等值</a:t>
            </a:r>
            <a:r>
              <a:rPr lang="en-US" altLang="zh-CN" dirty="0"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千美元，每年累积不得超过等值</a:t>
            </a:r>
            <a:r>
              <a:rPr lang="en-US" altLang="zh-CN" dirty="0"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万美元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60192" y="1887952"/>
            <a:ext cx="2828544" cy="92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602224" y="1545423"/>
            <a:ext cx="609600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dirty="0"/>
              <a:t>返回重新选择查询，原已设定的查询条件，提钞日期、城市、位置没有恢复，需重新选择。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64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26" y="211015"/>
            <a:ext cx="3736389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审核已通过，预约成功</a:t>
            </a:r>
            <a:endParaRPr lang="en-US" altLang="zh-CN" dirty="0"/>
          </a:p>
          <a:p>
            <a:r>
              <a:rPr lang="en-US" altLang="zh-CN" dirty="0"/>
              <a:t>-------------------------------------------</a:t>
            </a:r>
          </a:p>
          <a:p>
            <a:r>
              <a:rPr lang="zh-CN" altLang="en-US" dirty="0"/>
              <a:t>订单号：</a:t>
            </a:r>
            <a:r>
              <a:rPr lang="en-US" altLang="zh-CN" dirty="0"/>
              <a:t>XXX</a:t>
            </a:r>
          </a:p>
          <a:p>
            <a:r>
              <a:rPr lang="zh-CN" altLang="en-US" dirty="0"/>
              <a:t>买入</a:t>
            </a:r>
            <a:r>
              <a:rPr lang="en-US" altLang="zh-CN" dirty="0"/>
              <a:t>XXX </a:t>
            </a:r>
            <a:r>
              <a:rPr lang="zh-CN" altLang="en-US" dirty="0"/>
              <a:t>日元</a:t>
            </a:r>
            <a:endParaRPr lang="en-US" altLang="zh-CN" dirty="0"/>
          </a:p>
          <a:p>
            <a:r>
              <a:rPr lang="zh-CN" altLang="en-US" dirty="0"/>
              <a:t>订单金额： </a:t>
            </a:r>
            <a:r>
              <a:rPr lang="en-US" altLang="zh-CN" dirty="0"/>
              <a:t>XXX.XX </a:t>
            </a:r>
            <a:r>
              <a:rPr lang="zh-CN" altLang="en-US" dirty="0"/>
              <a:t>元人民币</a:t>
            </a:r>
            <a:endParaRPr lang="en-US" altLang="zh-CN" dirty="0"/>
          </a:p>
          <a:p>
            <a:r>
              <a:rPr lang="zh-CN" altLang="en-US" dirty="0"/>
              <a:t>单笔手续费：</a:t>
            </a:r>
            <a:r>
              <a:rPr lang="en-US" altLang="zh-CN" dirty="0"/>
              <a:t>50</a:t>
            </a:r>
            <a:r>
              <a:rPr lang="zh-CN" altLang="en-US" dirty="0"/>
              <a:t>元人民币</a:t>
            </a:r>
            <a:endParaRPr lang="en-US" altLang="zh-CN" dirty="0"/>
          </a:p>
          <a:p>
            <a:r>
              <a:rPr lang="zh-CN" altLang="en-US" dirty="0"/>
              <a:t>取钞日期：</a:t>
            </a:r>
            <a:r>
              <a:rPr lang="en-US" altLang="zh-CN" dirty="0"/>
              <a:t>2016-8-17</a:t>
            </a:r>
          </a:p>
          <a:p>
            <a:endParaRPr lang="en-US" altLang="zh-CN" dirty="0"/>
          </a:p>
          <a:p>
            <a:r>
              <a:rPr lang="zh-CN" altLang="en-US" dirty="0"/>
              <a:t>提钞网点：联合货币北京首都机场</a:t>
            </a:r>
            <a:r>
              <a:rPr lang="en-US" altLang="zh-CN" dirty="0"/>
              <a:t>T2</a:t>
            </a:r>
            <a:r>
              <a:rPr lang="zh-CN" altLang="en-US" dirty="0"/>
              <a:t>航站楼出发层门店</a:t>
            </a:r>
            <a:endParaRPr lang="en-US" altLang="zh-CN" dirty="0"/>
          </a:p>
          <a:p>
            <a:r>
              <a:rPr lang="zh-CN" altLang="en-US" dirty="0"/>
              <a:t>地址：北京首都机场</a:t>
            </a:r>
            <a:r>
              <a:rPr lang="en-US" altLang="zh-CN" dirty="0"/>
              <a:t>T2</a:t>
            </a:r>
            <a:r>
              <a:rPr lang="zh-CN" altLang="en-US" dirty="0"/>
              <a:t>航站楼出发层传送带对面</a:t>
            </a:r>
            <a:endParaRPr lang="en-US" altLang="zh-CN" dirty="0"/>
          </a:p>
          <a:p>
            <a:r>
              <a:rPr lang="zh-CN" altLang="en-US" dirty="0"/>
              <a:t>营业时间：</a:t>
            </a:r>
            <a:r>
              <a:rPr lang="en-US" altLang="zh-CN" dirty="0"/>
              <a:t>06:00 – 23:00</a:t>
            </a:r>
          </a:p>
          <a:p>
            <a:endParaRPr lang="en-US" altLang="zh-CN" dirty="0"/>
          </a:p>
          <a:p>
            <a:r>
              <a:rPr lang="zh-CN" altLang="en-US" dirty="0"/>
              <a:t>兑换人：张三</a:t>
            </a:r>
            <a:endParaRPr lang="en-US" altLang="zh-CN" dirty="0"/>
          </a:p>
          <a:p>
            <a:r>
              <a:rPr lang="zh-CN" altLang="en-US" dirty="0"/>
              <a:t>证件类型：身份证</a:t>
            </a:r>
            <a:endParaRPr lang="en-US" altLang="zh-CN" dirty="0"/>
          </a:p>
          <a:p>
            <a:r>
              <a:rPr lang="zh-CN" altLang="en-US" dirty="0"/>
              <a:t>身份证号：</a:t>
            </a:r>
            <a:r>
              <a:rPr lang="en-US" altLang="zh-CN" dirty="0"/>
              <a:t>123456789012345678</a:t>
            </a:r>
          </a:p>
          <a:p>
            <a:r>
              <a:rPr lang="zh-CN" altLang="en-US" dirty="0"/>
              <a:t>联系手机号：</a:t>
            </a:r>
            <a:r>
              <a:rPr lang="en-US" altLang="zh-CN" dirty="0"/>
              <a:t>13312341234</a:t>
            </a:r>
          </a:p>
          <a:p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245811" y="211015"/>
            <a:ext cx="3736389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审核未通过，预约失败</a:t>
            </a:r>
            <a:endParaRPr lang="en-US" altLang="zh-CN" dirty="0"/>
          </a:p>
          <a:p>
            <a:r>
              <a:rPr lang="en-US" altLang="zh-CN" dirty="0"/>
              <a:t>-------------------------------------------</a:t>
            </a:r>
          </a:p>
          <a:p>
            <a:r>
              <a:rPr lang="zh-CN" altLang="en-US" dirty="0"/>
              <a:t>订单号：</a:t>
            </a:r>
            <a:r>
              <a:rPr lang="en-US" altLang="zh-CN" dirty="0"/>
              <a:t>XXX</a:t>
            </a:r>
          </a:p>
          <a:p>
            <a:r>
              <a:rPr lang="zh-CN" altLang="en-US" dirty="0"/>
              <a:t>买入</a:t>
            </a:r>
            <a:r>
              <a:rPr lang="en-US" altLang="zh-CN" dirty="0"/>
              <a:t>XXX </a:t>
            </a:r>
            <a:r>
              <a:rPr lang="zh-CN" altLang="en-US" dirty="0"/>
              <a:t>日元</a:t>
            </a:r>
            <a:endParaRPr lang="en-US" altLang="zh-CN" dirty="0"/>
          </a:p>
          <a:p>
            <a:r>
              <a:rPr lang="zh-CN" altLang="en-US" dirty="0"/>
              <a:t>兑换人：张三</a:t>
            </a:r>
            <a:endParaRPr lang="en-US" altLang="zh-CN" dirty="0"/>
          </a:p>
          <a:p>
            <a:r>
              <a:rPr lang="zh-CN" altLang="en-US" dirty="0"/>
              <a:t>证件类型：身份证</a:t>
            </a:r>
            <a:endParaRPr lang="en-US" altLang="zh-CN" dirty="0"/>
          </a:p>
          <a:p>
            <a:r>
              <a:rPr lang="zh-CN" altLang="en-US" dirty="0"/>
              <a:t>身份证号：</a:t>
            </a:r>
            <a:r>
              <a:rPr lang="en-US" altLang="zh-CN" dirty="0"/>
              <a:t>123456789012345678</a:t>
            </a:r>
          </a:p>
          <a:p>
            <a:endParaRPr lang="en-US" altLang="zh-CN" dirty="0"/>
          </a:p>
          <a:p>
            <a:r>
              <a:rPr lang="zh-CN" altLang="en-US" dirty="0"/>
              <a:t>很遗憾，您的兑换预约因为以下原因无法继续。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XXXXXXXXXXXXXXXXXXXX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41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68643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微信端，更多服务 </a:t>
            </a:r>
            <a:r>
              <a:rPr lang="en-US" altLang="zh-CN" sz="1800" dirty="0"/>
              <a:t>- </a:t>
            </a:r>
            <a:r>
              <a:rPr lang="zh-CN" altLang="en-US" sz="1800" dirty="0"/>
              <a:t>常见问题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42" y="1143000"/>
            <a:ext cx="3088756" cy="492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0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68643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微信端，更多服务 </a:t>
            </a:r>
            <a:r>
              <a:rPr lang="en-US" altLang="zh-CN" sz="1800" dirty="0"/>
              <a:t>-  </a:t>
            </a:r>
            <a:r>
              <a:rPr lang="zh-CN" altLang="en-US" sz="1800" dirty="0"/>
              <a:t>我的返佣 </a:t>
            </a:r>
            <a:r>
              <a:rPr lang="en-US" altLang="zh-CN" sz="1800" dirty="0"/>
              <a:t>– </a:t>
            </a:r>
            <a:r>
              <a:rPr lang="zh-CN" altLang="en-US" sz="1800" dirty="0"/>
              <a:t>渠道注册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9516" y="1102799"/>
            <a:ext cx="3653256" cy="607302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701606" y="3540786"/>
            <a:ext cx="195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查看返佣规则 </a:t>
            </a:r>
            <a:r>
              <a:rPr lang="en-US" altLang="zh-CN" dirty="0"/>
              <a:t>&gt;&gt;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08043" y="3555996"/>
            <a:ext cx="1722620" cy="375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&lt;&lt; </a:t>
            </a:r>
            <a:r>
              <a:rPr lang="zh-CN" altLang="en-US" dirty="0"/>
              <a:t>注册成功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89" y="1132645"/>
            <a:ext cx="3513124" cy="604318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801894" y="5737000"/>
            <a:ext cx="207498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发送给好友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49213" y="1400746"/>
            <a:ext cx="1059474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大象汇率</a:t>
            </a:r>
            <a:endParaRPr lang="en-US" sz="15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88482" y="6127487"/>
            <a:ext cx="122682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u="sng" dirty="0">
                <a:latin typeface="宋体" panose="02010600030101010101" pitchFamily="2" charset="-122"/>
                <a:ea typeface="宋体" panose="02010600030101010101" pitchFamily="2" charset="-122"/>
              </a:rPr>
              <a:t>查看返佣规则</a:t>
            </a:r>
            <a:endParaRPr lang="en-US" sz="1200" u="sng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79594" y="6106332"/>
            <a:ext cx="122682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u="sng" dirty="0">
                <a:latin typeface="宋体" panose="02010600030101010101" pitchFamily="2" charset="-122"/>
                <a:ea typeface="宋体" panose="02010600030101010101" pitchFamily="2" charset="-122"/>
              </a:rPr>
              <a:t>返佣提现</a:t>
            </a:r>
            <a:endParaRPr 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22389" y="2367513"/>
            <a:ext cx="3513124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推广大象汇率，轻松获取返佣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58052" y="4559573"/>
            <a:ext cx="324179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请输入手机号</a:t>
            </a:r>
            <a:endParaRPr 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92288" y="5044263"/>
            <a:ext cx="148816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请输入短信验证码</a:t>
            </a:r>
            <a:endParaRPr 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046082" y="5045906"/>
            <a:ext cx="1460337" cy="29972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获取验证码</a:t>
            </a:r>
            <a:endParaRPr 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22389" y="5652355"/>
            <a:ext cx="3513123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注册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88482" y="6150802"/>
            <a:ext cx="122682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u="sng" dirty="0">
                <a:latin typeface="宋体" panose="02010600030101010101" pitchFamily="2" charset="-122"/>
                <a:ea typeface="宋体" panose="02010600030101010101" pitchFamily="2" charset="-122"/>
              </a:rPr>
              <a:t>查看返佣规则</a:t>
            </a:r>
            <a:endParaRPr lang="en-US" sz="1200" u="sng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8482" y="2686082"/>
            <a:ext cx="3120398" cy="153963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0772" y="1132644"/>
            <a:ext cx="3513124" cy="604318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36052" y="1374369"/>
            <a:ext cx="1059474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大象汇率</a:t>
            </a:r>
            <a:endParaRPr lang="en-US" sz="15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990772" y="2155632"/>
            <a:ext cx="3476571" cy="429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29208" y="2512717"/>
            <a:ext cx="762000" cy="80962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91872" y="2755063"/>
            <a:ext cx="176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您已注册成功！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-829207" y="3723825"/>
            <a:ext cx="3124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-829208" y="4277317"/>
            <a:ext cx="278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绑定的手机号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13212341234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-1027324" y="5336418"/>
            <a:ext cx="3513123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完成</a:t>
            </a:r>
            <a:endParaRPr lang="en-US" dirty="0"/>
          </a:p>
        </p:txBody>
      </p:sp>
      <p:sp>
        <p:nvSpPr>
          <p:cNvPr id="52" name="TextBox 6"/>
          <p:cNvSpPr txBox="1"/>
          <p:nvPr/>
        </p:nvSpPr>
        <p:spPr>
          <a:xfrm>
            <a:off x="-4754880" y="2941320"/>
            <a:ext cx="342708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渠道注册成功提醒</a:t>
            </a:r>
            <a:endParaRPr lang="en-US" altLang="zh-CN" b="1" dirty="0"/>
          </a:p>
          <a:p>
            <a:r>
              <a:rPr lang="en-US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endParaRPr lang="en-US" altLang="zh-CN" dirty="0"/>
          </a:p>
          <a:p>
            <a:r>
              <a:rPr lang="zh-CN" altLang="en-US" dirty="0"/>
              <a:t>绑定的手机号 </a:t>
            </a:r>
            <a:r>
              <a:rPr lang="en-US" altLang="zh-CN" dirty="0"/>
              <a:t>XXXXX</a:t>
            </a:r>
          </a:p>
          <a:p>
            <a:r>
              <a:rPr lang="zh-CN" altLang="en-US" dirty="0"/>
              <a:t>点击后进入详情</a:t>
            </a:r>
            <a:endParaRPr lang="en-US" altLang="zh-CN" dirty="0"/>
          </a:p>
          <a:p>
            <a:r>
              <a:rPr lang="en-US" altLang="zh-CN" dirty="0"/>
              <a:t>------------------------------------</a:t>
            </a:r>
          </a:p>
          <a:p>
            <a:r>
              <a:rPr lang="zh-CN" altLang="en-US" dirty="0"/>
              <a:t>详情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-1334693" y="3484504"/>
            <a:ext cx="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&lt;&lt;</a:t>
            </a:r>
          </a:p>
        </p:txBody>
      </p:sp>
    </p:spTree>
    <p:extLst>
      <p:ext uri="{BB962C8B-B14F-4D97-AF65-F5344CB8AC3E}">
        <p14:creationId xmlns:p14="http://schemas.microsoft.com/office/powerpoint/2010/main" val="327408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6476" y="1162278"/>
            <a:ext cx="3513124" cy="604318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3029" y="5477073"/>
            <a:ext cx="207498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发送给好友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0348" y="1430379"/>
            <a:ext cx="1059474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大象汇率</a:t>
            </a:r>
            <a:endParaRPr lang="en-US" sz="15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520383" y="5867560"/>
            <a:ext cx="122682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u="sng" dirty="0">
                <a:latin typeface="宋体" panose="02010600030101010101" pitchFamily="2" charset="-122"/>
                <a:ea typeface="宋体" panose="02010600030101010101" pitchFamily="2" charset="-122"/>
              </a:rPr>
              <a:t>查看返佣规则</a:t>
            </a:r>
            <a:endParaRPr lang="en-US" sz="1200" u="sng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70729" y="5846405"/>
            <a:ext cx="122682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u="sng" dirty="0">
                <a:latin typeface="宋体" panose="02010600030101010101" pitchFamily="2" charset="-122"/>
                <a:ea typeface="宋体" panose="02010600030101010101" pitchFamily="2" charset="-122"/>
              </a:rPr>
              <a:t>返佣提现</a:t>
            </a:r>
            <a:endParaRPr 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02623" y="3608173"/>
            <a:ext cx="147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返佣提现 </a:t>
            </a:r>
            <a:r>
              <a:rPr lang="en-US" altLang="zh-CN" dirty="0"/>
              <a:t>&gt;&gt;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75710" y="3608173"/>
            <a:ext cx="168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&lt;&lt; </a:t>
            </a:r>
            <a:r>
              <a:rPr lang="zh-CN" altLang="en-US" dirty="0"/>
              <a:t>修改手机号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414" y="1125852"/>
            <a:ext cx="3513124" cy="604318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895919" y="5414271"/>
            <a:ext cx="207498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发送给好友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443238" y="1367577"/>
            <a:ext cx="1059474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大象汇率</a:t>
            </a:r>
            <a:endParaRPr lang="en-US" sz="15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74143" y="2397146"/>
            <a:ext cx="3485328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我的返佣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可提现金额：</a:t>
            </a:r>
            <a:r>
              <a:rPr lang="en-US" altLang="zh-CN" b="1" dirty="0">
                <a:solidFill>
                  <a:srgbClr val="FF0000"/>
                </a:solidFill>
              </a:rPr>
              <a:t>120</a:t>
            </a:r>
            <a:r>
              <a:rPr lang="en-US" altLang="zh-CN" dirty="0"/>
              <a:t> </a:t>
            </a:r>
            <a:r>
              <a:rPr lang="zh-CN" altLang="en-US" dirty="0"/>
              <a:t>元人民币</a:t>
            </a:r>
            <a:endParaRPr lang="en-US" altLang="zh-CN" dirty="0"/>
          </a:p>
          <a:p>
            <a:r>
              <a:rPr lang="zh-CN" altLang="en-US" dirty="0"/>
              <a:t>已提现金额：</a:t>
            </a:r>
            <a:r>
              <a:rPr lang="en-US" altLang="zh-CN" dirty="0"/>
              <a:t>200</a:t>
            </a:r>
            <a:r>
              <a:rPr lang="zh-CN" altLang="en-US" dirty="0"/>
              <a:t>元人民币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44210" y="5329626"/>
            <a:ext cx="348532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全额提现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-586476" y="2397146"/>
            <a:ext cx="3513124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修改返佣手机号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416577" y="3022099"/>
            <a:ext cx="324179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请输入新的手机号</a:t>
            </a:r>
            <a:endParaRPr 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416577" y="3641336"/>
            <a:ext cx="148816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请输入短信验证码</a:t>
            </a:r>
            <a:endParaRPr 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337217" y="3642979"/>
            <a:ext cx="1460337" cy="29972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获取验证码</a:t>
            </a:r>
            <a:endParaRPr 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586476" y="5392428"/>
            <a:ext cx="3513123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提交更新</a:t>
            </a:r>
            <a:endParaRPr lang="en-US" dirty="0"/>
          </a:p>
        </p:txBody>
      </p:sp>
      <p:sp>
        <p:nvSpPr>
          <p:cNvPr id="49" name="TextBox 11"/>
          <p:cNvSpPr txBox="1"/>
          <p:nvPr/>
        </p:nvSpPr>
        <p:spPr>
          <a:xfrm>
            <a:off x="9494761" y="4270525"/>
            <a:ext cx="2932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*注意</a:t>
            </a:r>
            <a:endParaRPr lang="en-US" altLang="zh-CN" sz="1200" dirty="0"/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、最少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元以上，才可提现；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、提交提现后，佣金将在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个工作日内以话费充值到以下绑定的手机号；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、已绑定的返佣手机号 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13212341234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80" y="1162278"/>
            <a:ext cx="3513124" cy="604318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879" y="2413044"/>
            <a:ext cx="3133725" cy="3460414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623004" y="1404003"/>
            <a:ext cx="1059474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大象汇率</a:t>
            </a:r>
            <a:endParaRPr lang="en-US" sz="15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15335" y="6421260"/>
            <a:ext cx="2549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已绑定的返佣手机号 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13212341234</a:t>
            </a:r>
            <a:endParaRPr 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083794" y="6400053"/>
            <a:ext cx="606669" cy="3209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endParaRPr 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62273" y="5885635"/>
            <a:ext cx="122682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u="sng" dirty="0">
                <a:latin typeface="宋体" panose="02010600030101010101" pitchFamily="2" charset="-122"/>
                <a:ea typeface="宋体" panose="02010600030101010101" pitchFamily="2" charset="-122"/>
              </a:rPr>
              <a:t>查看返佣规则</a:t>
            </a:r>
            <a:endParaRPr lang="en-US" sz="1200" u="sng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53385" y="5864480"/>
            <a:ext cx="122682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u="sng" dirty="0">
                <a:latin typeface="宋体" panose="02010600030101010101" pitchFamily="2" charset="-122"/>
                <a:ea typeface="宋体" panose="02010600030101010101" pitchFamily="2" charset="-122"/>
              </a:rPr>
              <a:t>返佣提现</a:t>
            </a:r>
            <a:endParaRPr 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96181" y="5366052"/>
            <a:ext cx="3513123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发送给好友</a:t>
            </a:r>
            <a:endParaRPr 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68643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微信端，更多服务 </a:t>
            </a:r>
            <a:r>
              <a:rPr lang="en-US" altLang="zh-CN" sz="1800" dirty="0"/>
              <a:t>-  </a:t>
            </a:r>
            <a:r>
              <a:rPr lang="zh-CN" altLang="en-US" sz="1800" dirty="0"/>
              <a:t>我的返佣 </a:t>
            </a:r>
            <a:r>
              <a:rPr lang="en-US" altLang="zh-CN" sz="1800" dirty="0"/>
              <a:t>–  </a:t>
            </a:r>
            <a:r>
              <a:rPr lang="zh-CN" altLang="en-US" sz="1800" dirty="0"/>
              <a:t>渠道管理</a:t>
            </a:r>
            <a:endParaRPr lang="en-US" sz="1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27057" y="1162278"/>
            <a:ext cx="3513124" cy="604318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-4047552" y="5450697"/>
            <a:ext cx="207498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发送给好友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-3500233" y="1404003"/>
            <a:ext cx="1059474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大象汇率</a:t>
            </a:r>
            <a:endParaRPr lang="en-US" sz="15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4699261" y="2370770"/>
            <a:ext cx="3485328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返佣手机号修改成功。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-4699261" y="5366052"/>
            <a:ext cx="348532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完成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-1073882" y="3608173"/>
            <a:ext cx="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&lt;&lt;</a:t>
            </a:r>
          </a:p>
        </p:txBody>
      </p:sp>
    </p:spTree>
    <p:extLst>
      <p:ext uri="{BB962C8B-B14F-4D97-AF65-F5344CB8AC3E}">
        <p14:creationId xmlns:p14="http://schemas.microsoft.com/office/powerpoint/2010/main" val="3801505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68643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微信端，更多服务 </a:t>
            </a:r>
            <a:r>
              <a:rPr lang="en-US" altLang="zh-CN" sz="1800" dirty="0"/>
              <a:t>-  </a:t>
            </a:r>
            <a:r>
              <a:rPr lang="zh-CN" altLang="en-US" sz="1800" dirty="0"/>
              <a:t>我的返佣 </a:t>
            </a:r>
            <a:r>
              <a:rPr lang="en-US" altLang="zh-CN" sz="1800" dirty="0"/>
              <a:t>–  </a:t>
            </a:r>
            <a:r>
              <a:rPr lang="zh-CN" altLang="en-US" sz="1800" dirty="0"/>
              <a:t>返佣提现</a:t>
            </a:r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360" y="975360"/>
            <a:ext cx="3513124" cy="60431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83865" y="5263779"/>
            <a:ext cx="207498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发送给好友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1184" y="1217085"/>
            <a:ext cx="1059474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大象汇率</a:t>
            </a:r>
            <a:endParaRPr lang="en-US" sz="15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2156" y="2183852"/>
            <a:ext cx="3485328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algn="ctr"/>
            <a:r>
              <a:rPr lang="zh-CN" altLang="en-US" dirty="0"/>
              <a:t>提现金额：</a:t>
            </a:r>
            <a:r>
              <a:rPr lang="en-US" altLang="zh-CN" b="1" dirty="0">
                <a:solidFill>
                  <a:srgbClr val="FF0000"/>
                </a:solidFill>
              </a:rPr>
              <a:t>120</a:t>
            </a:r>
            <a:r>
              <a:rPr lang="en-US" altLang="zh-CN" dirty="0"/>
              <a:t> </a:t>
            </a:r>
            <a:r>
              <a:rPr lang="zh-CN" altLang="en-US" dirty="0"/>
              <a:t>元人民币</a:t>
            </a:r>
            <a:endParaRPr lang="en-US" altLang="zh-CN" dirty="0"/>
          </a:p>
          <a:p>
            <a:endParaRPr lang="en-US" dirty="0"/>
          </a:p>
          <a:p>
            <a:pPr algn="ctr"/>
            <a:r>
              <a:rPr lang="zh-CN" altLang="en-US" dirty="0"/>
              <a:t>提现兑换手机话费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手机号码：</a:t>
            </a:r>
            <a:r>
              <a:rPr lang="en-US" altLang="zh-CN" dirty="0"/>
              <a:t>133 1234 1234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32156" y="5179134"/>
            <a:ext cx="348532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立刻充值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32157" y="4742720"/>
            <a:ext cx="3485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预计</a:t>
            </a:r>
            <a:r>
              <a:rPr lang="en-US" altLang="zh-CN" sz="1200" dirty="0"/>
              <a:t>5</a:t>
            </a:r>
            <a:r>
              <a:rPr lang="zh-CN" altLang="en-US" sz="1200" dirty="0"/>
              <a:t>个工作日内到账</a:t>
            </a:r>
            <a:endParaRPr lang="en-US" sz="12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975360"/>
            <a:ext cx="3513124" cy="604318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137705" y="5263779"/>
            <a:ext cx="207498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发送给好友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685024" y="1217085"/>
            <a:ext cx="1059474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大象汇率</a:t>
            </a:r>
            <a:endParaRPr lang="en-US" sz="15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85996" y="2183852"/>
            <a:ext cx="3485328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提现申请已成功。</a:t>
            </a:r>
            <a:endParaRPr lang="en-US" altLang="zh-CN" dirty="0"/>
          </a:p>
          <a:p>
            <a:pPr algn="ctr"/>
            <a:r>
              <a:rPr lang="zh-CN" altLang="en-US" dirty="0"/>
              <a:t>审核通过后，预计</a:t>
            </a:r>
            <a:r>
              <a:rPr lang="en-US" altLang="zh-CN" dirty="0"/>
              <a:t>5</a:t>
            </a:r>
            <a:r>
              <a:rPr lang="zh-CN" altLang="en-US" dirty="0"/>
              <a:t>个工作日到账。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485996" y="5179134"/>
            <a:ext cx="348532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完成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985760" y="3688080"/>
            <a:ext cx="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25" y="975360"/>
            <a:ext cx="3513124" cy="604318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09130" y="5263779"/>
            <a:ext cx="207498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发送给好友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456449" y="1217085"/>
            <a:ext cx="1059474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大象汇率</a:t>
            </a:r>
            <a:endParaRPr lang="en-US" sz="15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7421" y="2183852"/>
            <a:ext cx="3485328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我的返佣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可提现金额：</a:t>
            </a:r>
            <a:r>
              <a:rPr lang="en-US" altLang="zh-CN" b="1" dirty="0">
                <a:solidFill>
                  <a:srgbClr val="FF0000"/>
                </a:solidFill>
              </a:rPr>
              <a:t>120</a:t>
            </a:r>
            <a:r>
              <a:rPr lang="en-US" altLang="zh-CN" dirty="0"/>
              <a:t> </a:t>
            </a:r>
            <a:r>
              <a:rPr lang="zh-CN" altLang="en-US" dirty="0"/>
              <a:t>元人民币</a:t>
            </a:r>
            <a:endParaRPr lang="en-US" altLang="zh-CN" dirty="0"/>
          </a:p>
          <a:p>
            <a:r>
              <a:rPr lang="zh-CN" altLang="en-US" dirty="0"/>
              <a:t>已提现金额：</a:t>
            </a:r>
            <a:r>
              <a:rPr lang="en-US" altLang="zh-CN" dirty="0"/>
              <a:t>200</a:t>
            </a:r>
            <a:r>
              <a:rPr lang="zh-CN" altLang="en-US" dirty="0"/>
              <a:t>元人民币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57421" y="5179134"/>
            <a:ext cx="348532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全额提现</a:t>
            </a:r>
            <a:endParaRPr lang="en-US" dirty="0"/>
          </a:p>
        </p:txBody>
      </p:sp>
      <p:sp>
        <p:nvSpPr>
          <p:cNvPr id="44" name="TextBox 11"/>
          <p:cNvSpPr txBox="1"/>
          <p:nvPr/>
        </p:nvSpPr>
        <p:spPr>
          <a:xfrm>
            <a:off x="507972" y="4120033"/>
            <a:ext cx="2932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*注意</a:t>
            </a:r>
            <a:endParaRPr lang="en-US" altLang="zh-CN" sz="1200" dirty="0"/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、最少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元以上，才可提现；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、提交提现后，佣金将在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个工作日内以话费充值到以下绑定的手机号；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、已绑定的返佣手机号 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13212341234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03708" y="3688080"/>
            <a:ext cx="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3475355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68643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微信端，更多服务 </a:t>
            </a:r>
            <a:r>
              <a:rPr lang="en-US" altLang="zh-CN" sz="1800" dirty="0"/>
              <a:t>-  </a:t>
            </a:r>
            <a:r>
              <a:rPr lang="zh-CN" altLang="en-US" sz="1800" dirty="0"/>
              <a:t>我的返佣 </a:t>
            </a:r>
            <a:r>
              <a:rPr lang="en-US" altLang="zh-CN" sz="1800" dirty="0"/>
              <a:t>–  </a:t>
            </a:r>
            <a:r>
              <a:rPr lang="zh-CN" altLang="en-US" sz="1800" dirty="0"/>
              <a:t>返佣通知</a:t>
            </a:r>
            <a:endParaRPr lang="en-US" sz="1800" dirty="0"/>
          </a:p>
        </p:txBody>
      </p:sp>
      <p:sp>
        <p:nvSpPr>
          <p:cNvPr id="6" name="TextBox 6"/>
          <p:cNvSpPr txBox="1"/>
          <p:nvPr/>
        </p:nvSpPr>
        <p:spPr>
          <a:xfrm>
            <a:off x="838200" y="2240280"/>
            <a:ext cx="342708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返佣通知提醒</a:t>
            </a:r>
            <a:endParaRPr lang="en-US" altLang="zh-CN" b="1" dirty="0"/>
          </a:p>
          <a:p>
            <a:r>
              <a:rPr lang="en-US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endParaRPr lang="en-US" altLang="zh-CN" dirty="0"/>
          </a:p>
          <a:p>
            <a:r>
              <a:rPr lang="zh-CN" altLang="en-US" dirty="0"/>
              <a:t>您的用户 （</a:t>
            </a:r>
            <a:r>
              <a:rPr lang="en-US" altLang="zh-CN" dirty="0"/>
              <a:t>XXXX</a:t>
            </a:r>
            <a:r>
              <a:rPr lang="zh-CN" altLang="en-US" dirty="0"/>
              <a:t>）提交了一笔兑换预约。</a:t>
            </a:r>
            <a:endParaRPr lang="en-US" altLang="zh-CN" dirty="0"/>
          </a:p>
          <a:p>
            <a:r>
              <a:rPr lang="zh-CN" altLang="en-US" dirty="0"/>
              <a:t>待以上交易完成后，返佣将自动充值到您账户。</a:t>
            </a:r>
            <a:endParaRPr lang="en-US" altLang="zh-CN" dirty="0"/>
          </a:p>
          <a:p>
            <a:r>
              <a:rPr lang="zh-CN" altLang="en-US" dirty="0"/>
              <a:t>进入我的返佣，查看可提现金额。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9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799" y="2427627"/>
            <a:ext cx="3246401" cy="3147333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68643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微信端，用户加关注成功通知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555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27" y="634174"/>
            <a:ext cx="5657850" cy="4638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91072" y="1328928"/>
            <a:ext cx="56814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通济隆浦东机场出发层店</a:t>
            </a:r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兑换汇率： </a:t>
            </a:r>
            <a:r>
              <a:rPr lang="en-US" dirty="0"/>
              <a:t>100</a:t>
            </a:r>
            <a:r>
              <a:rPr lang="zh-CN" altLang="en-US" dirty="0"/>
              <a:t>美元</a:t>
            </a:r>
            <a:r>
              <a:rPr lang="en-US" dirty="0"/>
              <a:t> = 626.99</a:t>
            </a:r>
            <a:r>
              <a:rPr lang="zh-CN" altLang="en-US" dirty="0"/>
              <a:t>人民币</a:t>
            </a:r>
            <a:endParaRPr lang="en-US" dirty="0"/>
          </a:p>
          <a:p>
            <a:r>
              <a:rPr lang="zh-CN" altLang="en-US" dirty="0"/>
              <a:t>单笔手续费：</a:t>
            </a:r>
            <a:r>
              <a:rPr lang="en-US" dirty="0"/>
              <a:t>50</a:t>
            </a:r>
            <a:r>
              <a:rPr lang="zh-CN" altLang="en-US" dirty="0"/>
              <a:t>元人民币</a:t>
            </a:r>
            <a:endParaRPr lang="en-US" dirty="0"/>
          </a:p>
          <a:p>
            <a:r>
              <a:rPr lang="zh-CN" altLang="en-US" dirty="0"/>
              <a:t>单笔订单金额上下限（人民币）：</a:t>
            </a:r>
            <a:r>
              <a:rPr lang="en-US" dirty="0"/>
              <a:t>30,000</a:t>
            </a:r>
            <a:r>
              <a:rPr lang="zh-CN" altLang="en-US" dirty="0"/>
              <a:t>元 </a:t>
            </a:r>
            <a:r>
              <a:rPr lang="en-US" dirty="0"/>
              <a:t>– 3,000</a:t>
            </a:r>
            <a:r>
              <a:rPr lang="zh-CN" altLang="en-US" dirty="0"/>
              <a:t>元</a:t>
            </a:r>
            <a:endParaRPr lang="en-US" dirty="0"/>
          </a:p>
          <a:p>
            <a:r>
              <a:rPr lang="zh-CN" altLang="en-US" dirty="0"/>
              <a:t>网点地址：上海市浦东新区迎宾大道</a:t>
            </a:r>
            <a:r>
              <a:rPr lang="en-US" dirty="0"/>
              <a:t>600</a:t>
            </a:r>
            <a:r>
              <a:rPr lang="zh-CN" altLang="en-US" dirty="0"/>
              <a:t>号浦东机场磁悬浮对面</a:t>
            </a:r>
            <a:endParaRPr lang="en-US" dirty="0"/>
          </a:p>
          <a:p>
            <a:r>
              <a:rPr lang="zh-CN" altLang="en-US" dirty="0"/>
              <a:t>营业时间：</a:t>
            </a:r>
            <a:r>
              <a:rPr lang="en-US" dirty="0"/>
              <a:t>06:00 – 23:00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52288" y="2474976"/>
            <a:ext cx="1036320" cy="41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88608" y="3914251"/>
            <a:ext cx="5681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网点排序定义：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、汇率最优的网点置顶，贴“最优兑换”标签。* 买入外币，汇率数值最小的最优。卖出外币，汇率数值最大的最优；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、如汇率相同，按手续费高低排序，费用低的优先；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5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16" y="170443"/>
            <a:ext cx="4526672" cy="563928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3133344" y="1865376"/>
            <a:ext cx="2340864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83936" y="1694688"/>
            <a:ext cx="364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最少</a:t>
            </a:r>
            <a:r>
              <a:rPr lang="en-US" altLang="zh-CN" dirty="0"/>
              <a:t>1,000</a:t>
            </a:r>
            <a:r>
              <a:rPr lang="zh-CN" altLang="en-US" dirty="0"/>
              <a:t>元人民币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3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76" y="195588"/>
            <a:ext cx="4526672" cy="566215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4437888" y="4511040"/>
            <a:ext cx="1304544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30240" y="4315968"/>
            <a:ext cx="4140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推荐人。。。这个输入项可以删掉。判定是否来自渠道推介的唯一来源是扫描渠道的推广二维码。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6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31" y="0"/>
            <a:ext cx="4447218" cy="6858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987552" y="1304544"/>
            <a:ext cx="4986528" cy="28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76544" y="1328928"/>
            <a:ext cx="455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单笔手续费：	</a:t>
            </a:r>
            <a:r>
              <a:rPr lang="en-US" altLang="zh-CN" dirty="0"/>
              <a:t>50</a:t>
            </a:r>
            <a:r>
              <a:rPr lang="zh-CN" altLang="en-US" dirty="0"/>
              <a:t>元人民币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6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940" y="158496"/>
            <a:ext cx="3445803" cy="6042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06" y="158497"/>
            <a:ext cx="3448917" cy="604285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 flipV="1">
            <a:off x="3839823" y="3179921"/>
            <a:ext cx="40661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08704" y="3450336"/>
            <a:ext cx="3279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参考微信手机充值，增加跳转按钮或别的技术手段，避免用户回退返回，解决重复提交订单的问题。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2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3" y="182880"/>
            <a:ext cx="4214481" cy="649909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718560" y="743712"/>
            <a:ext cx="1402080" cy="37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74336" y="512064"/>
            <a:ext cx="390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订单编号：</a:t>
            </a:r>
            <a:r>
              <a:rPr lang="en-US"/>
              <a:t>A0000001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4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3" y="231648"/>
            <a:ext cx="3690342" cy="631831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658368" y="2060448"/>
            <a:ext cx="3767328" cy="6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67200" y="1755648"/>
            <a:ext cx="499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单笔手续费：	</a:t>
            </a:r>
            <a:r>
              <a:rPr lang="en-US" altLang="zh-CN" dirty="0"/>
              <a:t>50</a:t>
            </a:r>
            <a:r>
              <a:rPr lang="zh-CN" altLang="en-US" dirty="0"/>
              <a:t>元人民币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61" y="230232"/>
            <a:ext cx="3551228" cy="63022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12918" y="230232"/>
            <a:ext cx="8032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以微信消息，将订单内容推送至用户的公众号内。右图红框中内容为参考案例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12918" y="685801"/>
            <a:ext cx="553036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/>
              <a:t>预约提交提醒</a:t>
            </a:r>
            <a:endParaRPr lang="en-US" altLang="zh-CN" b="1" dirty="0"/>
          </a:p>
          <a:p>
            <a:r>
              <a:rPr lang="en-US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endParaRPr lang="en-US" altLang="zh-CN" dirty="0"/>
          </a:p>
          <a:p>
            <a:r>
              <a:rPr lang="zh-CN" altLang="en-US" dirty="0"/>
              <a:t>订单号：</a:t>
            </a:r>
            <a:r>
              <a:rPr lang="en-US" altLang="zh-CN" dirty="0"/>
              <a:t>XXX</a:t>
            </a:r>
          </a:p>
          <a:p>
            <a:r>
              <a:rPr lang="zh-CN" altLang="en-US" dirty="0"/>
              <a:t>买入</a:t>
            </a:r>
            <a:r>
              <a:rPr lang="en-US" altLang="zh-CN" dirty="0"/>
              <a:t>XXX </a:t>
            </a:r>
            <a:r>
              <a:rPr lang="zh-CN" altLang="en-US" dirty="0"/>
              <a:t>日元</a:t>
            </a:r>
            <a:endParaRPr lang="en-US" altLang="zh-CN" dirty="0"/>
          </a:p>
          <a:p>
            <a:r>
              <a:rPr lang="zh-CN" altLang="en-US" dirty="0"/>
              <a:t>提钞网点：联合货币北京首都机场</a:t>
            </a:r>
            <a:r>
              <a:rPr lang="en-US" altLang="zh-CN" dirty="0"/>
              <a:t>T2</a:t>
            </a:r>
            <a:r>
              <a:rPr lang="zh-CN" altLang="en-US" dirty="0"/>
              <a:t>航站楼出发层门店</a:t>
            </a:r>
            <a:endParaRPr lang="en-US" altLang="zh-CN" dirty="0"/>
          </a:p>
          <a:p>
            <a:r>
              <a:rPr lang="zh-CN" altLang="en-US" dirty="0"/>
              <a:t>取钞日期：</a:t>
            </a:r>
            <a:r>
              <a:rPr lang="en-US" altLang="zh-CN" dirty="0"/>
              <a:t>2016-8-17</a:t>
            </a:r>
          </a:p>
          <a:p>
            <a:r>
              <a:rPr lang="zh-CN" altLang="en-US" dirty="0"/>
              <a:t>感谢您的试用。查看“我的订单”，了解更多详情。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2918" y="3628292"/>
            <a:ext cx="553036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/>
              <a:t>预约成功提醒</a:t>
            </a:r>
            <a:endParaRPr lang="en-US" altLang="zh-CN" b="1" dirty="0"/>
          </a:p>
          <a:p>
            <a:r>
              <a:rPr lang="en-US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endParaRPr lang="en-US" altLang="zh-CN" dirty="0"/>
          </a:p>
          <a:p>
            <a:r>
              <a:rPr lang="zh-CN" altLang="en-US" dirty="0"/>
              <a:t>订单号：</a:t>
            </a:r>
            <a:r>
              <a:rPr lang="en-US" altLang="zh-CN" dirty="0"/>
              <a:t>XXX</a:t>
            </a:r>
          </a:p>
          <a:p>
            <a:r>
              <a:rPr lang="zh-CN" altLang="en-US" dirty="0"/>
              <a:t>点击后进入订单详情</a:t>
            </a:r>
            <a:endParaRPr lang="en-US" altLang="zh-CN" dirty="0"/>
          </a:p>
          <a:p>
            <a:r>
              <a:rPr lang="en-US" altLang="zh-CN" dirty="0"/>
              <a:t>------------------------------------</a:t>
            </a:r>
          </a:p>
          <a:p>
            <a:r>
              <a:rPr lang="zh-CN" altLang="en-US" dirty="0"/>
              <a:t>详情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12917" y="3172723"/>
            <a:ext cx="6647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订单审核后，以微信消息，将审核结果推送至用户的公众号内。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12917" y="5567284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点击详情，打开新的网页，内容格式参考下一页：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0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1866</Words>
  <Application>Microsoft Office PowerPoint</Application>
  <PresentationFormat>Widescreen</PresentationFormat>
  <Paragraphs>241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宋体</vt:lpstr>
      <vt:lpstr>等线</vt:lpstr>
      <vt:lpstr>等线 Light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微信端，更多服务 - 常见问题</vt:lpstr>
      <vt:lpstr>微信端，更多服务 -  我的返佣 – 渠道注册</vt:lpstr>
      <vt:lpstr>微信端，更多服务 -  我的返佣 –  渠道管理</vt:lpstr>
      <vt:lpstr>微信端，更多服务 -  我的返佣 –  返佣提现</vt:lpstr>
      <vt:lpstr>微信端，更多服务 -  我的返佣 –  返佣通知</vt:lpstr>
      <vt:lpstr>微信端，用户加关注成功通知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 D</dc:creator>
  <cp:lastModifiedBy>Q D</cp:lastModifiedBy>
  <cp:revision>42</cp:revision>
  <dcterms:created xsi:type="dcterms:W3CDTF">2016-08-05T05:13:02Z</dcterms:created>
  <dcterms:modified xsi:type="dcterms:W3CDTF">2016-08-07T04:16:05Z</dcterms:modified>
</cp:coreProperties>
</file>