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7" r:id="rId4"/>
    <p:sldId id="258" r:id="rId6"/>
    <p:sldId id="302" r:id="rId7"/>
    <p:sldId id="301" r:id="rId8"/>
    <p:sldId id="303" r:id="rId9"/>
    <p:sldId id="264" r:id="rId10"/>
    <p:sldId id="263" r:id="rId11"/>
    <p:sldId id="276" r:id="rId12"/>
    <p:sldId id="318" r:id="rId13"/>
    <p:sldId id="319" r:id="rId14"/>
    <p:sldId id="320" r:id="rId15"/>
    <p:sldId id="321" r:id="rId16"/>
    <p:sldId id="322" r:id="rId17"/>
    <p:sldId id="324" r:id="rId18"/>
    <p:sldId id="327" r:id="rId19"/>
    <p:sldId id="323" r:id="rId20"/>
    <p:sldId id="306" r:id="rId21"/>
    <p:sldId id="325" r:id="rId22"/>
    <p:sldId id="326" r:id="rId23"/>
    <p:sldId id="328" r:id="rId24"/>
    <p:sldId id="279" r:id="rId25"/>
    <p:sldId id="329" r:id="rId26"/>
    <p:sldId id="330" r:id="rId27"/>
    <p:sldId id="260"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mibook"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73" d="100"/>
          <a:sy n="73" d="100"/>
        </p:scale>
        <p:origin x="78" y="936"/>
      </p:cViewPr>
      <p:guideLst>
        <p:guide orient="horz" pos="2171"/>
        <p:guide pos="2972"/>
      </p:guideLst>
    </p:cSldViewPr>
  </p:slideViewPr>
  <p:notesTextViewPr>
    <p:cViewPr>
      <p:scale>
        <a:sx n="1" d="1"/>
        <a:sy n="1" d="1"/>
      </p:scale>
      <p:origin x="0" y="0"/>
    </p:cViewPr>
  </p:notesTextViewPr>
  <p:sorterViewPr>
    <p:cViewPr varScale="1">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DADE744A-BE7B-4933-835A-2781FBD52D4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xfrm>
            <a:off x="481013" y="1279525"/>
            <a:ext cx="6140450" cy="3454400"/>
          </a:xfrm>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638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D029A79-A878-43E5-A5A8-3E6A559B954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miter/>
          </a:ln>
        </p:spPr>
      </p:sp>
      <p:sp>
        <p:nvSpPr>
          <p:cNvPr id="2867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072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E5D24A9-FA8A-4E5C-A0B1-4318A754B2B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xfrm>
            <a:off x="481013" y="1279525"/>
            <a:ext cx="6140450" cy="3454400"/>
          </a:xfrm>
          <a:ln>
            <a:miter/>
          </a:ln>
        </p:spPr>
      </p:sp>
      <p:sp>
        <p:nvSpPr>
          <p:cNvPr id="1638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843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F91831E-8A92-43D3-B13A-CC1F6996E53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miter/>
          </a:ln>
        </p:spPr>
      </p:sp>
      <p:sp>
        <p:nvSpPr>
          <p:cNvPr id="2150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355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8C985CF-3AF7-41A1-A15F-9B0E02104DE4}"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xfrm>
            <a:off x="481013" y="1279525"/>
            <a:ext cx="6140450" cy="3454400"/>
          </a:xfrm>
          <a:ln>
            <a:miter/>
          </a:ln>
        </p:spPr>
      </p:sp>
      <p:sp>
        <p:nvSpPr>
          <p:cNvPr id="3481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xfrm>
            <a:off x="481013" y="1279525"/>
            <a:ext cx="6140450" cy="3454400"/>
          </a:xfrm>
          <a:ln>
            <a:miter/>
          </a:ln>
        </p:spPr>
      </p:sp>
      <p:sp>
        <p:nvSpPr>
          <p:cNvPr id="3481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xfrm>
            <a:off x="481013" y="1279525"/>
            <a:ext cx="6140450" cy="3454400"/>
          </a:xfrm>
          <a:ln>
            <a:miter/>
          </a:ln>
        </p:spPr>
      </p:sp>
      <p:sp>
        <p:nvSpPr>
          <p:cNvPr id="3481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xfrm>
            <a:off x="481013" y="1279525"/>
            <a:ext cx="6140450" cy="3454400"/>
          </a:xfrm>
          <a:ln>
            <a:miter/>
          </a:ln>
        </p:spPr>
      </p:sp>
      <p:sp>
        <p:nvSpPr>
          <p:cNvPr id="1945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150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CB9154-05F6-4D55-A2A8-DB25B58C093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miter/>
          </a:ln>
        </p:spPr>
      </p:sp>
      <p:sp>
        <p:nvSpPr>
          <p:cNvPr id="30722"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04C6A04-9A9D-4794-B14E-02A7785A676C}"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任意多边形: 形状 6"/>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7"/>
          <p:cNvSpPr/>
          <p:nvPr/>
        </p:nvSpPr>
        <p:spPr>
          <a:xfrm>
            <a:off x="8029575" y="458788"/>
            <a:ext cx="741363" cy="7413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8"/>
          <p:cNvSpPr/>
          <p:nvPr/>
        </p:nvSpPr>
        <p:spPr>
          <a:xfrm>
            <a:off x="3287713" y="-7937"/>
            <a:ext cx="1457325" cy="584200"/>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9"/>
          <p:cNvSpPr/>
          <p:nvPr/>
        </p:nvSpPr>
        <p:spPr>
          <a:xfrm>
            <a:off x="5199063" y="5929313"/>
            <a:ext cx="1828800" cy="938213"/>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0"/>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1"/>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3141020">
            <a:off x="484188" y="113823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 184"/>
          <p:cNvSpPr/>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mn-cs"/>
            </a:endParaRPr>
          </a:p>
        </p:txBody>
      </p:sp>
      <p:sp>
        <p:nvSpPr>
          <p:cNvPr id="2" name="标题 1"/>
          <p:cNvSpPr>
            <a:spLocks noGrp="1"/>
          </p:cNvSpPr>
          <p:nvPr>
            <p:ph type="ctrTitle"/>
          </p:nvPr>
        </p:nvSpPr>
        <p:spPr>
          <a:xfrm>
            <a:off x="2749459" y="2343802"/>
            <a:ext cx="6676572" cy="902363"/>
          </a:xfrm>
        </p:spPr>
        <p:txBody>
          <a:bodyPr anchor="b">
            <a:normAutofit/>
          </a:bodyPr>
          <a:lstStyle>
            <a:lvl1pPr algn="ctr">
              <a:defRPr sz="4800" b="1">
                <a:solidFill>
                  <a:schemeClr val="tx1">
                    <a:lumMod val="65000"/>
                    <a:lumOff val="3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2749459" y="3294698"/>
            <a:ext cx="6676572" cy="59055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AAD5D86-3C24-4BA4-A391-DA38616BE787}"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9EF45EAA-59EF-4D2C-8DC7-71FF5908977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6"/>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任意多边形: 形状 6"/>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7"/>
          <p:cNvSpPr/>
          <p:nvPr/>
        </p:nvSpPr>
        <p:spPr>
          <a:xfrm>
            <a:off x="8029575" y="458788"/>
            <a:ext cx="741363" cy="7413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8"/>
          <p:cNvSpPr/>
          <p:nvPr/>
        </p:nvSpPr>
        <p:spPr>
          <a:xfrm>
            <a:off x="3287713" y="-7937"/>
            <a:ext cx="1457325" cy="584200"/>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9"/>
          <p:cNvSpPr/>
          <p:nvPr/>
        </p:nvSpPr>
        <p:spPr>
          <a:xfrm>
            <a:off x="5199063" y="5929313"/>
            <a:ext cx="1828800" cy="938213"/>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0"/>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1"/>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3141020">
            <a:off x="484188" y="113823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 184"/>
          <p:cNvSpPr/>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mn-cs"/>
            </a:endParaRPr>
          </a:p>
        </p:txBody>
      </p:sp>
      <p:sp>
        <p:nvSpPr>
          <p:cNvPr id="2" name="标题 1"/>
          <p:cNvSpPr>
            <a:spLocks noGrp="1"/>
          </p:cNvSpPr>
          <p:nvPr>
            <p:ph type="ctrTitle"/>
          </p:nvPr>
        </p:nvSpPr>
        <p:spPr>
          <a:xfrm>
            <a:off x="2749459" y="2343802"/>
            <a:ext cx="6676572" cy="902363"/>
          </a:xfrm>
        </p:spPr>
        <p:txBody>
          <a:bodyPr anchor="b">
            <a:normAutofit/>
          </a:bodyPr>
          <a:lstStyle>
            <a:lvl1pPr algn="ctr">
              <a:defRPr sz="4800" b="1">
                <a:solidFill>
                  <a:schemeClr val="tx1">
                    <a:lumMod val="65000"/>
                    <a:lumOff val="3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2749459" y="3294698"/>
            <a:ext cx="6676572" cy="59055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AAD5D86-3C24-4BA4-A391-DA38616BE787}"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876880" y="1716563"/>
            <a:ext cx="10515600" cy="4351338"/>
          </a:xfrm>
        </p:spPr>
        <p:txBody>
          <a:bodyPr>
            <a:normAutofit/>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13B91FF-047B-49B0-B094-26EBD30C3EE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和文字">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图片占位符 16"/>
          <p:cNvSpPr>
            <a:spLocks noGrp="1"/>
          </p:cNvSpPr>
          <p:nvPr>
            <p:ph type="pic" sz="quarter" idx="14"/>
          </p:nvPr>
        </p:nvSpPr>
        <p:spPr>
          <a:xfrm>
            <a:off x="779835" y="1685925"/>
            <a:ext cx="4513262" cy="3910013"/>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文本占位符 18"/>
          <p:cNvSpPr>
            <a:spLocks noGrp="1"/>
          </p:cNvSpPr>
          <p:nvPr>
            <p:ph type="body" sz="quarter" idx="15"/>
          </p:nvPr>
        </p:nvSpPr>
        <p:spPr>
          <a:xfrm>
            <a:off x="6327775" y="2717800"/>
            <a:ext cx="5026025" cy="2878138"/>
          </a:xfrm>
        </p:spPr>
        <p:txBody>
          <a:bodyPr/>
          <a:lstStyle>
            <a:lvl1pPr marL="0" indent="0">
              <a:buNone/>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21" name="文本占位符 20"/>
          <p:cNvSpPr>
            <a:spLocks noGrp="1"/>
          </p:cNvSpPr>
          <p:nvPr>
            <p:ph type="body" sz="quarter" idx="16"/>
          </p:nvPr>
        </p:nvSpPr>
        <p:spPr>
          <a:xfrm>
            <a:off x="6327775" y="1685925"/>
            <a:ext cx="5026025" cy="515938"/>
          </a:xfrm>
        </p:spPr>
        <p:txBody>
          <a:bodyPr>
            <a:noAutofit/>
          </a:bodyPr>
          <a:lstStyle>
            <a:lvl1pPr marL="0" indent="0">
              <a:buNone/>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55E3745-35B3-400E-965E-0F86C5DDB852}"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9" name="椭圆 8"/>
          <p:cNvSpPr/>
          <p:nvPr/>
        </p:nvSpPr>
        <p:spPr>
          <a:xfrm>
            <a:off x="1408113" y="2114550"/>
            <a:ext cx="2681288" cy="2681288"/>
          </a:xfrm>
          <a:prstGeom prst="ellipse">
            <a:avLst/>
          </a:pr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sym typeface="+mn-ea"/>
            </a:endParaRPr>
          </a:p>
        </p:txBody>
      </p:sp>
      <p:sp>
        <p:nvSpPr>
          <p:cNvPr id="10" name="椭圆 7"/>
          <p:cNvSpPr/>
          <p:nvPr/>
        </p:nvSpPr>
        <p:spPr>
          <a:xfrm>
            <a:off x="1574800" y="2266950"/>
            <a:ext cx="2378075" cy="2376488"/>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cxnSp>
        <p:nvCxnSpPr>
          <p:cNvPr id="11" name="直接连接符 10"/>
          <p:cNvCxnSpPr/>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02813" y="3541713"/>
            <a:ext cx="115888" cy="1158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3" name="椭圆 12"/>
          <p:cNvSpPr/>
          <p:nvPr/>
        </p:nvSpPr>
        <p:spPr>
          <a:xfrm>
            <a:off x="10299700" y="3541713"/>
            <a:ext cx="115888" cy="115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4" name="椭圆 13"/>
          <p:cNvSpPr/>
          <p:nvPr/>
        </p:nvSpPr>
        <p:spPr>
          <a:xfrm>
            <a:off x="9967913" y="3541713"/>
            <a:ext cx="115888" cy="115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5" name="椭圆 14"/>
          <p:cNvSpPr/>
          <p:nvPr/>
        </p:nvSpPr>
        <p:spPr>
          <a:xfrm>
            <a:off x="10134600" y="3541713"/>
            <a:ext cx="115888" cy="1158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6" name="KSO_Shape"/>
          <p:cNvSpPr/>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275228">
            <a:off x="3003550" y="2360613"/>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KSO_Shape"/>
          <p:cNvSpPr/>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0" name="KSO_Shape"/>
          <p:cNvSpPr/>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1" name="KSO_Shape"/>
          <p:cNvSpPr/>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2" name="KSO_Shape"/>
          <p:cNvSpPr/>
          <p:nvPr/>
        </p:nvSpPr>
        <p:spPr>
          <a:xfrm rot="2236532" flipH="1" flipV="1">
            <a:off x="2039938" y="424338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3" name="KSO_Shape"/>
          <p:cNvSpPr/>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7274A6CF-2039-433D-BF28-DB659F88E20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横排四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5" name="椭圆 14"/>
          <p:cNvSpPr/>
          <p:nvPr>
            <p:custDataLst>
              <p:tags r:id="rId8"/>
            </p:custDataLst>
          </p:nvPr>
        </p:nvSpPr>
        <p:spPr>
          <a:xfrm>
            <a:off x="9520238" y="3194050"/>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sp>
        <p:nvSpPr>
          <p:cNvPr id="16" name="椭圆 15"/>
          <p:cNvSpPr/>
          <p:nvPr>
            <p:custDataLst>
              <p:tags r:id="rId9"/>
            </p:custDataLst>
          </p:nvPr>
        </p:nvSpPr>
        <p:spPr>
          <a:xfrm>
            <a:off x="2160588" y="31575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sp>
        <p:nvSpPr>
          <p:cNvPr id="46" name="文本占位符 45"/>
          <p:cNvSpPr>
            <a:spLocks noGrp="1"/>
          </p:cNvSpPr>
          <p:nvPr>
            <p:ph type="body" sz="quarter" idx="14"/>
          </p:nvPr>
        </p:nvSpPr>
        <p:spPr>
          <a:xfrm>
            <a:off x="1785938" y="1727200"/>
            <a:ext cx="8610600" cy="592138"/>
          </a:xfrm>
        </p:spPr>
        <p:txBody>
          <a:bodyPr>
            <a:normAutofit/>
          </a:bodyPr>
          <a:lstStyle>
            <a:lvl1pPr marL="0" indent="0" algn="ctr">
              <a:buNone/>
              <a:defRPr sz="2400">
                <a:solidFill>
                  <a:schemeClr val="tx1">
                    <a:lumMod val="65000"/>
                    <a:lumOff val="35000"/>
                  </a:schemeClr>
                </a:solidFill>
              </a:defRPr>
            </a:lvl1pPr>
          </a:lstStyle>
          <a:p>
            <a:pPr lvl="0" fontAlgn="base"/>
            <a:endParaRPr lang="zh-CN" altLang="en-US" strike="noStrike" noProof="1" smtClean="0"/>
          </a:p>
        </p:txBody>
      </p:sp>
      <p:sp>
        <p:nvSpPr>
          <p:cNvPr id="48" name="图片占位符 47"/>
          <p:cNvSpPr>
            <a:spLocks noGrp="1"/>
          </p:cNvSpPr>
          <p:nvPr>
            <p:ph type="pic" sz="quarter" idx="15"/>
          </p:nvPr>
        </p:nvSpPr>
        <p:spPr>
          <a:xfrm>
            <a:off x="1373135"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9" name="图片占位符 47"/>
          <p:cNvSpPr>
            <a:spLocks noGrp="1"/>
          </p:cNvSpPr>
          <p:nvPr>
            <p:ph type="pic" sz="quarter" idx="16"/>
          </p:nvPr>
        </p:nvSpPr>
        <p:spPr>
          <a:xfrm>
            <a:off x="37967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0" name="图片占位符 47"/>
          <p:cNvSpPr>
            <a:spLocks noGrp="1"/>
          </p:cNvSpPr>
          <p:nvPr>
            <p:ph type="pic" sz="quarter" idx="17"/>
          </p:nvPr>
        </p:nvSpPr>
        <p:spPr>
          <a:xfrm>
            <a:off x="62156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1" name="图片占位符 47"/>
          <p:cNvSpPr>
            <a:spLocks noGrp="1"/>
          </p:cNvSpPr>
          <p:nvPr>
            <p:ph type="pic" sz="quarter" idx="18"/>
          </p:nvPr>
        </p:nvSpPr>
        <p:spPr>
          <a:xfrm>
            <a:off x="86345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3" name="文本占位符 52"/>
          <p:cNvSpPr>
            <a:spLocks noGrp="1"/>
          </p:cNvSpPr>
          <p:nvPr>
            <p:ph type="body" sz="quarter" idx="19"/>
          </p:nvPr>
        </p:nvSpPr>
        <p:spPr>
          <a:xfrm>
            <a:off x="1295082"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4" name="文本占位符 52"/>
          <p:cNvSpPr>
            <a:spLocks noGrp="1"/>
          </p:cNvSpPr>
          <p:nvPr>
            <p:ph type="body" sz="quarter" idx="20"/>
          </p:nvPr>
        </p:nvSpPr>
        <p:spPr>
          <a:xfrm>
            <a:off x="37203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5" name="文本占位符 52"/>
          <p:cNvSpPr>
            <a:spLocks noGrp="1"/>
          </p:cNvSpPr>
          <p:nvPr>
            <p:ph type="body" sz="quarter" idx="21"/>
          </p:nvPr>
        </p:nvSpPr>
        <p:spPr>
          <a:xfrm>
            <a:off x="61392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6" name="文本占位符 52"/>
          <p:cNvSpPr>
            <a:spLocks noGrp="1"/>
          </p:cNvSpPr>
          <p:nvPr>
            <p:ph type="body" sz="quarter" idx="22"/>
          </p:nvPr>
        </p:nvSpPr>
        <p:spPr>
          <a:xfrm>
            <a:off x="85581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8" name="文本占位符 57"/>
          <p:cNvSpPr>
            <a:spLocks noGrp="1"/>
          </p:cNvSpPr>
          <p:nvPr>
            <p:ph type="body" sz="quarter" idx="23"/>
          </p:nvPr>
        </p:nvSpPr>
        <p:spPr>
          <a:xfrm>
            <a:off x="1295081"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59" name="文本占位符 57"/>
          <p:cNvSpPr>
            <a:spLocks noGrp="1"/>
          </p:cNvSpPr>
          <p:nvPr>
            <p:ph type="body" sz="quarter" idx="24"/>
          </p:nvPr>
        </p:nvSpPr>
        <p:spPr>
          <a:xfrm>
            <a:off x="37203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0" name="文本占位符 57"/>
          <p:cNvSpPr>
            <a:spLocks noGrp="1"/>
          </p:cNvSpPr>
          <p:nvPr>
            <p:ph type="body" sz="quarter" idx="25"/>
          </p:nvPr>
        </p:nvSpPr>
        <p:spPr>
          <a:xfrm>
            <a:off x="61392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1" name="文本占位符 57"/>
          <p:cNvSpPr>
            <a:spLocks noGrp="1"/>
          </p:cNvSpPr>
          <p:nvPr>
            <p:ph type="body" sz="quarter" idx="26"/>
          </p:nvPr>
        </p:nvSpPr>
        <p:spPr>
          <a:xfrm>
            <a:off x="8558105" y="5045075"/>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38F1EAB8-8C6B-4AAB-B5C9-A2490FF51645}"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3"/>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45880878-4589-40F7-B911-C33EAC1E67D4}"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任意多边形: 形状 5"/>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nvSpPr>
        <p:spPr>
          <a:xfrm>
            <a:off x="1357313" y="1363663"/>
            <a:ext cx="1497013"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7"/>
          <p:cNvSpPr/>
          <p:nvPr/>
        </p:nvSpPr>
        <p:spPr>
          <a:xfrm>
            <a:off x="8089900" y="-7937"/>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8"/>
          <p:cNvSpPr/>
          <p:nvPr/>
        </p:nvSpPr>
        <p:spPr>
          <a:xfrm>
            <a:off x="4592638" y="5781675"/>
            <a:ext cx="2116138"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9"/>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0"/>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0154805">
            <a:off x="8661400" y="2400300"/>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6300000">
            <a:off x="5813425" y="893763"/>
            <a:ext cx="563563" cy="4968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2447925" y="2592718"/>
            <a:ext cx="7296150" cy="1442383"/>
          </a:xfrm>
        </p:spPr>
        <p:txBody>
          <a:bodyPr>
            <a:normAutofit/>
          </a:bodyPr>
          <a:lstStyle>
            <a:lvl1pPr algn="ctr">
              <a:defRPr sz="8000" b="1">
                <a:solidFill>
                  <a:schemeClr val="accent5"/>
                </a:solidFill>
              </a:defRPr>
            </a:lvl1pPr>
          </a:lstStyle>
          <a:p>
            <a:pPr fontAlgn="base"/>
            <a:r>
              <a:rPr lang="zh-CN" altLang="en-US" strike="noStrike" noProof="1" smtClean="0"/>
              <a:t>单击此处编辑母版标题样式</a:t>
            </a:r>
            <a:endParaRPr lang="zh-CN" altLang="en-US" strike="noStrike" noProof="1"/>
          </a:p>
        </p:txBody>
      </p:sp>
      <p:sp>
        <p:nvSpPr>
          <p:cNvPr id="1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D4D3A64F-A1C2-41F5-8964-323B7920FA06}"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876880" y="1716563"/>
            <a:ext cx="10515600" cy="4351338"/>
          </a:xfrm>
        </p:spPr>
        <p:txBody>
          <a:bodyPr>
            <a:normAutofit/>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13B91FF-047B-49B0-B094-26EBD30C3EE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615609"/>
            <a:ext cx="5157787"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615609"/>
            <a:ext cx="5183188"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标题 15"/>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7" name="文本占位符 16"/>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 name="页脚占位符 7"/>
          <p:cNvSpPr>
            <a:spLocks noGrp="1"/>
          </p:cNvSpPr>
          <p:nvPr>
            <p:ph type="ftr" sz="quarter" idx="2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50AD9F6D-D14B-497B-B0CC-3620E37B1E2B}"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dirty="0"/>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0201A40A-D282-4AB0-A159-AE861D87E89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9EF45EAA-59EF-4D2C-8DC7-71FF5908977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6"/>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和文字">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7" name="图片占位符 16"/>
          <p:cNvSpPr>
            <a:spLocks noGrp="1"/>
          </p:cNvSpPr>
          <p:nvPr>
            <p:ph type="pic" sz="quarter" idx="14"/>
          </p:nvPr>
        </p:nvSpPr>
        <p:spPr>
          <a:xfrm>
            <a:off x="779835" y="1685925"/>
            <a:ext cx="4513262" cy="3910013"/>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9" name="文本占位符 18"/>
          <p:cNvSpPr>
            <a:spLocks noGrp="1"/>
          </p:cNvSpPr>
          <p:nvPr>
            <p:ph type="body" sz="quarter" idx="15"/>
          </p:nvPr>
        </p:nvSpPr>
        <p:spPr>
          <a:xfrm>
            <a:off x="6327775" y="2717800"/>
            <a:ext cx="5026025" cy="2878138"/>
          </a:xfrm>
        </p:spPr>
        <p:txBody>
          <a:bodyPr/>
          <a:lstStyle>
            <a:lvl1pPr marL="0" indent="0">
              <a:buNone/>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21" name="文本占位符 20"/>
          <p:cNvSpPr>
            <a:spLocks noGrp="1"/>
          </p:cNvSpPr>
          <p:nvPr>
            <p:ph type="body" sz="quarter" idx="16"/>
          </p:nvPr>
        </p:nvSpPr>
        <p:spPr>
          <a:xfrm>
            <a:off x="6327775" y="1685925"/>
            <a:ext cx="5026025" cy="515938"/>
          </a:xfrm>
        </p:spPr>
        <p:txBody>
          <a:bodyPr>
            <a:noAutofit/>
          </a:bodyPr>
          <a:lstStyle>
            <a:lvl1pPr marL="0" indent="0">
              <a:buNone/>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55E3745-35B3-400E-965E-0F86C5DDB852}"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9" name="椭圆 8"/>
          <p:cNvSpPr/>
          <p:nvPr/>
        </p:nvSpPr>
        <p:spPr>
          <a:xfrm>
            <a:off x="1408113" y="2114550"/>
            <a:ext cx="2681288" cy="2681288"/>
          </a:xfrm>
          <a:prstGeom prst="ellipse">
            <a:avLst/>
          </a:pr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sym typeface="+mn-ea"/>
            </a:endParaRPr>
          </a:p>
        </p:txBody>
      </p:sp>
      <p:sp>
        <p:nvSpPr>
          <p:cNvPr id="10" name="椭圆 7"/>
          <p:cNvSpPr/>
          <p:nvPr/>
        </p:nvSpPr>
        <p:spPr>
          <a:xfrm>
            <a:off x="1574800" y="2266950"/>
            <a:ext cx="2378075" cy="2376488"/>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cxnSp>
        <p:nvCxnSpPr>
          <p:cNvPr id="11" name="直接连接符 10"/>
          <p:cNvCxnSpPr/>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02813" y="3541713"/>
            <a:ext cx="115888" cy="1158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3" name="椭圆 12"/>
          <p:cNvSpPr/>
          <p:nvPr/>
        </p:nvSpPr>
        <p:spPr>
          <a:xfrm>
            <a:off x="10299700" y="3541713"/>
            <a:ext cx="115888" cy="115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4" name="椭圆 13"/>
          <p:cNvSpPr/>
          <p:nvPr/>
        </p:nvSpPr>
        <p:spPr>
          <a:xfrm>
            <a:off x="9967913" y="3541713"/>
            <a:ext cx="115888" cy="115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5" name="椭圆 14"/>
          <p:cNvSpPr/>
          <p:nvPr/>
        </p:nvSpPr>
        <p:spPr>
          <a:xfrm>
            <a:off x="10134600" y="3541713"/>
            <a:ext cx="115888" cy="1158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6" name="KSO_Shape"/>
          <p:cNvSpPr/>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275228">
            <a:off x="3003550" y="2360613"/>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KSO_Shape"/>
          <p:cNvSpPr/>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0" name="KSO_Shape"/>
          <p:cNvSpPr/>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1" name="KSO_Shape"/>
          <p:cNvSpPr/>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2" name="KSO_Shape"/>
          <p:cNvSpPr/>
          <p:nvPr/>
        </p:nvSpPr>
        <p:spPr>
          <a:xfrm rot="2236532" flipH="1" flipV="1">
            <a:off x="2039938" y="424338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3" name="KSO_Shape"/>
          <p:cNvSpPr/>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7274A6CF-2039-433D-BF28-DB659F88E20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横排四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5" name="椭圆 14"/>
          <p:cNvSpPr/>
          <p:nvPr>
            <p:custDataLst>
              <p:tags r:id="rId8"/>
            </p:custDataLst>
          </p:nvPr>
        </p:nvSpPr>
        <p:spPr>
          <a:xfrm>
            <a:off x="9520238" y="3194050"/>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sp>
        <p:nvSpPr>
          <p:cNvPr id="16" name="椭圆 15"/>
          <p:cNvSpPr/>
          <p:nvPr>
            <p:custDataLst>
              <p:tags r:id="rId9"/>
            </p:custDataLst>
          </p:nvPr>
        </p:nvSpPr>
        <p:spPr>
          <a:xfrm>
            <a:off x="2160588" y="31575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sp>
        <p:nvSpPr>
          <p:cNvPr id="46" name="文本占位符 45"/>
          <p:cNvSpPr>
            <a:spLocks noGrp="1"/>
          </p:cNvSpPr>
          <p:nvPr>
            <p:ph type="body" sz="quarter" idx="14"/>
          </p:nvPr>
        </p:nvSpPr>
        <p:spPr>
          <a:xfrm>
            <a:off x="1785938" y="1727200"/>
            <a:ext cx="8610600" cy="592138"/>
          </a:xfrm>
        </p:spPr>
        <p:txBody>
          <a:bodyPr>
            <a:normAutofit/>
          </a:bodyPr>
          <a:lstStyle>
            <a:lvl1pPr marL="0" indent="0" algn="ctr">
              <a:buNone/>
              <a:defRPr sz="2400">
                <a:solidFill>
                  <a:schemeClr val="tx1">
                    <a:lumMod val="65000"/>
                    <a:lumOff val="35000"/>
                  </a:schemeClr>
                </a:solidFill>
              </a:defRPr>
            </a:lvl1pPr>
          </a:lstStyle>
          <a:p>
            <a:pPr lvl="0" fontAlgn="base"/>
            <a:endParaRPr lang="zh-CN" altLang="en-US" strike="noStrike" noProof="1" smtClean="0"/>
          </a:p>
        </p:txBody>
      </p:sp>
      <p:sp>
        <p:nvSpPr>
          <p:cNvPr id="48" name="图片占位符 47"/>
          <p:cNvSpPr>
            <a:spLocks noGrp="1"/>
          </p:cNvSpPr>
          <p:nvPr>
            <p:ph type="pic" sz="quarter" idx="15"/>
          </p:nvPr>
        </p:nvSpPr>
        <p:spPr>
          <a:xfrm>
            <a:off x="1373135"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9" name="图片占位符 47"/>
          <p:cNvSpPr>
            <a:spLocks noGrp="1"/>
          </p:cNvSpPr>
          <p:nvPr>
            <p:ph type="pic" sz="quarter" idx="16"/>
          </p:nvPr>
        </p:nvSpPr>
        <p:spPr>
          <a:xfrm>
            <a:off x="37967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0" name="图片占位符 47"/>
          <p:cNvSpPr>
            <a:spLocks noGrp="1"/>
          </p:cNvSpPr>
          <p:nvPr>
            <p:ph type="pic" sz="quarter" idx="17"/>
          </p:nvPr>
        </p:nvSpPr>
        <p:spPr>
          <a:xfrm>
            <a:off x="62156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1" name="图片占位符 47"/>
          <p:cNvSpPr>
            <a:spLocks noGrp="1"/>
          </p:cNvSpPr>
          <p:nvPr>
            <p:ph type="pic" sz="quarter" idx="18"/>
          </p:nvPr>
        </p:nvSpPr>
        <p:spPr>
          <a:xfrm>
            <a:off x="86345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3" name="文本占位符 52"/>
          <p:cNvSpPr>
            <a:spLocks noGrp="1"/>
          </p:cNvSpPr>
          <p:nvPr>
            <p:ph type="body" sz="quarter" idx="19"/>
          </p:nvPr>
        </p:nvSpPr>
        <p:spPr>
          <a:xfrm>
            <a:off x="1295082"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4" name="文本占位符 52"/>
          <p:cNvSpPr>
            <a:spLocks noGrp="1"/>
          </p:cNvSpPr>
          <p:nvPr>
            <p:ph type="body" sz="quarter" idx="20"/>
          </p:nvPr>
        </p:nvSpPr>
        <p:spPr>
          <a:xfrm>
            <a:off x="37203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5" name="文本占位符 52"/>
          <p:cNvSpPr>
            <a:spLocks noGrp="1"/>
          </p:cNvSpPr>
          <p:nvPr>
            <p:ph type="body" sz="quarter" idx="21"/>
          </p:nvPr>
        </p:nvSpPr>
        <p:spPr>
          <a:xfrm>
            <a:off x="61392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6" name="文本占位符 52"/>
          <p:cNvSpPr>
            <a:spLocks noGrp="1"/>
          </p:cNvSpPr>
          <p:nvPr>
            <p:ph type="body" sz="quarter" idx="22"/>
          </p:nvPr>
        </p:nvSpPr>
        <p:spPr>
          <a:xfrm>
            <a:off x="85581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8" name="文本占位符 57"/>
          <p:cNvSpPr>
            <a:spLocks noGrp="1"/>
          </p:cNvSpPr>
          <p:nvPr>
            <p:ph type="body" sz="quarter" idx="23"/>
          </p:nvPr>
        </p:nvSpPr>
        <p:spPr>
          <a:xfrm>
            <a:off x="1295081"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59" name="文本占位符 57"/>
          <p:cNvSpPr>
            <a:spLocks noGrp="1"/>
          </p:cNvSpPr>
          <p:nvPr>
            <p:ph type="body" sz="quarter" idx="24"/>
          </p:nvPr>
        </p:nvSpPr>
        <p:spPr>
          <a:xfrm>
            <a:off x="37203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0" name="文本占位符 57"/>
          <p:cNvSpPr>
            <a:spLocks noGrp="1"/>
          </p:cNvSpPr>
          <p:nvPr>
            <p:ph type="body" sz="quarter" idx="25"/>
          </p:nvPr>
        </p:nvSpPr>
        <p:spPr>
          <a:xfrm>
            <a:off x="61392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1" name="文本占位符 57"/>
          <p:cNvSpPr>
            <a:spLocks noGrp="1"/>
          </p:cNvSpPr>
          <p:nvPr>
            <p:ph type="body" sz="quarter" idx="26"/>
          </p:nvPr>
        </p:nvSpPr>
        <p:spPr>
          <a:xfrm>
            <a:off x="8558105" y="5045075"/>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38F1EAB8-8C6B-4AAB-B5C9-A2490FF51645}"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3"/>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45880878-4589-40F7-B911-C33EAC1E67D4}"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任意多边形: 形状 5"/>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nvSpPr>
        <p:spPr>
          <a:xfrm>
            <a:off x="1357313" y="1363663"/>
            <a:ext cx="1497013"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7"/>
          <p:cNvSpPr/>
          <p:nvPr/>
        </p:nvSpPr>
        <p:spPr>
          <a:xfrm>
            <a:off x="8089900" y="-7937"/>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8"/>
          <p:cNvSpPr/>
          <p:nvPr/>
        </p:nvSpPr>
        <p:spPr>
          <a:xfrm>
            <a:off x="4592638" y="5781675"/>
            <a:ext cx="2116138"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9"/>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0"/>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0154805">
            <a:off x="8661400" y="2400300"/>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6300000">
            <a:off x="5813425" y="893763"/>
            <a:ext cx="563563" cy="4968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2447925" y="2592718"/>
            <a:ext cx="7296150" cy="1442383"/>
          </a:xfrm>
        </p:spPr>
        <p:txBody>
          <a:bodyPr>
            <a:normAutofit/>
          </a:bodyPr>
          <a:lstStyle>
            <a:lvl1pPr algn="ctr">
              <a:defRPr sz="8000" b="1">
                <a:solidFill>
                  <a:schemeClr val="accent5"/>
                </a:solidFill>
              </a:defRPr>
            </a:lvl1pPr>
          </a:lstStyle>
          <a:p>
            <a:pPr fontAlgn="base"/>
            <a:r>
              <a:rPr lang="zh-CN" altLang="en-US" strike="noStrike" noProof="1" smtClean="0"/>
              <a:t>单击此处编辑母版标题样式</a:t>
            </a:r>
            <a:endParaRPr lang="zh-CN" altLang="en-US" strike="noStrike" noProof="1"/>
          </a:p>
        </p:txBody>
      </p:sp>
      <p:sp>
        <p:nvSpPr>
          <p:cNvPr id="1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2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D4D3A64F-A1C2-41F5-8964-323B7920FA06}"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615609"/>
            <a:ext cx="5157787"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615609"/>
            <a:ext cx="5183188"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标题 15"/>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endParaRPr lang="zh-CN" altLang="en-US" strike="noStrike" noProof="1"/>
          </a:p>
        </p:txBody>
      </p:sp>
      <p:sp>
        <p:nvSpPr>
          <p:cNvPr id="17" name="文本占位符 16"/>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15"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 name="页脚占位符 7"/>
          <p:cNvSpPr>
            <a:spLocks noGrp="1"/>
          </p:cNvSpPr>
          <p:nvPr>
            <p:ph type="ftr" sz="quarter" idx="2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50AD9F6D-D14B-497B-B0CC-3620E37B1E2B}"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dirty="0"/>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0201A40A-D282-4AB0-A159-AE861D87E89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4"/>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defRPr sz="1200" noProof="1" smtClean="0">
                <a:solidFill>
                  <a:schemeClr val="bg1">
                    <a:lumMod val="50000"/>
                  </a:schemeClr>
                </a:solidFill>
                <a:latin typeface="+mn-lt"/>
                <a:ea typeface="+mn-ea"/>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defRPr sz="1200" noProof="1">
                <a:solidFill>
                  <a:schemeClr val="bg1">
                    <a:lumMod val="50000"/>
                  </a:scheme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lnSpc>
                <a:spcPct val="120000"/>
              </a:lnSpc>
              <a:defRPr sz="1200" noProof="1" smtClean="0">
                <a:solidFill>
                  <a:schemeClr val="bg1">
                    <a:lumMod val="50000"/>
                  </a:schemeClr>
                </a:solidFill>
                <a:latin typeface="+mn-lt"/>
                <a:ea typeface="+mn-ea"/>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lnSpc>
          <a:spcPct val="120000"/>
        </a:lnSpc>
        <a:spcBef>
          <a:spcPct val="0"/>
        </a:spcBef>
        <a:spcAft>
          <a:spcPct val="0"/>
        </a:spcAft>
        <a:defRPr sz="3200" b="1" kern="1200">
          <a:solidFill>
            <a:srgbClr val="595959"/>
          </a:solidFill>
          <a:latin typeface="黑体" panose="02010609060101010101" pitchFamily="49" charset="-122"/>
          <a:ea typeface="黑体" panose="02010609060101010101" pitchFamily="49" charset="-122"/>
          <a:cs typeface="+mj-cs"/>
        </a:defRPr>
      </a:lvl1pPr>
      <a:lvl2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2pPr>
      <a:lvl3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3pPr>
      <a:lvl4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4pPr>
      <a:lvl5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5pPr>
      <a:lvl6pPr marL="4572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6pPr>
      <a:lvl7pPr marL="9144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7pPr>
      <a:lvl8pPr marL="13716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8pPr>
      <a:lvl9pPr marL="18288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4"/>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defRPr sz="1200" noProof="1" smtClean="0">
                <a:solidFill>
                  <a:schemeClr val="bg1">
                    <a:lumMod val="50000"/>
                  </a:schemeClr>
                </a:solidFill>
                <a:latin typeface="+mn-lt"/>
                <a:ea typeface="+mn-ea"/>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defRPr sz="1200" noProof="1">
                <a:solidFill>
                  <a:schemeClr val="bg1">
                    <a:lumMod val="50000"/>
                  </a:scheme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lnSpc>
                <a:spcPct val="120000"/>
              </a:lnSpc>
              <a:defRPr sz="1200" noProof="1" smtClean="0">
                <a:solidFill>
                  <a:schemeClr val="bg1">
                    <a:lumMod val="50000"/>
                  </a:schemeClr>
                </a:solidFill>
                <a:latin typeface="+mn-lt"/>
                <a:ea typeface="+mn-ea"/>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fontAlgn="base">
        <a:lnSpc>
          <a:spcPct val="120000"/>
        </a:lnSpc>
        <a:spcBef>
          <a:spcPct val="0"/>
        </a:spcBef>
        <a:spcAft>
          <a:spcPct val="0"/>
        </a:spcAft>
        <a:defRPr sz="3200" b="1" kern="1200">
          <a:solidFill>
            <a:srgbClr val="595959"/>
          </a:solidFill>
          <a:latin typeface="黑体" panose="02010609060101010101" pitchFamily="49" charset="-122"/>
          <a:ea typeface="黑体" panose="02010609060101010101" pitchFamily="49" charset="-122"/>
          <a:cs typeface="+mj-cs"/>
        </a:defRPr>
      </a:lvl1pPr>
      <a:lvl2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2pPr>
      <a:lvl3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3pPr>
      <a:lvl4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4pPr>
      <a:lvl5pPr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5pPr>
      <a:lvl6pPr marL="4572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6pPr>
      <a:lvl7pPr marL="9144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7pPr>
      <a:lvl8pPr marL="13716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8pPr>
      <a:lvl9pPr marL="1828800" algn="l" rtl="0" fontAlgn="base">
        <a:lnSpc>
          <a:spcPct val="120000"/>
        </a:lnSpc>
        <a:spcBef>
          <a:spcPct val="0"/>
        </a:spcBef>
        <a:spcAft>
          <a:spcPct val="0"/>
        </a:spcAft>
        <a:defRPr sz="3200" b="1">
          <a:solidFill>
            <a:srgbClr val="595959"/>
          </a:solidFill>
          <a:latin typeface="黑体" panose="02010609060101010101" pitchFamily="49" charset="-122"/>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image" Target="../media/image1.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3.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14.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image" Target="../media/image6.png"/><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5" Type="http://schemas.openxmlformats.org/officeDocument/2006/relationships/notesSlide" Target="../notesSlides/notesSlide13.xml"/><Relationship Id="rId14" Type="http://schemas.openxmlformats.org/officeDocument/2006/relationships/slideLayout" Target="../slideLayouts/slideLayout3.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7.xml"/></Relationships>
</file>

<file path=ppt/slides/_rels/slide15.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2" Type="http://schemas.openxmlformats.org/officeDocument/2006/relationships/notesSlide" Target="../notesSlides/notesSlide14.xml"/><Relationship Id="rId21" Type="http://schemas.openxmlformats.org/officeDocument/2006/relationships/slideLayout" Target="../slideLayouts/slideLayout2.xml"/><Relationship Id="rId20" Type="http://schemas.openxmlformats.org/officeDocument/2006/relationships/tags" Target="../tags/tag278.xml"/><Relationship Id="rId2" Type="http://schemas.openxmlformats.org/officeDocument/2006/relationships/tags" Target="../tags/tag260.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tags" Target="../tags/tag259.xml"/></Relationships>
</file>

<file path=ppt/slides/_rels/slide16.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1" Type="http://schemas.openxmlformats.org/officeDocument/2006/relationships/notesSlide" Target="../notesSlides/notesSlide15.xml"/><Relationship Id="rId10" Type="http://schemas.openxmlformats.org/officeDocument/2006/relationships/slideLayout" Target="../slideLayouts/slideLayout3.xml"/><Relationship Id="rId1" Type="http://schemas.openxmlformats.org/officeDocument/2006/relationships/tags" Target="../tags/tag279.xml"/></Relationships>
</file>

<file path=ppt/slides/_rels/slide17.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image" Target="../media/image10.png"/><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image" Target="../media/image2.jpeg"/><Relationship Id="rId2" Type="http://schemas.openxmlformats.org/officeDocument/2006/relationships/tags" Target="../tags/tag286.xml"/><Relationship Id="rId11" Type="http://schemas.openxmlformats.org/officeDocument/2006/relationships/notesSlide" Target="../notesSlides/notesSlide16.xml"/><Relationship Id="rId10" Type="http://schemas.openxmlformats.org/officeDocument/2006/relationships/slideLayout" Target="../slideLayouts/slideLayout15.xml"/><Relationship Id="rId1" Type="http://schemas.openxmlformats.org/officeDocument/2006/relationships/tags" Target="../tags/tag285.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xml"/><Relationship Id="rId7" Type="http://schemas.openxmlformats.org/officeDocument/2006/relationships/tags" Target="../tags/tag297.xml"/><Relationship Id="rId6" Type="http://schemas.openxmlformats.org/officeDocument/2006/relationships/image" Target="../media/image11.png"/><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3.xml"/><Relationship Id="rId7" Type="http://schemas.openxmlformats.org/officeDocument/2006/relationships/tags" Target="../tags/tag30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s>
</file>

<file path=ppt/slides/_rels/slide2.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4" Type="http://schemas.openxmlformats.org/officeDocument/2006/relationships/notesSlide" Target="../notesSlides/notesSlide2.xml"/><Relationship Id="rId13" Type="http://schemas.openxmlformats.org/officeDocument/2006/relationships/slideLayout" Target="../slideLayouts/slideLayout10.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3.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4.xml"/></Relationships>
</file>

<file path=ppt/slides/_rels/slide23.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2" Type="http://schemas.openxmlformats.org/officeDocument/2006/relationships/notesSlide" Target="../notesSlides/notesSlide21.xml"/><Relationship Id="rId21" Type="http://schemas.openxmlformats.org/officeDocument/2006/relationships/slideLayout" Target="../slideLayouts/slideLayout2.xml"/><Relationship Id="rId20" Type="http://schemas.openxmlformats.org/officeDocument/2006/relationships/tags" Target="../tags/tag334.xml"/><Relationship Id="rId2" Type="http://schemas.openxmlformats.org/officeDocument/2006/relationships/tags" Target="../tags/tag316.xml"/><Relationship Id="rId19" Type="http://schemas.openxmlformats.org/officeDocument/2006/relationships/tags" Target="../tags/tag333.xml"/><Relationship Id="rId18" Type="http://schemas.openxmlformats.org/officeDocument/2006/relationships/tags" Target="../tags/tag332.xml"/><Relationship Id="rId17" Type="http://schemas.openxmlformats.org/officeDocument/2006/relationships/tags" Target="../tags/tag331.xml"/><Relationship Id="rId16" Type="http://schemas.openxmlformats.org/officeDocument/2006/relationships/tags" Target="../tags/tag330.xml"/><Relationship Id="rId15" Type="http://schemas.openxmlformats.org/officeDocument/2006/relationships/tags" Target="../tags/tag329.xml"/><Relationship Id="rId14" Type="http://schemas.openxmlformats.org/officeDocument/2006/relationships/tags" Target="../tags/tag328.xml"/><Relationship Id="rId13" Type="http://schemas.openxmlformats.org/officeDocument/2006/relationships/tags" Target="../tags/tag327.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336.xml"/><Relationship Id="rId1" Type="http://schemas.openxmlformats.org/officeDocument/2006/relationships/tags" Target="../tags/tag33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tags" Target="../tags/tag110.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2.jpeg"/><Relationship Id="rId2" Type="http://schemas.openxmlformats.org/officeDocument/2006/relationships/tags" Target="../tags/tag112.xml"/><Relationship Id="rId16" Type="http://schemas.openxmlformats.org/officeDocument/2006/relationships/notesSlide" Target="../notesSlides/notesSlide4.xml"/><Relationship Id="rId15" Type="http://schemas.openxmlformats.org/officeDocument/2006/relationships/slideLayout" Target="../slideLayouts/slideLayout15.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9.xml"/><Relationship Id="rId2" Type="http://schemas.openxmlformats.org/officeDocument/2006/relationships/tags" Target="../tags/tag125.xml"/><Relationship Id="rId1" Type="http://schemas.openxmlformats.org/officeDocument/2006/relationships/tags" Target="../tags/tag124.xml"/></Relationships>
</file>

<file path=ppt/slides/_rels/slide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6" Type="http://schemas.openxmlformats.org/officeDocument/2006/relationships/notesSlide" Target="../notesSlides/notesSlide6.xml"/><Relationship Id="rId35" Type="http://schemas.openxmlformats.org/officeDocument/2006/relationships/slideLayout" Target="../slideLayouts/slideLayout2.xml"/><Relationship Id="rId34" Type="http://schemas.openxmlformats.org/officeDocument/2006/relationships/tags" Target="../tags/tag159.xml"/><Relationship Id="rId33" Type="http://schemas.openxmlformats.org/officeDocument/2006/relationships/tags" Target="../tags/tag158.xml"/><Relationship Id="rId32" Type="http://schemas.openxmlformats.org/officeDocument/2006/relationships/tags" Target="../tags/tag157.xml"/><Relationship Id="rId31" Type="http://schemas.openxmlformats.org/officeDocument/2006/relationships/tags" Target="../tags/tag156.xml"/><Relationship Id="rId30" Type="http://schemas.openxmlformats.org/officeDocument/2006/relationships/tags" Target="../tags/tag155.xml"/><Relationship Id="rId3" Type="http://schemas.openxmlformats.org/officeDocument/2006/relationships/tags" Target="../tags/tag128.xml"/><Relationship Id="rId29" Type="http://schemas.openxmlformats.org/officeDocument/2006/relationships/tags" Target="../tags/tag154.xml"/><Relationship Id="rId28" Type="http://schemas.openxmlformats.org/officeDocument/2006/relationships/tags" Target="../tags/tag153.xml"/><Relationship Id="rId27" Type="http://schemas.openxmlformats.org/officeDocument/2006/relationships/tags" Target="../tags/tag152.xml"/><Relationship Id="rId26" Type="http://schemas.openxmlformats.org/officeDocument/2006/relationships/tags" Target="../tags/tag151.xml"/><Relationship Id="rId25" Type="http://schemas.openxmlformats.org/officeDocument/2006/relationships/tags" Target="../tags/tag150.xml"/><Relationship Id="rId24" Type="http://schemas.openxmlformats.org/officeDocument/2006/relationships/tags" Target="../tags/tag149.xml"/><Relationship Id="rId23" Type="http://schemas.openxmlformats.org/officeDocument/2006/relationships/tags" Target="../tags/tag148.xml"/><Relationship Id="rId22" Type="http://schemas.openxmlformats.org/officeDocument/2006/relationships/tags" Target="../tags/tag147.xml"/><Relationship Id="rId21" Type="http://schemas.openxmlformats.org/officeDocument/2006/relationships/tags" Target="../tags/tag146.xml"/><Relationship Id="rId20" Type="http://schemas.openxmlformats.org/officeDocument/2006/relationships/tags" Target="../tags/tag145.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tags" Target="../tags/tag126.xml"/></Relationships>
</file>

<file path=ppt/slides/_rels/slide7.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7" Type="http://schemas.openxmlformats.org/officeDocument/2006/relationships/slideLayout" Target="../slideLayouts/slideLayout2.xml"/><Relationship Id="rId36" Type="http://schemas.openxmlformats.org/officeDocument/2006/relationships/tags" Target="../tags/tag195.xml"/><Relationship Id="rId35" Type="http://schemas.openxmlformats.org/officeDocument/2006/relationships/tags" Target="../tags/tag194.xml"/><Relationship Id="rId34" Type="http://schemas.openxmlformats.org/officeDocument/2006/relationships/tags" Target="../tags/tag193.xml"/><Relationship Id="rId33" Type="http://schemas.openxmlformats.org/officeDocument/2006/relationships/tags" Target="../tags/tag192.xml"/><Relationship Id="rId32" Type="http://schemas.openxmlformats.org/officeDocument/2006/relationships/tags" Target="../tags/tag191.xml"/><Relationship Id="rId31" Type="http://schemas.openxmlformats.org/officeDocument/2006/relationships/tags" Target="../tags/tag190.xml"/><Relationship Id="rId30" Type="http://schemas.openxmlformats.org/officeDocument/2006/relationships/tags" Target="../tags/tag189.xml"/><Relationship Id="rId3" Type="http://schemas.openxmlformats.org/officeDocument/2006/relationships/tags" Target="../tags/tag162.xml"/><Relationship Id="rId29" Type="http://schemas.openxmlformats.org/officeDocument/2006/relationships/tags" Target="../tags/tag188.xml"/><Relationship Id="rId28" Type="http://schemas.openxmlformats.org/officeDocument/2006/relationships/tags" Target="../tags/tag187.xml"/><Relationship Id="rId27" Type="http://schemas.openxmlformats.org/officeDocument/2006/relationships/tags" Target="../tags/tag186.xml"/><Relationship Id="rId26" Type="http://schemas.openxmlformats.org/officeDocument/2006/relationships/tags" Target="../tags/tag185.xml"/><Relationship Id="rId25" Type="http://schemas.openxmlformats.org/officeDocument/2006/relationships/tags" Target="../tags/tag184.xml"/><Relationship Id="rId24" Type="http://schemas.openxmlformats.org/officeDocument/2006/relationships/tags" Target="../tags/tag183.xml"/><Relationship Id="rId23" Type="http://schemas.openxmlformats.org/officeDocument/2006/relationships/tags" Target="../tags/tag182.xml"/><Relationship Id="rId22" Type="http://schemas.openxmlformats.org/officeDocument/2006/relationships/tags" Target="../tags/tag181.xml"/><Relationship Id="rId21" Type="http://schemas.openxmlformats.org/officeDocument/2006/relationships/tags" Target="../tags/tag180.xml"/><Relationship Id="rId20" Type="http://schemas.openxmlformats.org/officeDocument/2006/relationships/tags" Target="../tags/tag179.xml"/><Relationship Id="rId2" Type="http://schemas.openxmlformats.org/officeDocument/2006/relationships/tags" Target="../tags/tag161.xml"/><Relationship Id="rId19" Type="http://schemas.openxmlformats.org/officeDocument/2006/relationships/tags" Target="../tags/tag178.xml"/><Relationship Id="rId18" Type="http://schemas.openxmlformats.org/officeDocument/2006/relationships/tags" Target="../tags/tag177.xml"/><Relationship Id="rId17" Type="http://schemas.openxmlformats.org/officeDocument/2006/relationships/tags" Target="../tags/tag176.xml"/><Relationship Id="rId16" Type="http://schemas.openxmlformats.org/officeDocument/2006/relationships/tags" Target="../tags/tag175.xml"/><Relationship Id="rId15" Type="http://schemas.openxmlformats.org/officeDocument/2006/relationships/tags" Target="../tags/tag174.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0.xml"/></Relationships>
</file>

<file path=ppt/slides/_rels/slide8.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4" Type="http://schemas.openxmlformats.org/officeDocument/2006/relationships/notesSlide" Target="../notesSlides/notesSlide7.xml"/><Relationship Id="rId23" Type="http://schemas.openxmlformats.org/officeDocument/2006/relationships/slideLayout" Target="../slideLayouts/slideLayout2.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tags" Target="../tags/tag197.xml"/><Relationship Id="rId19" Type="http://schemas.openxmlformats.org/officeDocument/2006/relationships/tags" Target="../tags/tag214.xml"/><Relationship Id="rId18" Type="http://schemas.openxmlformats.org/officeDocument/2006/relationships/tags" Target="../tags/tag213.xml"/><Relationship Id="rId17" Type="http://schemas.openxmlformats.org/officeDocument/2006/relationships/tags" Target="../tags/tag212.xml"/><Relationship Id="rId16" Type="http://schemas.openxmlformats.org/officeDocument/2006/relationships/tags" Target="../tags/tag211.xml"/><Relationship Id="rId15" Type="http://schemas.openxmlformats.org/officeDocument/2006/relationships/tags" Target="../tags/tag210.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tags" Target="../tags/tag196.xml"/></Relationships>
</file>

<file path=ppt/slides/_rels/slide9.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1" Type="http://schemas.openxmlformats.org/officeDocument/2006/relationships/notesSlide" Target="../notesSlides/notesSlide8.xml"/><Relationship Id="rId10" Type="http://schemas.openxmlformats.org/officeDocument/2006/relationships/slideLayout" Target="../slideLayouts/slideLayout3.xml"/><Relationship Id="rId1" Type="http://schemas.openxmlformats.org/officeDocument/2006/relationships/tags" Target="../tags/tag2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a:xfrm>
            <a:off x="2749550" y="2344738"/>
            <a:ext cx="6677025" cy="901700"/>
          </a:xfrm>
        </p:spPr>
        <p:txBody>
          <a:bodyPr vert="horz" wrap="square" lIns="91440" tIns="45720" rIns="91440" bIns="45720" numCol="1" anchor="b" anchorCtr="0" compatLnSpc="1">
            <a:normAutofit fontScale="90000"/>
          </a:body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zh-CN" altLang="en-IE" sz="4890" b="1" i="0" u="none" strike="noStrike" kern="1200" cap="none" spc="0" normalizeH="0" baseline="0" noProof="1">
                <a:ln>
                  <a:noFill/>
                </a:ln>
                <a:solidFill>
                  <a:schemeClr val="tx1">
                    <a:lumMod val="65000"/>
                    <a:lumOff val="35000"/>
                  </a:schemeClr>
                </a:solidFill>
                <a:effectLst/>
                <a:uLnTx/>
                <a:uFillTx/>
                <a:latin typeface="黑体" panose="02010609060101010101" pitchFamily="49" charset="-122"/>
                <a:ea typeface="黑体" panose="02010609060101010101" pitchFamily="49" charset="-122"/>
                <a:cs typeface="+mj-cs"/>
              </a:rPr>
              <a:t>答题卡识别</a:t>
            </a:r>
            <a:endParaRPr kumimoji="0" lang="zh-CN" altLang="en-IE" sz="4890" b="1" i="0" u="none" strike="noStrike" kern="1200" cap="none" spc="0" normalizeH="0" baseline="0" noProof="1">
              <a:ln>
                <a:noFill/>
              </a:ln>
              <a:solidFill>
                <a:schemeClr val="tx1">
                  <a:lumMod val="65000"/>
                  <a:lumOff val="35000"/>
                </a:schemeClr>
              </a:solidFill>
              <a:effectLst/>
              <a:uLnTx/>
              <a:uFillTx/>
              <a:latin typeface="黑体" panose="02010609060101010101" pitchFamily="49" charset="-122"/>
              <a:ea typeface="黑体" panose="02010609060101010101" pitchFamily="49" charset="-122"/>
              <a:cs typeface="+mj-cs"/>
            </a:endParaRPr>
          </a:p>
        </p:txBody>
      </p:sp>
      <p:sp>
        <p:nvSpPr>
          <p:cNvPr id="13314" name="副标题 3"/>
          <p:cNvSpPr>
            <a:spLocks noGrp="1"/>
          </p:cNvSpPr>
          <p:nvPr>
            <p:ph type="subTitle" idx="1"/>
            <p:custDataLst>
              <p:tags r:id="rId2"/>
            </p:custDataLst>
          </p:nvPr>
        </p:nvSpPr>
        <p:spPr>
          <a:xfrm>
            <a:off x="2749550" y="4904105"/>
            <a:ext cx="6677025" cy="590550"/>
          </a:xfrm>
        </p:spPr>
        <p:txBody>
          <a:bodyPr vert="horz" wrap="square" lIns="91440" tIns="45720" rIns="91440" bIns="45720" anchor="t" anchorCtr="0"/>
          <a:p>
            <a:pPr eaLnBrk="1" hangingPunct="1"/>
            <a:r>
              <a:rPr lang="zh-CN" altLang="da-DK" kern="1200" dirty="0">
                <a:solidFill>
                  <a:srgbClr val="808080"/>
                </a:solidFill>
                <a:latin typeface="黑体" panose="02010609060101010101" pitchFamily="49" charset="-122"/>
                <a:ea typeface="黑体" panose="02010609060101010101" pitchFamily="49" charset="-122"/>
                <a:cs typeface="+mn-cs"/>
              </a:rPr>
              <a:t>报告人：</a:t>
            </a:r>
            <a:endParaRPr lang="zh-CN" altLang="da-DK" kern="1200" dirty="0">
              <a:solidFill>
                <a:srgbClr val="808080"/>
              </a:solidFill>
              <a:latin typeface="黑体" panose="02010609060101010101" pitchFamily="49" charset="-122"/>
              <a:ea typeface="黑体" panose="02010609060101010101" pitchFamily="49" charset="-122"/>
              <a:cs typeface="+mn-cs"/>
            </a:endParaRPr>
          </a:p>
        </p:txBody>
      </p:sp>
      <p:sp>
        <p:nvSpPr>
          <p:cNvPr id="13315" name="文本框 4"/>
          <p:cNvSpPr txBox="1"/>
          <p:nvPr>
            <p:custDataLst>
              <p:tags r:id="rId3"/>
            </p:custDataLst>
          </p:nvPr>
        </p:nvSpPr>
        <p:spPr>
          <a:xfrm>
            <a:off x="4848225" y="1328738"/>
            <a:ext cx="2495550" cy="922020"/>
          </a:xfrm>
          <a:prstGeom prst="rect">
            <a:avLst/>
          </a:prstGeom>
          <a:noFill/>
          <a:ln w="9525">
            <a:noFill/>
          </a:ln>
        </p:spPr>
        <p:txBody>
          <a:bodyPr anchor="t" anchorCtr="0">
            <a:spAutoFit/>
          </a:bodyPr>
          <a:p>
            <a:pPr algn="ctr"/>
            <a:r>
              <a:rPr lang="en-US" altLang="zh-CN" sz="5400" b="1" dirty="0">
                <a:solidFill>
                  <a:srgbClr val="595959"/>
                </a:solidFill>
                <a:latin typeface="黑体" panose="02010609060101010101" pitchFamily="49" charset="-122"/>
                <a:ea typeface="黑体" panose="02010609060101010101" pitchFamily="49" charset="-122"/>
              </a:rPr>
              <a:t>OPENCV</a:t>
            </a:r>
            <a:endParaRPr lang="en-US" altLang="zh-CN" sz="5400" b="1" dirty="0">
              <a:solidFill>
                <a:srgbClr val="595959"/>
              </a:solidFill>
              <a:latin typeface="黑体" panose="02010609060101010101" pitchFamily="49" charset="-122"/>
              <a:ea typeface="黑体" panose="02010609060101010101" pitchFamily="49" charset="-122"/>
            </a:endParaRPr>
          </a:p>
        </p:txBody>
      </p:sp>
      <p:pic>
        <p:nvPicPr>
          <p:cNvPr id="13316" name="图片 2"/>
          <p:cNvPicPr>
            <a:picLocks noChangeAspect="1"/>
          </p:cNvPicPr>
          <p:nvPr/>
        </p:nvPicPr>
        <p:blipFill>
          <a:blip r:embed="rId4"/>
          <a:stretch>
            <a:fillRect/>
          </a:stretch>
        </p:blipFill>
        <p:spPr>
          <a:xfrm>
            <a:off x="5341938" y="3886200"/>
            <a:ext cx="1509712" cy="847725"/>
          </a:xfrm>
          <a:prstGeom prst="rect">
            <a:avLst/>
          </a:prstGeom>
          <a:noFill/>
          <a:ln w="9525">
            <a:noFill/>
          </a:ln>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134745" y="1837055"/>
            <a:ext cx="8982075" cy="803275"/>
          </a:xfrm>
          <a:prstGeom prst="rect">
            <a:avLst/>
          </a:prstGeom>
          <a:noFill/>
          <a:ln w="9525">
            <a:noFill/>
          </a:ln>
        </p:spPr>
        <p:txBody>
          <a:bodyPr lIns="90000" tIns="46800" rIns="90000" bIns="46800" anchor="ctr" anchorCtr="0"/>
          <a:p>
            <a:pPr>
              <a:lnSpc>
                <a:spcPts val="1800"/>
              </a:lnSpc>
            </a:pPr>
            <a:r>
              <a:rPr dirty="0">
                <a:solidFill>
                  <a:srgbClr val="808080"/>
                </a:solidFill>
                <a:latin typeface="黑体" panose="02010609060101010101" pitchFamily="49" charset="-122"/>
                <a:ea typeface="黑体" panose="02010609060101010101" pitchFamily="49" charset="-122"/>
              </a:rPr>
              <a:t>阈值法的基本思想是基于图像的灰度特征来计算一个或多个灰度阈值，并将图像中每个像素的灰度值与阈值相比较，最后将像素根据比较结果分到合适的类别中</a:t>
            </a:r>
            <a:r>
              <a:rPr lang="zh-CN" dirty="0">
                <a:solidFill>
                  <a:srgbClr val="808080"/>
                </a:solidFill>
                <a:latin typeface="黑体" panose="02010609060101010101" pitchFamily="49" charset="-122"/>
                <a:ea typeface="黑体" panose="02010609060101010101" pitchFamily="49" charset="-122"/>
              </a:rPr>
              <a:t>。</a:t>
            </a:r>
            <a:endParaRPr lang="zh-CN" dirty="0">
              <a:solidFill>
                <a:srgbClr val="808080"/>
              </a:solidFill>
              <a:latin typeface="黑体" panose="02010609060101010101" pitchFamily="49" charset="-122"/>
              <a:ea typeface="黑体" panose="02010609060101010101" pitchFamily="49" charset="-122"/>
            </a:endParaRPr>
          </a:p>
          <a:p>
            <a:pPr>
              <a:lnSpc>
                <a:spcPts val="1800"/>
              </a:lnSpc>
            </a:pPr>
            <a:endParaRPr lang="zh-CN" dirty="0">
              <a:solidFill>
                <a:srgbClr val="808080"/>
              </a:solidFill>
              <a:latin typeface="黑体" panose="02010609060101010101" pitchFamily="49" charset="-122"/>
              <a:ea typeface="黑体" panose="02010609060101010101" pitchFamily="49" charset="-122"/>
            </a:endParaRPr>
          </a:p>
          <a:p>
            <a:pPr>
              <a:lnSpc>
                <a:spcPts val="1800"/>
              </a:lnSpc>
            </a:pPr>
            <a:r>
              <a:rPr lang="zh-CN" dirty="0">
                <a:solidFill>
                  <a:srgbClr val="808080"/>
                </a:solidFill>
                <a:latin typeface="黑体" panose="02010609060101010101" pitchFamily="49" charset="-122"/>
                <a:ea typeface="黑体" panose="02010609060101010101" pitchFamily="49" charset="-122"/>
              </a:rPr>
              <a:t>阈值分割方法：</a:t>
            </a:r>
            <a:endParaRPr lang="zh-CN" dirty="0">
              <a:solidFill>
                <a:srgbClr val="808080"/>
              </a:solidFill>
              <a:latin typeface="黑体" panose="02010609060101010101" pitchFamily="49" charset="-122"/>
              <a:ea typeface="黑体" panose="02010609060101010101" pitchFamily="49" charset="-122"/>
            </a:endParaRPr>
          </a:p>
          <a:p>
            <a:pPr>
              <a:lnSpc>
                <a:spcPts val="1800"/>
              </a:lnSpc>
            </a:pPr>
            <a:endParaRPr lang="zh-CN"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阈值分割</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7" name="文本框 6"/>
          <p:cNvSpPr txBox="1"/>
          <p:nvPr/>
        </p:nvSpPr>
        <p:spPr>
          <a:xfrm>
            <a:off x="1271905" y="3016250"/>
            <a:ext cx="8983980" cy="368300"/>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固定阈值分割：固定某像素值为分割点</a:t>
            </a:r>
            <a:endParaRPr sz="1800" dirty="0">
              <a:solidFill>
                <a:srgbClr val="808080"/>
              </a:solidFill>
              <a:latin typeface="黑体" panose="02010609060101010101" pitchFamily="49" charset="-122"/>
              <a:ea typeface="黑体" panose="02010609060101010101" pitchFamily="49" charset="-122"/>
            </a:endParaRPr>
          </a:p>
        </p:txBody>
      </p:sp>
      <p:sp>
        <p:nvSpPr>
          <p:cNvPr id="8" name="文本框 7"/>
          <p:cNvSpPr txBox="1"/>
          <p:nvPr/>
        </p:nvSpPr>
        <p:spPr>
          <a:xfrm>
            <a:off x="1271905" y="3612515"/>
            <a:ext cx="9511665" cy="1476375"/>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直方图双峰法：假设图像中有明显的目标和背景，则其灰度直方图呈双峰分布，当灰度级直方图具有双峰特性时，选取两峰之间的谷对应的灰度级作为阈值。如果背景的灰度值在整个图像中可以合理地看作为恒定，而且所有物体与背景都具有几乎相同的对比度，那么，选择一个正确的、固定的全局阈值会有较好的效果.找到第一个峰值和第二个峰值,再找到第一和第二个峰值之间的谷值，谷值就是那个阀值了。</a:t>
            </a:r>
            <a:endParaRPr sz="1800" dirty="0">
              <a:solidFill>
                <a:srgbClr val="808080"/>
              </a:solidFill>
              <a:latin typeface="黑体" panose="02010609060101010101" pitchFamily="49" charset="-122"/>
              <a:ea typeface="黑体" panose="02010609060101010101" pitchFamily="49" charset="-122"/>
            </a:endParaRPr>
          </a:p>
        </p:txBody>
      </p:sp>
      <p:sp>
        <p:nvSpPr>
          <p:cNvPr id="11" name="文本框 10"/>
          <p:cNvSpPr txBox="1"/>
          <p:nvPr/>
        </p:nvSpPr>
        <p:spPr>
          <a:xfrm>
            <a:off x="1271905" y="5548630"/>
            <a:ext cx="9434830" cy="645160"/>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最佳阈值:阈值选择需要根据具体问题来确定，一般通过实验来确定。如对某类图片，可以分析其直方图等</a:t>
            </a:r>
            <a:endParaRPr sz="1800" dirty="0">
              <a:solidFill>
                <a:srgbClr val="808080"/>
              </a:solidFill>
              <a:latin typeface="黑体" panose="02010609060101010101" pitchFamily="49" charset="-122"/>
              <a:ea typeface="黑体" panose="02010609060101010101" pitchFamily="49" charset="-122"/>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57" name="组合 6"/>
          <p:cNvGrpSpPr/>
          <p:nvPr/>
        </p:nvGrpSpPr>
        <p:grpSpPr>
          <a:xfrm>
            <a:off x="34925" y="53975"/>
            <a:ext cx="793750" cy="646113"/>
            <a:chOff x="55" y="84"/>
            <a:chExt cx="1251" cy="1018"/>
          </a:xfrm>
        </p:grpSpPr>
        <p:sp>
          <p:nvSpPr>
            <p:cNvPr id="54" name="KSO_Shape"/>
            <p:cNvSpPr/>
            <p:nvPr>
              <p:custDataLst>
                <p:tags r:id="rId1"/>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2"/>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3"/>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4"/>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阈值分割</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9" name="文本框 8"/>
          <p:cNvSpPr txBox="1"/>
          <p:nvPr/>
        </p:nvSpPr>
        <p:spPr>
          <a:xfrm>
            <a:off x="1012825" y="1358265"/>
            <a:ext cx="10166350" cy="2030095"/>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迭代阈值图像分割:</a:t>
            </a:r>
            <a:endParaRPr sz="1800" dirty="0">
              <a:solidFill>
                <a:srgbClr val="808080"/>
              </a:solidFill>
              <a:latin typeface="黑体" panose="02010609060101010101" pitchFamily="49" charset="-122"/>
              <a:ea typeface="黑体" panose="02010609060101010101" pitchFamily="49" charset="-122"/>
            </a:endParaRPr>
          </a:p>
          <a:p>
            <a:r>
              <a:rPr sz="1800" dirty="0">
                <a:solidFill>
                  <a:srgbClr val="808080"/>
                </a:solidFill>
                <a:latin typeface="黑体" panose="02010609060101010101" pitchFamily="49" charset="-122"/>
                <a:ea typeface="黑体" panose="02010609060101010101" pitchFamily="49" charset="-122"/>
              </a:rPr>
              <a:t>1．统计图像灰度直方图,求出图象的最大灰度值和最小灰度值，分别记为ZMAX和ZMIN，令初始阈值T0=(ZMAX+ZMIN)/2；</a:t>
            </a:r>
            <a:endParaRPr sz="1800" dirty="0">
              <a:solidFill>
                <a:srgbClr val="808080"/>
              </a:solidFill>
              <a:latin typeface="黑体" panose="02010609060101010101" pitchFamily="49" charset="-122"/>
              <a:ea typeface="黑体" panose="02010609060101010101" pitchFamily="49" charset="-122"/>
            </a:endParaRPr>
          </a:p>
          <a:p>
            <a:r>
              <a:rPr sz="1800" dirty="0">
                <a:solidFill>
                  <a:srgbClr val="808080"/>
                </a:solidFill>
                <a:latin typeface="黑体" panose="02010609060101010101" pitchFamily="49" charset="-122"/>
                <a:ea typeface="黑体" panose="02010609060101010101" pitchFamily="49" charset="-122"/>
              </a:rPr>
              <a:t>2． 根据阈值TK将图象分割为前景和背景，计算小于TO所有灰度的均值ZO，和大于TO的所有灰度的均值ZB。</a:t>
            </a:r>
            <a:endParaRPr sz="1800" dirty="0">
              <a:solidFill>
                <a:srgbClr val="808080"/>
              </a:solidFill>
              <a:latin typeface="黑体" panose="02010609060101010101" pitchFamily="49" charset="-122"/>
              <a:ea typeface="黑体" panose="02010609060101010101" pitchFamily="49" charset="-122"/>
            </a:endParaRPr>
          </a:p>
          <a:p>
            <a:r>
              <a:rPr sz="1800" dirty="0">
                <a:solidFill>
                  <a:srgbClr val="808080"/>
                </a:solidFill>
                <a:latin typeface="黑体" panose="02010609060101010101" pitchFamily="49" charset="-122"/>
                <a:ea typeface="黑体" panose="02010609060101010101" pitchFamily="49" charset="-122"/>
              </a:rPr>
              <a:t>3． 求出新阈值TK+1=(ZO+ZB)/2；</a:t>
            </a:r>
            <a:endParaRPr sz="1800" dirty="0">
              <a:solidFill>
                <a:srgbClr val="808080"/>
              </a:solidFill>
              <a:latin typeface="黑体" panose="02010609060101010101" pitchFamily="49" charset="-122"/>
              <a:ea typeface="黑体" panose="02010609060101010101" pitchFamily="49" charset="-122"/>
            </a:endParaRPr>
          </a:p>
          <a:p>
            <a:r>
              <a:rPr sz="1800" dirty="0">
                <a:solidFill>
                  <a:srgbClr val="808080"/>
                </a:solidFill>
                <a:latin typeface="黑体" panose="02010609060101010101" pitchFamily="49" charset="-122"/>
                <a:ea typeface="黑体" panose="02010609060101010101" pitchFamily="49" charset="-122"/>
              </a:rPr>
              <a:t>4． 若TK==TK+1，则所得即为阈值；否则转2，迭代计算。</a:t>
            </a:r>
            <a:endParaRPr sz="1800" dirty="0">
              <a:solidFill>
                <a:srgbClr val="808080"/>
              </a:solidFill>
              <a:latin typeface="黑体" panose="02010609060101010101" pitchFamily="49" charset="-122"/>
              <a:ea typeface="黑体" panose="02010609060101010101" pitchFamily="49" charset="-122"/>
            </a:endParaRPr>
          </a:p>
        </p:txBody>
      </p:sp>
      <p:sp>
        <p:nvSpPr>
          <p:cNvPr id="2" name="文本框 1"/>
          <p:cNvSpPr txBox="1"/>
          <p:nvPr/>
        </p:nvSpPr>
        <p:spPr>
          <a:xfrm>
            <a:off x="1020445" y="3771265"/>
            <a:ext cx="10158095" cy="922020"/>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自适应阈值图像分割: 有时候物体和背景的对比度在图像中不是处处一样的，普通阈值分割难以起作用。这时候可以根据图像的局部特征分别采用不同的阈值进行分割。只要我们将图像分为几个区域，分别选择阈值，或动态地根据一定邻域范围选择每点处的阈值，从而进行图像分割</a:t>
            </a:r>
            <a:endParaRPr sz="1800" dirty="0">
              <a:solidFill>
                <a:srgbClr val="808080"/>
              </a:solidFill>
              <a:latin typeface="黑体" panose="02010609060101010101" pitchFamily="49" charset="-122"/>
              <a:ea typeface="黑体" panose="02010609060101010101" pitchFamily="49" charset="-122"/>
            </a:endParaRPr>
          </a:p>
        </p:txBody>
      </p:sp>
      <p:sp>
        <p:nvSpPr>
          <p:cNvPr id="3" name="文本框 2"/>
          <p:cNvSpPr txBox="1"/>
          <p:nvPr/>
        </p:nvSpPr>
        <p:spPr>
          <a:xfrm>
            <a:off x="1020445" y="4982210"/>
            <a:ext cx="9978390" cy="645160"/>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大津法 OTSU （最大类间方差法）：当设置的方差越大，则完全分割一幅图像的阈值就会越接近。公式中的k就是我们所要寻找的最佳阈值，当k不唯一时，则将所有的最佳阈值进行取平均值</a:t>
            </a:r>
            <a:endParaRPr sz="1800" dirty="0">
              <a:solidFill>
                <a:srgbClr val="808080"/>
              </a:solidFill>
              <a:latin typeface="黑体" panose="02010609060101010101" pitchFamily="49" charset="-122"/>
              <a:ea typeface="黑体" panose="02010609060101010101" pitchFamily="49" charset="-122"/>
            </a:endParaRPr>
          </a:p>
        </p:txBody>
      </p:sp>
      <p:sp>
        <p:nvSpPr>
          <p:cNvPr id="5" name="文本框 4"/>
          <p:cNvSpPr txBox="1"/>
          <p:nvPr/>
        </p:nvSpPr>
        <p:spPr>
          <a:xfrm>
            <a:off x="1020445" y="5806440"/>
            <a:ext cx="5062855" cy="368300"/>
          </a:xfrm>
          <a:prstGeom prst="rect">
            <a:avLst/>
          </a:prstGeom>
          <a:noFill/>
        </p:spPr>
        <p:txBody>
          <a:bodyPr wrap="square" rtlCol="0">
            <a:spAutoFit/>
          </a:bodyPr>
          <a:p>
            <a:r>
              <a:rPr sz="1800" dirty="0">
                <a:solidFill>
                  <a:srgbClr val="808080"/>
                </a:solidFill>
                <a:latin typeface="黑体" panose="02010609060101010101" pitchFamily="49" charset="-122"/>
                <a:ea typeface="黑体" panose="02010609060101010101" pitchFamily="49" charset="-122"/>
              </a:rPr>
              <a:t>均值法:</a:t>
            </a:r>
            <a:endParaRPr sz="1800" dirty="0">
              <a:solidFill>
                <a:srgbClr val="808080"/>
              </a:solidFill>
              <a:latin typeface="黑体" panose="02010609060101010101" pitchFamily="49" charset="-122"/>
              <a:ea typeface="黑体" panose="02010609060101010101" pitchFamily="49" charset="-122"/>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075690" y="2283460"/>
            <a:ext cx="8982075" cy="803275"/>
          </a:xfrm>
          <a:prstGeom prst="rect">
            <a:avLst/>
          </a:prstGeom>
          <a:noFill/>
          <a:ln w="9525">
            <a:noFill/>
          </a:ln>
        </p:spPr>
        <p:txBody>
          <a:bodyPr lIns="90000" tIns="46800" rIns="90000" bIns="46800" anchor="ctr" anchorCtr="0"/>
          <a:p>
            <a:pPr>
              <a:lnSpc>
                <a:spcPts val="1800"/>
              </a:lnSpc>
            </a:pPr>
            <a:r>
              <a:rPr lang="en-US" altLang="zh-CN" sz="2000" dirty="0">
                <a:solidFill>
                  <a:srgbClr val="808080"/>
                </a:solidFill>
                <a:latin typeface="黑体" panose="02010609060101010101" pitchFamily="49" charset="-122"/>
                <a:ea typeface="黑体" panose="02010609060101010101" pitchFamily="49" charset="-122"/>
              </a:rPr>
              <a:t>  </a:t>
            </a:r>
            <a:r>
              <a:rPr lang="en-US" altLang="zh-CN" sz="1800" dirty="0">
                <a:solidFill>
                  <a:srgbClr val="808080"/>
                </a:solidFill>
                <a:latin typeface="黑体" panose="02010609060101010101" pitchFamily="49" charset="-122"/>
                <a:ea typeface="黑体" panose="02010609060101010101" pitchFamily="49" charset="-122"/>
              </a:rPr>
              <a:t>  </a:t>
            </a:r>
            <a:r>
              <a:rPr lang="zh-CN" altLang="en-US" sz="1800" dirty="0">
                <a:solidFill>
                  <a:srgbClr val="808080"/>
                </a:solidFill>
                <a:latin typeface="黑体" panose="02010609060101010101" pitchFamily="49" charset="-122"/>
                <a:ea typeface="黑体" panose="02010609060101010101" pitchFamily="49" charset="-122"/>
              </a:rPr>
              <a:t>图片分割根据灰度、颜色、纹理、和形状等特征将图像进行划分区域，让区域间显差异性，区域内呈相似性。主要分割方法有：</a:t>
            </a: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r>
              <a:rPr lang="zh-CN" altLang="en-US" sz="1800" dirty="0">
                <a:solidFill>
                  <a:srgbClr val="808080"/>
                </a:solidFill>
                <a:latin typeface="黑体" panose="02010609060101010101" pitchFamily="49" charset="-122"/>
                <a:ea typeface="黑体" panose="02010609060101010101" pitchFamily="49" charset="-122"/>
              </a:rPr>
              <a:t>基于阈值的分割（上面提到的）</a:t>
            </a: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r>
              <a:rPr lang="zh-CN" altLang="en-US" sz="1800" dirty="0">
                <a:solidFill>
                  <a:srgbClr val="808080"/>
                </a:solidFill>
                <a:latin typeface="黑体" panose="02010609060101010101" pitchFamily="49" charset="-122"/>
                <a:ea typeface="黑体" panose="02010609060101010101" pitchFamily="49" charset="-122"/>
              </a:rPr>
              <a:t>基于边缘的分割（已用）</a:t>
            </a: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r>
              <a:rPr lang="zh-CN" altLang="en-US" sz="1800" dirty="0">
                <a:solidFill>
                  <a:srgbClr val="808080"/>
                </a:solidFill>
                <a:latin typeface="黑体" panose="02010609060101010101" pitchFamily="49" charset="-122"/>
                <a:ea typeface="黑体" panose="02010609060101010101" pitchFamily="49" charset="-122"/>
              </a:rPr>
              <a:t>基于区域的分割</a:t>
            </a: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r>
              <a:rPr lang="zh-CN" altLang="en-US" sz="1800" dirty="0">
                <a:solidFill>
                  <a:srgbClr val="808080"/>
                </a:solidFill>
                <a:latin typeface="黑体" panose="02010609060101010101" pitchFamily="49" charset="-122"/>
                <a:ea typeface="黑体" panose="02010609060101010101" pitchFamily="49" charset="-122"/>
              </a:rPr>
              <a:t>基于图论的分割</a:t>
            </a: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endParaRPr lang="zh-CN" altLang="en-US" sz="1800" dirty="0">
              <a:solidFill>
                <a:srgbClr val="808080"/>
              </a:solidFill>
              <a:latin typeface="黑体" panose="02010609060101010101" pitchFamily="49" charset="-122"/>
              <a:ea typeface="黑体" panose="02010609060101010101" pitchFamily="49" charset="-122"/>
            </a:endParaRPr>
          </a:p>
          <a:p>
            <a:pPr marL="285750" indent="-285750">
              <a:lnSpc>
                <a:spcPts val="1800"/>
              </a:lnSpc>
              <a:buFont typeface="Arial" panose="020B0604020202020204" pitchFamily="34" charset="0"/>
              <a:buChar char="•"/>
            </a:pPr>
            <a:r>
              <a:rPr lang="zh-CN" altLang="en-US" sz="1800" dirty="0">
                <a:solidFill>
                  <a:srgbClr val="808080"/>
                </a:solidFill>
                <a:latin typeface="黑体" panose="02010609060101010101" pitchFamily="49" charset="-122"/>
                <a:ea typeface="黑体" panose="02010609060101010101" pitchFamily="49" charset="-122"/>
              </a:rPr>
              <a:t>基于能量泛函的分割</a:t>
            </a:r>
            <a:endParaRPr lang="zh-CN" altLang="en-US" sz="1800"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图像分割</a:t>
            </a:r>
            <a:endParaRPr lang="zh-CN" altLang="en-US" sz="3200" b="1" dirty="0">
              <a:solidFill>
                <a:srgbClr val="595959"/>
              </a:solidFill>
              <a:latin typeface="黑体" panose="02010609060101010101" pitchFamily="49" charset="-122"/>
              <a:ea typeface="黑体" panose="02010609060101010101" pitchFamily="49" charset="-122"/>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025525" y="1647190"/>
            <a:ext cx="8982075" cy="803275"/>
          </a:xfrm>
          <a:prstGeom prst="rect">
            <a:avLst/>
          </a:prstGeom>
          <a:noFill/>
          <a:ln w="9525">
            <a:noFill/>
          </a:ln>
        </p:spPr>
        <p:txBody>
          <a:bodyPr lIns="90000" tIns="46800" rIns="90000" bIns="46800" anchor="ctr" anchorCtr="0"/>
          <a:p>
            <a:pPr>
              <a:lnSpc>
                <a:spcPts val="1800"/>
              </a:lnSpc>
            </a:pPr>
            <a:r>
              <a:rPr lang="en-US" altLang="zh-CN" sz="2000" dirty="0">
                <a:solidFill>
                  <a:srgbClr val="808080"/>
                </a:solidFill>
                <a:latin typeface="黑体" panose="02010609060101010101" pitchFamily="49" charset="-122"/>
                <a:ea typeface="黑体" panose="02010609060101010101" pitchFamily="49" charset="-122"/>
              </a:rPr>
              <a:t>  </a:t>
            </a:r>
            <a:r>
              <a:rPr lang="en-US" altLang="zh-CN" sz="1800" dirty="0">
                <a:solidFill>
                  <a:srgbClr val="808080"/>
                </a:solidFill>
                <a:latin typeface="黑体" panose="02010609060101010101" pitchFamily="49" charset="-122"/>
                <a:ea typeface="黑体" panose="02010609060101010101" pitchFamily="49" charset="-122"/>
              </a:rPr>
              <a:t>  </a:t>
            </a:r>
            <a:r>
              <a:rPr lang="zh-CN" altLang="en-US" sz="1800" dirty="0">
                <a:solidFill>
                  <a:srgbClr val="808080"/>
                </a:solidFill>
                <a:latin typeface="黑体" panose="02010609060101010101" pitchFamily="49" charset="-122"/>
                <a:ea typeface="黑体" panose="02010609060101010101" pitchFamily="49" charset="-122"/>
              </a:rPr>
              <a:t>图像中两个不同区域的边界线上连续的像素点的集合，是图像局部特征不连续性的反映，体现了灰度、颜色、纹理等图像特性的突变。通常情况下，基于边缘的分割方法指的是基于灰度值的边缘检测，它是建立在边缘灰度值会呈现出阶跃型或屋顶型变化这一观测基础上的方法。阶跃型边缘两边像素点的灰度值存在着明显的差异，而屋顶型边缘则位于灰度值上升或下降的转折处。正是基于这一特性，可以使用微分算子进行边缘检测，即使用一阶导数的极值与二阶导数的过零点来确定边缘，具体实现时可以使用图像与模板进行卷积来完成。</a:t>
            </a:r>
            <a:endParaRPr lang="zh-CN" altLang="en-US" sz="1800"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边缘分割</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2" name="文本框 1"/>
          <p:cNvSpPr txBox="1"/>
          <p:nvPr/>
        </p:nvSpPr>
        <p:spPr>
          <a:xfrm>
            <a:off x="1025525" y="3145790"/>
            <a:ext cx="10285095" cy="4246245"/>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边缘角点和兴趣点的检测器有：</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sym typeface="+mn-ea"/>
              </a:rPr>
              <a:t>Canny边缘检测器：（已用）</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sym typeface="+mn-ea"/>
              </a:rPr>
              <a:t>Harris角点检测器：</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sym typeface="+mn-ea"/>
              </a:rPr>
              <a:t>SIFT检测器：</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sym typeface="+mn-ea"/>
              </a:rPr>
              <a:t>SURF检测器：</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尺度不变特征转换，检测是用来识别兴趣点的第二中方法。不同与Harris角点检测器，SIFT将尺度和方向与结果中的兴趣点相关联。为了找到兴趣点，，交替使用多种算子。</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对每个点周围的水平方向垂直方向的据ubu梯度进行考虑。目的在于找到图像中亮度在两个方向上均发生变化的点，而非一个方向（一条边缘）或者零个方向（平坦区域）。Harris角点检测器是基于对图像结构张量的决策。</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将图像P模糊化，然后与一堆正交微分滤波器（如Prewitt滤波器）做卷积生成分别包括水平和垂直方向上的导数的图像H和V，对像素(i,j)计算其梯度方向和幅度。若幅度超过临界值就分配一条边缘（此处称为阈值法，但效果不佳）。canny使用非极大抑制的方法对那些不需要响应的进行删除。</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57" name="组合 6"/>
          <p:cNvGrpSpPr/>
          <p:nvPr/>
        </p:nvGrpSpPr>
        <p:grpSpPr>
          <a:xfrm>
            <a:off x="34925" y="53975"/>
            <a:ext cx="793750" cy="646113"/>
            <a:chOff x="55" y="84"/>
            <a:chExt cx="1251" cy="1018"/>
          </a:xfrm>
        </p:grpSpPr>
        <p:sp>
          <p:nvSpPr>
            <p:cNvPr id="54" name="KSO_Shape"/>
            <p:cNvSpPr/>
            <p:nvPr>
              <p:custDataLst>
                <p:tags r:id="rId1"/>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2"/>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3"/>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4"/>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anose="02010609060101010101" pitchFamily="49" charset="-122"/>
                <a:ea typeface="黑体" panose="02010609060101010101" pitchFamily="49" charset="-122"/>
              </a:rPr>
              <a:t>Canny</a:t>
            </a:r>
            <a:r>
              <a:rPr lang="zh-CN" altLang="en-US" sz="3200" b="1" dirty="0">
                <a:solidFill>
                  <a:srgbClr val="595959"/>
                </a:solidFill>
                <a:latin typeface="黑体" panose="02010609060101010101" pitchFamily="49" charset="-122"/>
                <a:ea typeface="黑体" panose="02010609060101010101" pitchFamily="49" charset="-122"/>
              </a:rPr>
              <a:t>检测</a:t>
            </a:r>
            <a:endParaRPr lang="zh-CN" altLang="en-US" sz="3200" b="1" dirty="0">
              <a:solidFill>
                <a:srgbClr val="595959"/>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5"/>
          <a:stretch>
            <a:fillRect/>
          </a:stretch>
        </p:blipFill>
        <p:spPr>
          <a:xfrm>
            <a:off x="5171440" y="957580"/>
            <a:ext cx="6496050" cy="2876550"/>
          </a:xfrm>
          <a:prstGeom prst="rect">
            <a:avLst/>
          </a:prstGeom>
        </p:spPr>
      </p:pic>
      <p:sp>
        <p:nvSpPr>
          <p:cNvPr id="7" name="文本框 6"/>
          <p:cNvSpPr txBox="1"/>
          <p:nvPr/>
        </p:nvSpPr>
        <p:spPr>
          <a:xfrm>
            <a:off x="288925" y="1158875"/>
            <a:ext cx="4774565" cy="5354320"/>
          </a:xfrm>
          <a:prstGeom prst="rect">
            <a:avLst/>
          </a:prstGeom>
          <a:noFill/>
        </p:spPr>
        <p:txBody>
          <a:bodyPr wrap="square" rtlCol="0">
            <a:spAutoFit/>
          </a:bodyPr>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边缘检测算子有如</a:t>
            </a:r>
            <a:r>
              <a:rPr lang="zh-CN" altLang="en-US" sz="1800" dirty="0">
                <a:solidFill>
                  <a:srgbClr val="808080"/>
                </a:solidFill>
                <a:latin typeface="黑体" panose="02010609060101010101" pitchFamily="49" charset="-122"/>
                <a:ea typeface="黑体" panose="02010609060101010101" pitchFamily="49" charset="-122"/>
              </a:rPr>
              <a:t>图6种，其中我们本次使用的是函数edge中的Canny算子。</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这种算子是edge函数中最强的边缘检测算子：</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（1）图像用指定了标准差σ的高斯滤波器来平滑，用来减少噪声；</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（2）局部梯度和边缘方向在每个点都进行计算。边缘点被定义为梯度方向上局部强度最大的点。</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3）在（2）中决定的边缘点在梯度幅度图像上给出脊。然后算法追踪所有脊的顶部，设置所有的不在脊的顶部的像素为零。因此在输出中给出一条细线，这是非最大值抑制处理。脊像素使用称为“滞后阈值”的技术进行阈值处理，这种技术以使用两个阈值为基础，即T1和T2，且T1&lt;T2。值大于T2的脊像素称为强边缘像素，T1和T2之间的脊像素称为弱边缘像素。</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r>
              <a:rPr lang="zh-CN" altLang="en-US" sz="1800" dirty="0">
                <a:solidFill>
                  <a:srgbClr val="808080"/>
                </a:solidFill>
                <a:latin typeface="黑体" panose="02010609060101010101" pitchFamily="49" charset="-122"/>
                <a:ea typeface="黑体" panose="02010609060101010101" pitchFamily="49" charset="-122"/>
              </a:rPr>
              <a:t>（4）算法用合并8连接的弱像素点到强像素点的方法执行边缘连接。</a:t>
            </a:r>
            <a:endParaRPr lang="zh-CN" altLang="en-US" sz="1800" dirty="0">
              <a:solidFill>
                <a:srgbClr val="808080"/>
              </a:solidFill>
              <a:latin typeface="黑体" panose="02010609060101010101" pitchFamily="49" charset="-122"/>
              <a:ea typeface="黑体" panose="02010609060101010101" pitchFamily="49" charset="-122"/>
            </a:endParaRPr>
          </a:p>
          <a:p>
            <a:pPr algn="l">
              <a:buClrTx/>
              <a:buSzTx/>
              <a:buNone/>
            </a:pPr>
            <a:endParaRPr lang="zh-CN" altLang="en-US" sz="1800" dirty="0">
              <a:solidFill>
                <a:srgbClr val="808080"/>
              </a:solidFill>
              <a:latin typeface="黑体" panose="02010609060101010101" pitchFamily="49" charset="-122"/>
              <a:ea typeface="黑体" panose="02010609060101010101" pitchFamily="49" charset="-122"/>
            </a:endParaRPr>
          </a:p>
        </p:txBody>
      </p:sp>
      <p:sp>
        <p:nvSpPr>
          <p:cNvPr id="8" name="TextBox 86"/>
          <p:cNvSpPr txBox="1"/>
          <p:nvPr>
            <p:custDataLst>
              <p:tags r:id="rId6"/>
            </p:custDataLst>
          </p:nvPr>
        </p:nvSpPr>
        <p:spPr>
          <a:xfrm>
            <a:off x="5434330" y="3925253"/>
            <a:ext cx="4841875" cy="803275"/>
          </a:xfrm>
          <a:prstGeom prst="rect">
            <a:avLst/>
          </a:prstGeom>
          <a:noFill/>
          <a:ln w="9525">
            <a:noFill/>
          </a:ln>
        </p:spPr>
        <p:txBody>
          <a:bodyPr lIns="90000" tIns="46800" rIns="90000" bIns="46800" anchor="ctr" anchorCtr="0"/>
          <a:p>
            <a:pPr>
              <a:lnSpc>
                <a:spcPts val="1800"/>
              </a:lnSpc>
            </a:pPr>
            <a:endParaRPr lang="zh-CN" altLang="en-US" sz="2000" dirty="0">
              <a:solidFill>
                <a:srgbClr val="808080"/>
              </a:solidFill>
              <a:latin typeface="黑体" panose="02010609060101010101" pitchFamily="49" charset="-122"/>
              <a:ea typeface="黑体" panose="02010609060101010101" pitchFamily="49" charset="-122"/>
            </a:endParaRPr>
          </a:p>
        </p:txBody>
      </p:sp>
      <p:grpSp>
        <p:nvGrpSpPr>
          <p:cNvPr id="31747" name="组合 2"/>
          <p:cNvGrpSpPr/>
          <p:nvPr/>
        </p:nvGrpSpPr>
        <p:grpSpPr>
          <a:xfrm>
            <a:off x="5434013" y="4185603"/>
            <a:ext cx="5799137" cy="939800"/>
            <a:chOff x="8470" y="5042"/>
            <a:chExt cx="8562" cy="1480"/>
          </a:xfrm>
        </p:grpSpPr>
        <p:sp>
          <p:nvSpPr>
            <p:cNvPr id="31748" name="TextBox 86"/>
            <p:cNvSpPr txBox="1"/>
            <p:nvPr>
              <p:custDataLst>
                <p:tags r:id="rId7"/>
              </p:custDataLst>
            </p:nvPr>
          </p:nvSpPr>
          <p:spPr>
            <a:xfrm>
              <a:off x="9803" y="5042"/>
              <a:ext cx="7229" cy="1480"/>
            </a:xfrm>
            <a:prstGeom prst="rect">
              <a:avLst/>
            </a:prstGeom>
            <a:noFill/>
            <a:ln w="9525">
              <a:noFill/>
            </a:ln>
          </p:spPr>
          <p:txBody>
            <a:bodyPr lIns="90000" tIns="46800" rIns="90000" bIns="46800" anchor="ctr" anchorCtr="0"/>
            <a:p>
              <a:pPr algn="just">
                <a:lnSpc>
                  <a:spcPct val="150000"/>
                </a:lnSpc>
              </a:pPr>
              <a:r>
                <a:rPr lang="zh-CN" altLang="en-US" sz="1400" dirty="0">
                  <a:solidFill>
                    <a:srgbClr val="808080"/>
                  </a:solidFill>
                  <a:latin typeface="黑体" panose="02010609060101010101" pitchFamily="49" charset="-122"/>
                  <a:ea typeface="黑体" panose="02010609060101010101" pitchFamily="49" charset="-122"/>
                </a:rPr>
                <a:t>图象边缘检测必须满足两个条件：一能有效地抑制噪声；二必须尽量精确确定边缘的位置</a:t>
              </a:r>
              <a:endParaRPr lang="zh-CN" altLang="en-US" sz="1400" dirty="0">
                <a:solidFill>
                  <a:srgbClr val="808080"/>
                </a:solidFill>
                <a:latin typeface="黑体" panose="02010609060101010101" pitchFamily="49" charset="-122"/>
                <a:ea typeface="黑体" panose="02010609060101010101" pitchFamily="49" charset="-122"/>
              </a:endParaRPr>
            </a:p>
          </p:txBody>
        </p:sp>
        <p:grpSp>
          <p:nvGrpSpPr>
            <p:cNvPr id="31749" name="组合 8"/>
            <p:cNvGrpSpPr/>
            <p:nvPr/>
          </p:nvGrpSpPr>
          <p:grpSpPr>
            <a:xfrm>
              <a:off x="8470" y="5345"/>
              <a:ext cx="973" cy="974"/>
              <a:chOff x="866738" y="2982553"/>
              <a:chExt cx="617884" cy="618565"/>
            </a:xfrm>
          </p:grpSpPr>
          <p:sp>
            <p:nvSpPr>
              <p:cNvPr id="10" name="Oval 6"/>
              <p:cNvSpPr/>
              <p:nvPr>
                <p:custDataLst>
                  <p:tags r:id="rId8"/>
                </p:custDataLst>
              </p:nvPr>
            </p:nvSpPr>
            <p:spPr>
              <a:xfrm>
                <a:off x="866738" y="2982235"/>
                <a:ext cx="617685" cy="619200"/>
              </a:xfrm>
              <a:prstGeom prst="ellipse">
                <a:avLst/>
              </a:pr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31751" name="Freeform 162"/>
              <p:cNvSpPr/>
              <p:nvPr>
                <p:custDataLst>
                  <p:tags r:id="rId9"/>
                </p:custDataLst>
              </p:nvPr>
            </p:nvSpPr>
            <p:spPr>
              <a:xfrm>
                <a:off x="1040236" y="3164624"/>
                <a:ext cx="287792" cy="254000"/>
              </a:xfrm>
              <a:custGeom>
                <a:avLst/>
                <a:gdLst/>
                <a:ahLst/>
                <a:cxnLst>
                  <a:cxn ang="0">
                    <a:pos x="273905" y="253522"/>
                  </a:cxn>
                  <a:cxn ang="0">
                    <a:pos x="273905" y="253522"/>
                  </a:cxn>
                  <a:cxn ang="0">
                    <a:pos x="13408" y="253522"/>
                  </a:cxn>
                  <a:cxn ang="0">
                    <a:pos x="0" y="240128"/>
                  </a:cxn>
                  <a:cxn ang="0">
                    <a:pos x="0" y="13394"/>
                  </a:cxn>
                  <a:cxn ang="0">
                    <a:pos x="13408" y="0"/>
                  </a:cxn>
                  <a:cxn ang="0">
                    <a:pos x="273905" y="0"/>
                  </a:cxn>
                  <a:cxn ang="0">
                    <a:pos x="287313" y="13394"/>
                  </a:cxn>
                  <a:cxn ang="0">
                    <a:pos x="287313" y="240128"/>
                  </a:cxn>
                  <a:cxn ang="0">
                    <a:pos x="273905" y="253522"/>
                  </a:cxn>
                  <a:cxn ang="0">
                    <a:pos x="26816" y="13394"/>
                  </a:cxn>
                  <a:cxn ang="0">
                    <a:pos x="26816" y="13394"/>
                  </a:cxn>
                  <a:cxn ang="0">
                    <a:pos x="13408" y="27266"/>
                  </a:cxn>
                  <a:cxn ang="0">
                    <a:pos x="26816" y="40659"/>
                  </a:cxn>
                  <a:cxn ang="0">
                    <a:pos x="40224" y="27266"/>
                  </a:cxn>
                  <a:cxn ang="0">
                    <a:pos x="26816" y="13394"/>
                  </a:cxn>
                  <a:cxn ang="0">
                    <a:pos x="67519" y="13394"/>
                  </a:cxn>
                  <a:cxn ang="0">
                    <a:pos x="67519" y="13394"/>
                  </a:cxn>
                  <a:cxn ang="0">
                    <a:pos x="54111" y="27266"/>
                  </a:cxn>
                  <a:cxn ang="0">
                    <a:pos x="67519" y="40659"/>
                  </a:cxn>
                  <a:cxn ang="0">
                    <a:pos x="80927" y="27266"/>
                  </a:cxn>
                  <a:cxn ang="0">
                    <a:pos x="67519" y="13394"/>
                  </a:cxn>
                  <a:cxn ang="0">
                    <a:pos x="108221" y="13394"/>
                  </a:cxn>
                  <a:cxn ang="0">
                    <a:pos x="108221" y="13394"/>
                  </a:cxn>
                  <a:cxn ang="0">
                    <a:pos x="94334" y="27266"/>
                  </a:cxn>
                  <a:cxn ang="0">
                    <a:pos x="108221" y="40659"/>
                  </a:cxn>
                  <a:cxn ang="0">
                    <a:pos x="121629" y="27266"/>
                  </a:cxn>
                  <a:cxn ang="0">
                    <a:pos x="108221" y="13394"/>
                  </a:cxn>
                  <a:cxn ang="0">
                    <a:pos x="273905" y="54053"/>
                  </a:cxn>
                  <a:cxn ang="0">
                    <a:pos x="273905" y="54053"/>
                  </a:cxn>
                  <a:cxn ang="0">
                    <a:pos x="260497" y="54053"/>
                  </a:cxn>
                  <a:cxn ang="0">
                    <a:pos x="26816" y="54053"/>
                  </a:cxn>
                  <a:cxn ang="0">
                    <a:pos x="13408" y="54053"/>
                  </a:cxn>
                  <a:cxn ang="0">
                    <a:pos x="13408" y="240128"/>
                  </a:cxn>
                  <a:cxn ang="0">
                    <a:pos x="273905" y="240128"/>
                  </a:cxn>
                  <a:cxn ang="0">
                    <a:pos x="273905" y="54053"/>
                  </a:cxn>
                  <a:cxn ang="0">
                    <a:pos x="104869" y="135371"/>
                  </a:cxn>
                  <a:cxn ang="0">
                    <a:pos x="104869" y="135371"/>
                  </a:cxn>
                  <a:cxn ang="0">
                    <a:pos x="111573" y="142068"/>
                  </a:cxn>
                  <a:cxn ang="0">
                    <a:pos x="111573" y="142068"/>
                  </a:cxn>
                  <a:cxn ang="0">
                    <a:pos x="131685" y="158810"/>
                  </a:cxn>
                  <a:cxn ang="0">
                    <a:pos x="175740" y="115281"/>
                  </a:cxn>
                  <a:cxn ang="0">
                    <a:pos x="175740" y="115281"/>
                  </a:cxn>
                  <a:cxn ang="0">
                    <a:pos x="185796" y="108105"/>
                  </a:cxn>
                  <a:cxn ang="0">
                    <a:pos x="199683" y="121977"/>
                  </a:cxn>
                  <a:cxn ang="0">
                    <a:pos x="192500" y="132023"/>
                  </a:cxn>
                  <a:cxn ang="0">
                    <a:pos x="192500" y="132023"/>
                  </a:cxn>
                  <a:cxn ang="0">
                    <a:pos x="138389" y="186075"/>
                  </a:cxn>
                  <a:cxn ang="0">
                    <a:pos x="138389" y="186075"/>
                  </a:cxn>
                  <a:cxn ang="0">
                    <a:pos x="131685" y="189424"/>
                  </a:cxn>
                  <a:cxn ang="0">
                    <a:pos x="121629" y="186075"/>
                  </a:cxn>
                  <a:cxn ang="0">
                    <a:pos x="121629" y="186075"/>
                  </a:cxn>
                  <a:cxn ang="0">
                    <a:pos x="94334" y="158810"/>
                  </a:cxn>
                  <a:cxn ang="0">
                    <a:pos x="94334" y="158810"/>
                  </a:cxn>
                  <a:cxn ang="0">
                    <a:pos x="90982" y="148765"/>
                  </a:cxn>
                  <a:cxn ang="0">
                    <a:pos x="104869" y="135371"/>
                  </a:cxn>
                </a:cxnLst>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cubicBezTo>
                      <a:pt x="275" y="332"/>
                      <a:pt x="275" y="332"/>
                      <a:pt x="275" y="332"/>
                    </a:cubicBezTo>
                    <a:cubicBezTo>
                      <a:pt x="367" y="241"/>
                      <a:pt x="367" y="241"/>
                      <a:pt x="367" y="241"/>
                    </a:cubicBezTo>
                    <a:cubicBezTo>
                      <a:pt x="374" y="234"/>
                      <a:pt x="381" y="226"/>
                      <a:pt x="388" y="226"/>
                    </a:cubicBezTo>
                    <a:cubicBezTo>
                      <a:pt x="402" y="226"/>
                      <a:pt x="417" y="241"/>
                      <a:pt x="417" y="255"/>
                    </a:cubicBezTo>
                    <a:cubicBezTo>
                      <a:pt x="417" y="262"/>
                      <a:pt x="410" y="269"/>
                      <a:pt x="402" y="276"/>
                    </a:cubicBezTo>
                    <a:cubicBezTo>
                      <a:pt x="289" y="389"/>
                      <a:pt x="289" y="389"/>
                      <a:pt x="289" y="389"/>
                    </a:cubicBezTo>
                    <a:cubicBezTo>
                      <a:pt x="289" y="396"/>
                      <a:pt x="282" y="396"/>
                      <a:pt x="275" y="396"/>
                    </a:cubicBezTo>
                    <a:cubicBezTo>
                      <a:pt x="268" y="396"/>
                      <a:pt x="261" y="396"/>
                      <a:pt x="254" y="389"/>
                    </a:cubicBezTo>
                    <a:cubicBezTo>
                      <a:pt x="197" y="332"/>
                      <a:pt x="197" y="332"/>
                      <a:pt x="197" y="332"/>
                    </a:cubicBezTo>
                    <a:cubicBezTo>
                      <a:pt x="190" y="325"/>
                      <a:pt x="190" y="318"/>
                      <a:pt x="190" y="311"/>
                    </a:cubicBezTo>
                    <a:cubicBezTo>
                      <a:pt x="190" y="297"/>
                      <a:pt x="197" y="283"/>
                      <a:pt x="219" y="283"/>
                    </a:cubicBezTo>
                    <a:close/>
                  </a:path>
                </a:pathLst>
              </a:custGeom>
              <a:solidFill>
                <a:schemeClr val="bg1"/>
              </a:solidFill>
              <a:ln w="9525">
                <a:noFill/>
              </a:ln>
            </p:spPr>
            <p:txBody>
              <a:bodyPr/>
              <a:p>
                <a:endParaRPr lang="zh-CN" altLang="en-US"/>
              </a:p>
            </p:txBody>
          </p:sp>
        </p:grpSp>
      </p:grpSp>
      <p:grpSp>
        <p:nvGrpSpPr>
          <p:cNvPr id="31752" name="组合 5"/>
          <p:cNvGrpSpPr/>
          <p:nvPr/>
        </p:nvGrpSpPr>
        <p:grpSpPr>
          <a:xfrm>
            <a:off x="5434330" y="5332413"/>
            <a:ext cx="5791200" cy="922337"/>
            <a:chOff x="8483" y="7262"/>
            <a:chExt cx="9119" cy="1452"/>
          </a:xfrm>
        </p:grpSpPr>
        <p:sp>
          <p:nvSpPr>
            <p:cNvPr id="31753" name="TextBox 86"/>
            <p:cNvSpPr txBox="1"/>
            <p:nvPr>
              <p:custDataLst>
                <p:tags r:id="rId10"/>
              </p:custDataLst>
            </p:nvPr>
          </p:nvSpPr>
          <p:spPr>
            <a:xfrm>
              <a:off x="9892" y="7262"/>
              <a:ext cx="7710" cy="1452"/>
            </a:xfrm>
            <a:prstGeom prst="rect">
              <a:avLst/>
            </a:prstGeom>
            <a:noFill/>
            <a:ln w="9525">
              <a:noFill/>
            </a:ln>
          </p:spPr>
          <p:txBody>
            <a:bodyPr lIns="90000" tIns="46800" rIns="90000" bIns="46800" anchor="ctr" anchorCtr="0"/>
            <a:p>
              <a:pPr algn="just">
                <a:lnSpc>
                  <a:spcPct val="150000"/>
                </a:lnSpc>
              </a:pPr>
              <a:r>
                <a:rPr lang="en-US" altLang="zh-CN" sz="1400" dirty="0">
                  <a:solidFill>
                    <a:srgbClr val="808080"/>
                  </a:solidFill>
                  <a:latin typeface="黑体" panose="02010609060101010101" pitchFamily="49" charset="-122"/>
                  <a:ea typeface="黑体" panose="02010609060101010101" pitchFamily="49" charset="-122"/>
                </a:rPr>
                <a:t>根据对信噪比与定位乘积进行测度，得到最优化逼近算子。</a:t>
              </a:r>
              <a:endParaRPr lang="en-US" altLang="zh-CN" sz="1400" dirty="0">
                <a:solidFill>
                  <a:srgbClr val="808080"/>
                </a:solidFill>
                <a:latin typeface="黑体" panose="02010609060101010101" pitchFamily="49" charset="-122"/>
                <a:ea typeface="黑体" panose="02010609060101010101" pitchFamily="49" charset="-122"/>
              </a:endParaRPr>
            </a:p>
          </p:txBody>
        </p:sp>
        <p:grpSp>
          <p:nvGrpSpPr>
            <p:cNvPr id="31754" name="组合 11"/>
            <p:cNvGrpSpPr/>
            <p:nvPr/>
          </p:nvGrpSpPr>
          <p:grpSpPr>
            <a:xfrm>
              <a:off x="8483" y="7574"/>
              <a:ext cx="973" cy="973"/>
              <a:chOff x="866738" y="3969655"/>
              <a:chExt cx="617769" cy="617930"/>
            </a:xfrm>
          </p:grpSpPr>
          <p:sp>
            <p:nvSpPr>
              <p:cNvPr id="13" name="Oval 8"/>
              <p:cNvSpPr/>
              <p:nvPr>
                <p:custDataLst>
                  <p:tags r:id="rId11"/>
                </p:custDataLst>
              </p:nvPr>
            </p:nvSpPr>
            <p:spPr>
              <a:xfrm>
                <a:off x="866738" y="3969904"/>
                <a:ext cx="617384" cy="617401"/>
              </a:xfrm>
              <a:prstGeom prst="ellipse">
                <a:avLst/>
              </a:prstGeom>
              <a:solidFill>
                <a:schemeClr val="accent4">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31756" name="Freeform 57"/>
              <p:cNvSpPr/>
              <p:nvPr>
                <p:custDataLst>
                  <p:tags r:id="rId12"/>
                </p:custDataLst>
              </p:nvPr>
            </p:nvSpPr>
            <p:spPr>
              <a:xfrm>
                <a:off x="1038121" y="4163277"/>
                <a:ext cx="289907" cy="254000"/>
              </a:xfrm>
              <a:custGeom>
                <a:avLst/>
                <a:gdLst/>
                <a:ahLst/>
                <a:cxnLst>
                  <a:cxn ang="0">
                    <a:pos x="282683" y="138241"/>
                  </a:cxn>
                  <a:cxn ang="0">
                    <a:pos x="149769" y="192772"/>
                  </a:cxn>
                  <a:cxn ang="0">
                    <a:pos x="149769" y="192772"/>
                  </a:cxn>
                  <a:cxn ang="0">
                    <a:pos x="146398" y="196121"/>
                  </a:cxn>
                  <a:cxn ang="0">
                    <a:pos x="139656" y="192772"/>
                  </a:cxn>
                  <a:cxn ang="0">
                    <a:pos x="139656" y="192772"/>
                  </a:cxn>
                  <a:cxn ang="0">
                    <a:pos x="7224" y="138241"/>
                  </a:cxn>
                  <a:cxn ang="0">
                    <a:pos x="13966" y="114802"/>
                  </a:cxn>
                  <a:cxn ang="0">
                    <a:pos x="20708" y="114802"/>
                  </a:cxn>
                  <a:cxn ang="0">
                    <a:pos x="20708" y="114802"/>
                  </a:cxn>
                  <a:cxn ang="0">
                    <a:pos x="272570" y="114802"/>
                  </a:cxn>
                  <a:cxn ang="0">
                    <a:pos x="272570" y="114802"/>
                  </a:cxn>
                  <a:cxn ang="0">
                    <a:pos x="275941" y="114802"/>
                  </a:cxn>
                  <a:cxn ang="0">
                    <a:pos x="282683" y="138241"/>
                  </a:cxn>
                  <a:cxn ang="0">
                    <a:pos x="282683" y="80840"/>
                  </a:cxn>
                  <a:cxn ang="0">
                    <a:pos x="149769" y="134893"/>
                  </a:cxn>
                  <a:cxn ang="0">
                    <a:pos x="149769" y="134893"/>
                  </a:cxn>
                  <a:cxn ang="0">
                    <a:pos x="146398" y="134893"/>
                  </a:cxn>
                  <a:cxn ang="0">
                    <a:pos x="139656" y="134893"/>
                  </a:cxn>
                  <a:cxn ang="0">
                    <a:pos x="139656" y="134893"/>
                  </a:cxn>
                  <a:cxn ang="0">
                    <a:pos x="7224" y="80840"/>
                  </a:cxn>
                  <a:cxn ang="0">
                    <a:pos x="7224" y="57401"/>
                  </a:cxn>
                  <a:cxn ang="0">
                    <a:pos x="139656" y="3348"/>
                  </a:cxn>
                  <a:cxn ang="0">
                    <a:pos x="139656" y="3348"/>
                  </a:cxn>
                  <a:cxn ang="0">
                    <a:pos x="146398" y="0"/>
                  </a:cxn>
                  <a:cxn ang="0">
                    <a:pos x="149769" y="3348"/>
                  </a:cxn>
                  <a:cxn ang="0">
                    <a:pos x="149769" y="3348"/>
                  </a:cxn>
                  <a:cxn ang="0">
                    <a:pos x="282683" y="57401"/>
                  </a:cxn>
                  <a:cxn ang="0">
                    <a:pos x="282683" y="80840"/>
                  </a:cxn>
                  <a:cxn ang="0">
                    <a:pos x="13966" y="172203"/>
                  </a:cxn>
                  <a:cxn ang="0">
                    <a:pos x="20708" y="172203"/>
                  </a:cxn>
                  <a:cxn ang="0">
                    <a:pos x="20708" y="172203"/>
                  </a:cxn>
                  <a:cxn ang="0">
                    <a:pos x="272570" y="172203"/>
                  </a:cxn>
                  <a:cxn ang="0">
                    <a:pos x="272570" y="172203"/>
                  </a:cxn>
                  <a:cxn ang="0">
                    <a:pos x="275941" y="172203"/>
                  </a:cxn>
                  <a:cxn ang="0">
                    <a:pos x="282683" y="199469"/>
                  </a:cxn>
                  <a:cxn ang="0">
                    <a:pos x="149769" y="253522"/>
                  </a:cxn>
                  <a:cxn ang="0">
                    <a:pos x="149769" y="253522"/>
                  </a:cxn>
                  <a:cxn ang="0">
                    <a:pos x="146398" y="253522"/>
                  </a:cxn>
                  <a:cxn ang="0">
                    <a:pos x="139656" y="253522"/>
                  </a:cxn>
                  <a:cxn ang="0">
                    <a:pos x="139656" y="253522"/>
                  </a:cxn>
                  <a:cxn ang="0">
                    <a:pos x="7224" y="199469"/>
                  </a:cxn>
                  <a:cxn ang="0">
                    <a:pos x="13966" y="172203"/>
                  </a:cxn>
                </a:cxnLst>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w="9525">
                <a:noFill/>
              </a:ln>
            </p:spPr>
            <p:txBody>
              <a:bodyPr/>
              <a:p>
                <a:endParaRPr lang="zh-CN" altLang="en-US"/>
              </a:p>
            </p:txBody>
          </p:sp>
        </p:grpSp>
      </p:gr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49" name="组合 1"/>
          <p:cNvGrpSpPr/>
          <p:nvPr/>
        </p:nvGrpSpPr>
        <p:grpSpPr>
          <a:xfrm>
            <a:off x="889000" y="2149475"/>
            <a:ext cx="2128838" cy="3008313"/>
            <a:chOff x="91336" y="2247901"/>
            <a:chExt cx="1818346" cy="2569978"/>
          </a:xfrm>
        </p:grpSpPr>
        <p:sp>
          <p:nvSpPr>
            <p:cNvPr id="3" name="椭圆 2"/>
            <p:cNvSpPr/>
            <p:nvPr>
              <p:custDataLst>
                <p:tags r:id="rId1"/>
              </p:custDataLst>
            </p:nvPr>
          </p:nvSpPr>
          <p:spPr>
            <a:xfrm>
              <a:off x="308290" y="2345547"/>
              <a:ext cx="1377658" cy="1371107"/>
            </a:xfrm>
            <a:prstGeom prst="ellipse">
              <a:avLst/>
            </a:prstGeom>
            <a:solidFill>
              <a:schemeClr val="accent3">
                <a:lumMod val="75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step1</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4" name="任意多边形 3"/>
            <p:cNvSpPr/>
            <p:nvPr>
              <p:custDataLst>
                <p:tags r:id="rId2"/>
              </p:custDataLst>
            </p:nvPr>
          </p:nvSpPr>
          <p:spPr>
            <a:xfrm>
              <a:off x="275747" y="2247901"/>
              <a:ext cx="1507830" cy="1567754"/>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52" name="文本框 5"/>
            <p:cNvSpPr txBox="1"/>
            <p:nvPr>
              <p:custDataLst>
                <p:tags r:id="rId3"/>
              </p:custDataLst>
            </p:nvPr>
          </p:nvSpPr>
          <p:spPr>
            <a:xfrm>
              <a:off x="91336" y="4023404"/>
              <a:ext cx="1818346" cy="794475"/>
            </a:xfrm>
            <a:prstGeom prst="rect">
              <a:avLst/>
            </a:prstGeom>
            <a:noFill/>
            <a:ln w="9525">
              <a:noFill/>
            </a:ln>
          </p:spPr>
          <p:txBody>
            <a:bodyPr anchor="t" anchorCtr="0"/>
            <a:p>
              <a:pPr algn="ctr">
                <a:lnSpc>
                  <a:spcPct val="120000"/>
                </a:lnSpc>
              </a:pPr>
              <a:r>
                <a:rPr lang="en-US" altLang="zh-CN" sz="1400" dirty="0">
                  <a:solidFill>
                    <a:srgbClr val="808080"/>
                  </a:solidFill>
                  <a:latin typeface="黑体" panose="02010609060101010101" pitchFamily="49" charset="-122"/>
                  <a:ea typeface="黑体" panose="02010609060101010101" pitchFamily="49" charset="-122"/>
                </a:rPr>
                <a:t>用高斯滤波器平滑图象</a:t>
              </a:r>
              <a:endParaRPr lang="en-US" altLang="zh-CN" sz="1400" dirty="0">
                <a:solidFill>
                  <a:srgbClr val="808080"/>
                </a:solidFill>
                <a:latin typeface="黑体" panose="02010609060101010101" pitchFamily="49" charset="-122"/>
                <a:ea typeface="黑体" panose="02010609060101010101" pitchFamily="49" charset="-122"/>
              </a:endParaRPr>
            </a:p>
          </p:txBody>
        </p:sp>
      </p:grpSp>
      <p:sp>
        <p:nvSpPr>
          <p:cNvPr id="7" name="燕尾形 6"/>
          <p:cNvSpPr/>
          <p:nvPr>
            <p:custDataLst>
              <p:tags r:id="rId4"/>
            </p:custDataLst>
          </p:nvPr>
        </p:nvSpPr>
        <p:spPr>
          <a:xfrm>
            <a:off x="3138488" y="2808288"/>
            <a:ext cx="395288" cy="536575"/>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2" name="燕尾形 11"/>
          <p:cNvSpPr/>
          <p:nvPr>
            <p:custDataLst>
              <p:tags r:id="rId5"/>
            </p:custDataLst>
          </p:nvPr>
        </p:nvSpPr>
        <p:spPr>
          <a:xfrm>
            <a:off x="5905500" y="2808288"/>
            <a:ext cx="393700" cy="536575"/>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1" name="燕尾形 20"/>
          <p:cNvSpPr/>
          <p:nvPr>
            <p:custDataLst>
              <p:tags r:id="rId6"/>
            </p:custDataLst>
          </p:nvPr>
        </p:nvSpPr>
        <p:spPr>
          <a:xfrm>
            <a:off x="8670925" y="2808288"/>
            <a:ext cx="393700" cy="536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27656" name="组合 4"/>
          <p:cNvGrpSpPr/>
          <p:nvPr/>
        </p:nvGrpSpPr>
        <p:grpSpPr>
          <a:xfrm>
            <a:off x="3654425" y="2149475"/>
            <a:ext cx="2128838" cy="3016250"/>
            <a:chOff x="2459893" y="2247901"/>
            <a:chExt cx="1818346" cy="2576486"/>
          </a:xfrm>
        </p:grpSpPr>
        <p:sp>
          <p:nvSpPr>
            <p:cNvPr id="9" name="椭圆 8"/>
            <p:cNvSpPr/>
            <p:nvPr>
              <p:custDataLst>
                <p:tags r:id="rId7"/>
              </p:custDataLst>
            </p:nvPr>
          </p:nvSpPr>
          <p:spPr>
            <a:xfrm>
              <a:off x="2683627" y="2346893"/>
              <a:ext cx="1370878" cy="1369606"/>
            </a:xfrm>
            <a:prstGeom prst="ellipse">
              <a:avLst/>
            </a:prstGeom>
            <a:solidFill>
              <a:schemeClr val="accent4">
                <a:lumMod val="75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step2</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10" name="任意多边形 9"/>
            <p:cNvSpPr/>
            <p:nvPr>
              <p:custDataLst>
                <p:tags r:id="rId8"/>
              </p:custDataLst>
            </p:nvPr>
          </p:nvSpPr>
          <p:spPr>
            <a:xfrm>
              <a:off x="2644304" y="2247901"/>
              <a:ext cx="1507830" cy="156758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59" name="文本框 25"/>
            <p:cNvSpPr txBox="1"/>
            <p:nvPr>
              <p:custDataLst>
                <p:tags r:id="rId9"/>
              </p:custDataLst>
            </p:nvPr>
          </p:nvSpPr>
          <p:spPr>
            <a:xfrm>
              <a:off x="2459893" y="4023404"/>
              <a:ext cx="1818346" cy="800983"/>
            </a:xfrm>
            <a:prstGeom prst="rect">
              <a:avLst/>
            </a:prstGeom>
            <a:noFill/>
            <a:ln w="9525">
              <a:noFill/>
            </a:ln>
          </p:spPr>
          <p:txBody>
            <a:bodyPr anchor="t" anchorCtr="0"/>
            <a:p>
              <a:pPr algn="ctr">
                <a:lnSpc>
                  <a:spcPct val="120000"/>
                </a:lnSpc>
              </a:pPr>
              <a:r>
                <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用一阶偏导的有限差分来计算梯度的幅值和方向</a:t>
              </a:r>
              <a:endPar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27660" name="组合 7"/>
          <p:cNvGrpSpPr/>
          <p:nvPr/>
        </p:nvGrpSpPr>
        <p:grpSpPr>
          <a:xfrm>
            <a:off x="6419850" y="2149475"/>
            <a:ext cx="2130425" cy="3000375"/>
            <a:chOff x="4799181" y="2247901"/>
            <a:chExt cx="1818346" cy="2562386"/>
          </a:xfrm>
        </p:grpSpPr>
        <p:sp>
          <p:nvSpPr>
            <p:cNvPr id="14" name="椭圆 13"/>
            <p:cNvSpPr/>
            <p:nvPr>
              <p:custDataLst>
                <p:tags r:id="rId10"/>
              </p:custDataLst>
            </p:nvPr>
          </p:nvSpPr>
          <p:spPr>
            <a:xfrm>
              <a:off x="5022749" y="2346872"/>
              <a:ext cx="1371212" cy="1369317"/>
            </a:xfrm>
            <a:prstGeom prst="ellipse">
              <a:avLst/>
            </a:prstGeom>
            <a:solidFill>
              <a:schemeClr val="accent2">
                <a:lumMod val="7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step3</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15" name="任意多边形 14"/>
            <p:cNvSpPr/>
            <p:nvPr>
              <p:custDataLst>
                <p:tags r:id="rId11"/>
              </p:custDataLst>
            </p:nvPr>
          </p:nvSpPr>
          <p:spPr>
            <a:xfrm>
              <a:off x="4983455" y="2247901"/>
              <a:ext cx="1508062" cy="156725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63" name="文本框 26"/>
            <p:cNvSpPr txBox="1"/>
            <p:nvPr>
              <p:custDataLst>
                <p:tags r:id="rId12"/>
              </p:custDataLst>
            </p:nvPr>
          </p:nvSpPr>
          <p:spPr>
            <a:xfrm>
              <a:off x="4799181" y="4023404"/>
              <a:ext cx="1818346" cy="786883"/>
            </a:xfrm>
            <a:prstGeom prst="rect">
              <a:avLst/>
            </a:prstGeom>
            <a:noFill/>
            <a:ln w="9525">
              <a:noFill/>
            </a:ln>
          </p:spPr>
          <p:txBody>
            <a:bodyPr anchor="t" anchorCtr="0"/>
            <a:p>
              <a:pPr algn="ctr">
                <a:lnSpc>
                  <a:spcPct val="120000"/>
                </a:lnSpc>
              </a:pPr>
              <a:r>
                <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对梯度幅值进行非极大值抑制</a:t>
              </a:r>
              <a:endPar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27664" name="组合 10"/>
          <p:cNvGrpSpPr/>
          <p:nvPr/>
        </p:nvGrpSpPr>
        <p:grpSpPr>
          <a:xfrm>
            <a:off x="9186863" y="2149475"/>
            <a:ext cx="2128837" cy="3059113"/>
            <a:chOff x="7167740" y="2247901"/>
            <a:chExt cx="1818346" cy="2613363"/>
          </a:xfrm>
        </p:grpSpPr>
        <p:sp>
          <p:nvSpPr>
            <p:cNvPr id="23" name="椭圆 22"/>
            <p:cNvSpPr/>
            <p:nvPr>
              <p:custDataLst>
                <p:tags r:id="rId13"/>
              </p:custDataLst>
            </p:nvPr>
          </p:nvSpPr>
          <p:spPr>
            <a:xfrm>
              <a:off x="7362999" y="2346903"/>
              <a:ext cx="1369523" cy="1369744"/>
            </a:xfrm>
            <a:prstGeom prst="ellipse">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step4</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24" name="任意多边形 23"/>
            <p:cNvSpPr/>
            <p:nvPr>
              <p:custDataLst>
                <p:tags r:id="rId14"/>
              </p:custDataLst>
            </p:nvPr>
          </p:nvSpPr>
          <p:spPr>
            <a:xfrm>
              <a:off x="7322320" y="2247901"/>
              <a:ext cx="1509186" cy="1567746"/>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67" name="文本框 27"/>
            <p:cNvSpPr txBox="1"/>
            <p:nvPr>
              <p:custDataLst>
                <p:tags r:id="rId15"/>
              </p:custDataLst>
            </p:nvPr>
          </p:nvSpPr>
          <p:spPr>
            <a:xfrm>
              <a:off x="7167740" y="4023404"/>
              <a:ext cx="1818346" cy="837860"/>
            </a:xfrm>
            <a:prstGeom prst="rect">
              <a:avLst/>
            </a:prstGeom>
            <a:noFill/>
            <a:ln w="9525">
              <a:noFill/>
            </a:ln>
          </p:spPr>
          <p:txBody>
            <a:bodyPr anchor="t" anchorCtr="0"/>
            <a:p>
              <a:pPr algn="ctr">
                <a:lnSpc>
                  <a:spcPct val="120000"/>
                </a:lnSpc>
              </a:pPr>
              <a:r>
                <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用双阈值算法检测和连接边缘</a:t>
              </a:r>
              <a:endPar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27668" name="组合 17"/>
          <p:cNvGrpSpPr/>
          <p:nvPr/>
        </p:nvGrpSpPr>
        <p:grpSpPr>
          <a:xfrm>
            <a:off x="34925" y="53975"/>
            <a:ext cx="793750" cy="646113"/>
            <a:chOff x="55" y="84"/>
            <a:chExt cx="1251" cy="1018"/>
          </a:xfrm>
        </p:grpSpPr>
        <p:sp>
          <p:nvSpPr>
            <p:cNvPr id="54" name="KSO_Shape"/>
            <p:cNvSpPr/>
            <p:nvPr>
              <p:custDataLst>
                <p:tags r:id="rId16"/>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17"/>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7671" name="文本框 66"/>
            <p:cNvSpPr txBox="1"/>
            <p:nvPr>
              <p:custDataLst>
                <p:tags r:id="rId18"/>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27672" name="文本框 16"/>
          <p:cNvSpPr txBox="1"/>
          <p:nvPr>
            <p:custDataLst>
              <p:tags r:id="rId19"/>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anose="02010609060101010101" pitchFamily="49" charset="-122"/>
                <a:ea typeface="黑体" panose="02010609060101010101" pitchFamily="49" charset="-122"/>
              </a:rPr>
              <a:t>Canny边缘检测算法</a:t>
            </a:r>
            <a:r>
              <a:rPr lang="zh-CN" altLang="en-US" sz="3200" b="1" dirty="0">
                <a:solidFill>
                  <a:srgbClr val="595959"/>
                </a:solidFill>
                <a:latin typeface="黑体" panose="02010609060101010101" pitchFamily="49" charset="-122"/>
                <a:ea typeface="黑体" panose="02010609060101010101" pitchFamily="49" charset="-122"/>
              </a:rPr>
              <a:t>步骤</a:t>
            </a:r>
            <a:endParaRPr lang="zh-CN" altLang="en-US" sz="3200" b="1" dirty="0">
              <a:solidFill>
                <a:srgbClr val="595959"/>
              </a:solidFill>
              <a:latin typeface="黑体" panose="02010609060101010101" pitchFamily="49" charset="-122"/>
              <a:ea typeface="黑体" panose="02010609060101010101" pitchFamily="49" charset="-122"/>
            </a:endParaRPr>
          </a:p>
        </p:txBody>
      </p:sp>
    </p:spTree>
    <p:custDataLst>
      <p:tags r:id="rId2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025525" y="1647190"/>
            <a:ext cx="10083800" cy="803275"/>
          </a:xfrm>
          <a:prstGeom prst="rect">
            <a:avLst/>
          </a:prstGeom>
          <a:noFill/>
          <a:ln w="9525">
            <a:noFill/>
          </a:ln>
        </p:spPr>
        <p:txBody>
          <a:bodyPr lIns="90000" tIns="46800" rIns="90000" bIns="46800" anchor="ctr" anchorCtr="0"/>
          <a:p>
            <a:pPr>
              <a:lnSpc>
                <a:spcPts val="1800"/>
              </a:lnSpc>
            </a:pPr>
            <a:r>
              <a:rPr lang="zh-CN" altLang="en-US" sz="1800" dirty="0">
                <a:solidFill>
                  <a:srgbClr val="808080"/>
                </a:solidFill>
                <a:latin typeface="黑体" panose="02010609060101010101" pitchFamily="49" charset="-122"/>
                <a:ea typeface="黑体" panose="02010609060101010101" pitchFamily="49" charset="-122"/>
              </a:rPr>
              <a:t>我们进行的边缘检测是用的函数</a:t>
            </a:r>
            <a:r>
              <a:rPr lang="en-US" altLang="zh-CN" sz="1800" dirty="0">
                <a:solidFill>
                  <a:srgbClr val="808080"/>
                </a:solidFill>
                <a:latin typeface="黑体" panose="02010609060101010101" pitchFamily="49" charset="-122"/>
                <a:ea typeface="黑体" panose="02010609060101010101" pitchFamily="49" charset="-122"/>
              </a:rPr>
              <a:t>edge</a:t>
            </a:r>
            <a:r>
              <a:rPr lang="zh-CN" altLang="en-US" sz="1800" dirty="0">
                <a:solidFill>
                  <a:srgbClr val="808080"/>
                </a:solidFill>
                <a:latin typeface="黑体" panose="02010609060101010101" pitchFamily="49" charset="-122"/>
                <a:ea typeface="黑体" panose="02010609060101010101" pitchFamily="49" charset="-122"/>
              </a:rPr>
              <a:t>来进行检测的，其中</a:t>
            </a:r>
            <a:r>
              <a:rPr lang="zh-CN" altLang="en-US" sz="1800" dirty="0">
                <a:solidFill>
                  <a:srgbClr val="808080"/>
                </a:solidFill>
                <a:latin typeface="黑体" panose="02010609060101010101" pitchFamily="49" charset="-122"/>
                <a:ea typeface="黑体" panose="02010609060101010101" pitchFamily="49" charset="-122"/>
              </a:rPr>
              <a:t>检测图像的边缘分为三种：</a:t>
            </a: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r>
              <a:rPr lang="zh-CN" altLang="en-US" sz="1800" dirty="0">
                <a:solidFill>
                  <a:srgbClr val="808080"/>
                </a:solidFill>
                <a:latin typeface="黑体" panose="02010609060101010101" pitchFamily="49" charset="-122"/>
                <a:ea typeface="黑体" panose="02010609060101010101" pitchFamily="49" charset="-122"/>
              </a:rPr>
              <a:t>点检测：将嵌在一幅图像的恒定区域或亮度几乎不变的区域里的孤立点的检测，就是点检测。可以用点检测的模板来将孤立的点检测出来</a:t>
            </a: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r>
              <a:rPr lang="zh-CN" altLang="en-US" sz="1800" dirty="0">
                <a:solidFill>
                  <a:srgbClr val="808080"/>
                </a:solidFill>
                <a:latin typeface="黑体" panose="02010609060101010101" pitchFamily="49" charset="-122"/>
                <a:ea typeface="黑体" panose="02010609060101010101" pitchFamily="49" charset="-122"/>
              </a:rPr>
              <a:t>线检测：线检测比点检测更加复杂一些，就不只是检测孤立点，而是线</a:t>
            </a: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r>
              <a:rPr lang="zh-CN" altLang="en-US" sz="1800" dirty="0">
                <a:solidFill>
                  <a:srgbClr val="808080"/>
                </a:solidFill>
                <a:latin typeface="黑体" panose="02010609060101010101" pitchFamily="49" charset="-122"/>
                <a:ea typeface="黑体" panose="02010609060101010101" pitchFamily="49" charset="-122"/>
              </a:rPr>
              <a:t>边缘检测：检测亮度的不连续性。这样的不连续是用一阶和二阶导数来检测</a:t>
            </a:r>
            <a:endParaRPr lang="zh-CN" altLang="en-US" sz="1800"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边缘检测</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3" name="文本框 2"/>
          <p:cNvSpPr txBox="1"/>
          <p:nvPr/>
        </p:nvSpPr>
        <p:spPr>
          <a:xfrm>
            <a:off x="1025525" y="2885440"/>
            <a:ext cx="9915525" cy="2584450"/>
          </a:xfrm>
          <a:prstGeom prst="rect">
            <a:avLst/>
          </a:prstGeom>
          <a:noFill/>
        </p:spPr>
        <p:txBody>
          <a:bodyPr wrap="square" rtlCol="0" anchor="t">
            <a:spAutoFit/>
          </a:bodyPr>
          <a:p>
            <a:r>
              <a:rPr lang="zh-CN" altLang="en-US" sz="1800" dirty="0">
                <a:solidFill>
                  <a:srgbClr val="808080"/>
                </a:solidFill>
                <a:latin typeface="黑体" panose="02010609060101010101" pitchFamily="49" charset="-122"/>
                <a:ea typeface="黑体" panose="02010609060101010101" pitchFamily="49" charset="-122"/>
              </a:rPr>
              <a:t>二阶函数的梯度向量公式：</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这个向量的幅值可以简化为如下形式：通常使用梯度的幅值或近似值来作为“梯度”。</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梯度向量的基本性质是：梯度向量指向(x,y)坐标处f的最大变化率方向。</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最大变化率处发生的角度是：</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在图像处理工具箱中，可以使用函数edge来作为边缘估计器。</a:t>
            </a:r>
            <a:endParaRPr lang="zh-CN" altLang="en-US" sz="1800" dirty="0">
              <a:solidFill>
                <a:srgbClr val="80808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6"/>
          <a:stretch>
            <a:fillRect/>
          </a:stretch>
        </p:blipFill>
        <p:spPr>
          <a:xfrm>
            <a:off x="4238625" y="2885440"/>
            <a:ext cx="1352550" cy="466725"/>
          </a:xfrm>
          <a:prstGeom prst="rect">
            <a:avLst/>
          </a:prstGeom>
        </p:spPr>
      </p:pic>
      <p:pic>
        <p:nvPicPr>
          <p:cNvPr id="5" name="图片 4"/>
          <p:cNvPicPr>
            <a:picLocks noChangeAspect="1"/>
          </p:cNvPicPr>
          <p:nvPr/>
        </p:nvPicPr>
        <p:blipFill>
          <a:blip r:embed="rId7"/>
          <a:stretch>
            <a:fillRect/>
          </a:stretch>
        </p:blipFill>
        <p:spPr>
          <a:xfrm>
            <a:off x="3270885" y="3870960"/>
            <a:ext cx="4181475" cy="266700"/>
          </a:xfrm>
          <a:prstGeom prst="rect">
            <a:avLst/>
          </a:prstGeom>
        </p:spPr>
      </p:pic>
      <p:pic>
        <p:nvPicPr>
          <p:cNvPr id="6" name="图片 5"/>
          <p:cNvPicPr>
            <a:picLocks noChangeAspect="1"/>
          </p:cNvPicPr>
          <p:nvPr/>
        </p:nvPicPr>
        <p:blipFill>
          <a:blip r:embed="rId8"/>
          <a:stretch>
            <a:fillRect/>
          </a:stretch>
        </p:blipFill>
        <p:spPr>
          <a:xfrm>
            <a:off x="4402455" y="4624705"/>
            <a:ext cx="1600200" cy="428625"/>
          </a:xfrm>
          <a:prstGeom prst="rect">
            <a:avLst/>
          </a:prstGeom>
        </p:spPr>
      </p:pic>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6327775" y="2217738"/>
            <a:ext cx="4841875" cy="803275"/>
          </a:xfrm>
          <a:prstGeom prst="rect">
            <a:avLst/>
          </a:prstGeom>
          <a:noFill/>
          <a:ln w="9525">
            <a:noFill/>
          </a:ln>
        </p:spPr>
        <p:txBody>
          <a:bodyPr lIns="90000" tIns="46800" rIns="90000" bIns="46800" anchor="ctr" anchorCtr="0"/>
          <a:p>
            <a:pPr>
              <a:lnSpc>
                <a:spcPts val="1800"/>
              </a:lnSpc>
            </a:pPr>
            <a:r>
              <a:rPr lang="zh-CN" altLang="en-US" sz="1400" dirty="0">
                <a:solidFill>
                  <a:srgbClr val="808080"/>
                </a:solidFill>
                <a:latin typeface="黑体" panose="02010609060101010101" pitchFamily="49" charset="-122"/>
                <a:ea typeface="黑体" panose="02010609060101010101" pitchFamily="49" charset="-122"/>
              </a:rPr>
              <a:t>高斯滤波是一种线性平滑滤波器，对于服从正态分布的噪声有很好的抑制作用。在实际场景中，我们通常会假定图像包含的噪声为高斯白噪声，所以在许多实际应用的预处理部分，都会采用高斯滤波抑制噪声</a:t>
            </a:r>
            <a:endParaRPr lang="zh-CN" altLang="en-US" sz="1400" dirty="0">
              <a:solidFill>
                <a:srgbClr val="808080"/>
              </a:solidFill>
              <a:latin typeface="黑体" panose="02010609060101010101" pitchFamily="49" charset="-122"/>
              <a:ea typeface="黑体" panose="02010609060101010101" pitchFamily="49" charset="-122"/>
            </a:endParaRPr>
          </a:p>
        </p:txBody>
      </p:sp>
      <p:pic>
        <p:nvPicPr>
          <p:cNvPr id="31746" name="图片 7" descr="C:\Users\admin\Desktop\2图示图\image3 (2).jpegimage3 (2)"/>
          <p:cNvPicPr>
            <a:picLocks noChangeAspect="1"/>
          </p:cNvPicPr>
          <p:nvPr>
            <p:custDataLst>
              <p:tags r:id="rId2"/>
            </p:custDataLst>
          </p:nvPr>
        </p:nvPicPr>
        <p:blipFill>
          <a:blip r:embed="rId3"/>
          <a:stretch>
            <a:fillRect/>
          </a:stretch>
        </p:blipFill>
        <p:spPr>
          <a:xfrm>
            <a:off x="717550" y="1719263"/>
            <a:ext cx="4483100" cy="3875087"/>
          </a:xfrm>
          <a:prstGeom prst="rect">
            <a:avLst/>
          </a:prstGeom>
          <a:noFill/>
          <a:ln w="9525">
            <a:noFill/>
          </a:ln>
        </p:spPr>
      </p:pic>
      <p:grpSp>
        <p:nvGrpSpPr>
          <p:cNvPr id="31757" name="组合 6"/>
          <p:cNvGrpSpPr/>
          <p:nvPr/>
        </p:nvGrpSpPr>
        <p:grpSpPr>
          <a:xfrm>
            <a:off x="34925" y="53975"/>
            <a:ext cx="793750" cy="646113"/>
            <a:chOff x="55" y="84"/>
            <a:chExt cx="1251" cy="1018"/>
          </a:xfrm>
        </p:grpSpPr>
        <p:sp>
          <p:nvSpPr>
            <p:cNvPr id="54" name="KSO_Shape"/>
            <p:cNvSpPr/>
            <p:nvPr>
              <p:custDataLst>
                <p:tags r:id="rId4"/>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5"/>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6"/>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7"/>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高斯滤波</a:t>
            </a:r>
            <a:endParaRPr lang="zh-CN" altLang="en-US" sz="3200" b="1" dirty="0">
              <a:solidFill>
                <a:srgbClr val="595959"/>
              </a:solidFill>
              <a:latin typeface="黑体" panose="02010609060101010101" pitchFamily="49" charset="-122"/>
              <a:ea typeface="黑体" panose="02010609060101010101" pitchFamily="49" charset="-122"/>
            </a:endParaRPr>
          </a:p>
        </p:txBody>
      </p:sp>
      <p:pic>
        <p:nvPicPr>
          <p:cNvPr id="3" name="图片 1" descr="IMG_256"/>
          <p:cNvPicPr>
            <a:picLocks noChangeAspect="1"/>
          </p:cNvPicPr>
          <p:nvPr/>
        </p:nvPicPr>
        <p:blipFill>
          <a:blip r:embed="rId8"/>
          <a:stretch>
            <a:fillRect/>
          </a:stretch>
        </p:blipFill>
        <p:spPr>
          <a:xfrm>
            <a:off x="7136448" y="4314508"/>
            <a:ext cx="3781425" cy="790575"/>
          </a:xfrm>
          <a:prstGeom prst="rect">
            <a:avLst/>
          </a:prstGeom>
          <a:noFill/>
          <a:ln w="9525">
            <a:noFill/>
          </a:ln>
        </p:spPr>
      </p:pic>
      <p:sp>
        <p:nvSpPr>
          <p:cNvPr id="4" name="文本框 3"/>
          <p:cNvSpPr txBox="1"/>
          <p:nvPr/>
        </p:nvSpPr>
        <p:spPr>
          <a:xfrm>
            <a:off x="6431915" y="3721100"/>
            <a:ext cx="2153920" cy="368300"/>
          </a:xfrm>
          <a:prstGeom prst="rect">
            <a:avLst/>
          </a:prstGeom>
          <a:noFill/>
        </p:spPr>
        <p:txBody>
          <a:bodyPr wrap="square" rtlCol="0">
            <a:spAutoFit/>
          </a:bodyPr>
          <a:p>
            <a:r>
              <a:rPr lang="zh-CN" altLang="en-US"/>
              <a:t>高斯滤波算法：</a:t>
            </a:r>
            <a:endParaRPr lang="zh-CN" altLang="en-US"/>
          </a:p>
        </p:txBody>
      </p:sp>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025525" y="1647190"/>
            <a:ext cx="10083800" cy="803275"/>
          </a:xfrm>
          <a:prstGeom prst="rect">
            <a:avLst/>
          </a:prstGeom>
          <a:noFill/>
          <a:ln w="9525">
            <a:noFill/>
          </a:ln>
        </p:spPr>
        <p:txBody>
          <a:bodyPr lIns="90000" tIns="46800" rIns="90000" bIns="46800" anchor="ctr" anchorCtr="0"/>
          <a:p>
            <a:pPr>
              <a:lnSpc>
                <a:spcPts val="1800"/>
              </a:lnSpc>
            </a:pPr>
            <a:r>
              <a:rPr lang="zh-CN" altLang="en-US" sz="1800" dirty="0">
                <a:solidFill>
                  <a:srgbClr val="808080"/>
                </a:solidFill>
                <a:latin typeface="黑体" panose="02010609060101010101" pitchFamily="49" charset="-122"/>
                <a:ea typeface="黑体" panose="02010609060101010101" pitchFamily="49" charset="-122"/>
              </a:rPr>
              <a:t>我们进行的边缘检测是用的函数</a:t>
            </a:r>
            <a:r>
              <a:rPr lang="en-US" altLang="zh-CN" sz="1800" dirty="0">
                <a:solidFill>
                  <a:srgbClr val="808080"/>
                </a:solidFill>
                <a:latin typeface="黑体" panose="02010609060101010101" pitchFamily="49" charset="-122"/>
                <a:ea typeface="黑体" panose="02010609060101010101" pitchFamily="49" charset="-122"/>
              </a:rPr>
              <a:t>edge</a:t>
            </a:r>
            <a:r>
              <a:rPr lang="zh-CN" altLang="en-US" sz="1800" dirty="0">
                <a:solidFill>
                  <a:srgbClr val="808080"/>
                </a:solidFill>
                <a:latin typeface="黑体" panose="02010609060101010101" pitchFamily="49" charset="-122"/>
                <a:ea typeface="黑体" panose="02010609060101010101" pitchFamily="49" charset="-122"/>
              </a:rPr>
              <a:t>来进行检测时，需要特别注意噪音对</a:t>
            </a:r>
            <a:r>
              <a:rPr lang="en-US" altLang="zh-CN" sz="1800" dirty="0">
                <a:solidFill>
                  <a:srgbClr val="808080"/>
                </a:solidFill>
                <a:latin typeface="黑体" panose="02010609060101010101" pitchFamily="49" charset="-122"/>
                <a:ea typeface="黑体" panose="02010609060101010101" pitchFamily="49" charset="-122"/>
              </a:rPr>
              <a:t>Canny</a:t>
            </a:r>
            <a:r>
              <a:rPr lang="zh-CN" altLang="en-US" sz="1800" dirty="0">
                <a:solidFill>
                  <a:srgbClr val="808080"/>
                </a:solidFill>
                <a:latin typeface="黑体" panose="02010609060101010101" pitchFamily="49" charset="-122"/>
                <a:ea typeface="黑体" panose="02010609060101010101" pitchFamily="49" charset="-122"/>
              </a:rPr>
              <a:t>的边缘检测影响非常大，所以需要在边缘检测之前</a:t>
            </a:r>
            <a:r>
              <a:rPr lang="zh-CN" altLang="en-US" sz="1800" dirty="0">
                <a:solidFill>
                  <a:srgbClr val="808080"/>
                </a:solidFill>
                <a:latin typeface="黑体" panose="02010609060101010101" pitchFamily="49" charset="-122"/>
                <a:ea typeface="黑体" panose="02010609060101010101" pitchFamily="49" charset="-122"/>
                <a:sym typeface="+mn-ea"/>
              </a:rPr>
              <a:t>使用高斯滤波</a:t>
            </a:r>
            <a:r>
              <a:rPr lang="zh-CN" altLang="en-US" sz="1800" dirty="0">
                <a:solidFill>
                  <a:srgbClr val="808080"/>
                </a:solidFill>
                <a:latin typeface="黑体" panose="02010609060101010101" pitchFamily="49" charset="-122"/>
                <a:ea typeface="黑体" panose="02010609060101010101" pitchFamily="49" charset="-122"/>
              </a:rPr>
              <a:t>进行去噪。</a:t>
            </a: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endParaRPr lang="zh-CN" altLang="en-US" sz="1800" dirty="0">
              <a:solidFill>
                <a:srgbClr val="808080"/>
              </a:solidFill>
              <a:latin typeface="黑体" panose="02010609060101010101" pitchFamily="49" charset="-122"/>
              <a:ea typeface="黑体" panose="02010609060101010101" pitchFamily="49" charset="-122"/>
            </a:endParaRPr>
          </a:p>
          <a:p>
            <a:pPr>
              <a:lnSpc>
                <a:spcPts val="1800"/>
              </a:lnSpc>
            </a:pPr>
            <a:endParaRPr lang="zh-CN" altLang="en-US" sz="1800"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高斯滤波</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2" name="文本框 1"/>
          <p:cNvSpPr txBox="1"/>
          <p:nvPr/>
        </p:nvSpPr>
        <p:spPr>
          <a:xfrm>
            <a:off x="1025525" y="2224405"/>
            <a:ext cx="9996805" cy="1198880"/>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高斯滤波是一种线性平滑滤波，适用于消除高斯噪声，广泛应用于图像处理的减噪过程。通俗的讲，高斯滤波就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sz="1800" dirty="0">
              <a:solidFill>
                <a:srgbClr val="808080"/>
              </a:solidFill>
              <a:latin typeface="黑体" panose="02010609060101010101" pitchFamily="49" charset="-122"/>
              <a:ea typeface="黑体" panose="02010609060101010101" pitchFamily="49" charset="-122"/>
            </a:endParaRPr>
          </a:p>
        </p:txBody>
      </p:sp>
      <p:sp>
        <p:nvSpPr>
          <p:cNvPr id="7" name="文本框 6"/>
          <p:cNvSpPr txBox="1"/>
          <p:nvPr/>
        </p:nvSpPr>
        <p:spPr>
          <a:xfrm>
            <a:off x="1025525" y="3631565"/>
            <a:ext cx="4497705" cy="1198880"/>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图像高斯平滑也是邻域平均的思想对图像进行平滑的一种方法，在图像高斯平滑中，对图像进行平均时，不同位置的像素被赋予了不同的权重</a:t>
            </a:r>
            <a:endParaRPr lang="zh-CN" altLang="en-US" sz="1800" dirty="0">
              <a:solidFill>
                <a:srgbClr val="808080"/>
              </a:solidFill>
              <a:latin typeface="黑体" panose="02010609060101010101" pitchFamily="49" charset="-122"/>
              <a:ea typeface="黑体" panose="02010609060101010101" pitchFamily="49" charset="-122"/>
            </a:endParaRPr>
          </a:p>
        </p:txBody>
      </p:sp>
      <p:sp>
        <p:nvSpPr>
          <p:cNvPr id="8" name="文本框 7"/>
          <p:cNvSpPr txBox="1"/>
          <p:nvPr/>
        </p:nvSpPr>
        <p:spPr>
          <a:xfrm>
            <a:off x="1025525" y="5111750"/>
            <a:ext cx="4409440" cy="1198880"/>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高</a:t>
            </a:r>
            <a:r>
              <a:rPr lang="zh-CN" altLang="en-US" sz="1800" dirty="0">
                <a:solidFill>
                  <a:srgbClr val="808080"/>
                </a:solidFill>
                <a:latin typeface="黑体" panose="02010609060101010101" pitchFamily="49" charset="-122"/>
                <a:ea typeface="黑体" panose="02010609060101010101" pitchFamily="49" charset="-122"/>
              </a:rPr>
              <a:t>斯平滑与简单平滑不同，它在对邻域内像素进行平均时，给予不同位置的像素不同的权值，下图的所示的3*3和5*5领域的高斯模板</a:t>
            </a:r>
            <a:endParaRPr lang="zh-CN" altLang="en-US" sz="1800" dirty="0">
              <a:solidFill>
                <a:srgbClr val="808080"/>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6"/>
          <a:stretch>
            <a:fillRect/>
          </a:stretch>
        </p:blipFill>
        <p:spPr>
          <a:xfrm>
            <a:off x="6275070" y="3423285"/>
            <a:ext cx="4234180" cy="3181985"/>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57" name="组合 6"/>
          <p:cNvGrpSpPr/>
          <p:nvPr/>
        </p:nvGrpSpPr>
        <p:grpSpPr>
          <a:xfrm>
            <a:off x="34925" y="53975"/>
            <a:ext cx="793750" cy="646113"/>
            <a:chOff x="55" y="84"/>
            <a:chExt cx="1251" cy="1018"/>
          </a:xfrm>
        </p:grpSpPr>
        <p:sp>
          <p:nvSpPr>
            <p:cNvPr id="54" name="KSO_Shape"/>
            <p:cNvSpPr/>
            <p:nvPr>
              <p:custDataLst>
                <p:tags r:id="rId1"/>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2"/>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3"/>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4"/>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透视变换</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3" name="文本框 2"/>
          <p:cNvSpPr txBox="1"/>
          <p:nvPr/>
        </p:nvSpPr>
        <p:spPr>
          <a:xfrm>
            <a:off x="1161415" y="1160145"/>
            <a:ext cx="9630410" cy="1476375"/>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透视变换(Perspective Transformation)是指利用透视中心、像点、目标点三点共线的条件，按透视旋转定律使承影面(透视面)绕迹线(透视轴)旋转某一角度，破坏原有的投影光线束，仍能保持承影面上投影几何图形不变的变换。简而言之，就是将一个平面通过一个投影矩阵投影到指定平面上。</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a:p>
        </p:txBody>
      </p:sp>
      <p:pic>
        <p:nvPicPr>
          <p:cNvPr id="4" name="图片 3"/>
          <p:cNvPicPr>
            <a:picLocks noChangeAspect="1"/>
          </p:cNvPicPr>
          <p:nvPr/>
        </p:nvPicPr>
        <p:blipFill>
          <a:blip r:embed="rId5"/>
          <a:stretch>
            <a:fillRect/>
          </a:stretch>
        </p:blipFill>
        <p:spPr>
          <a:xfrm>
            <a:off x="7829550" y="2443480"/>
            <a:ext cx="2962275" cy="1971675"/>
          </a:xfrm>
          <a:prstGeom prst="rect">
            <a:avLst/>
          </a:prstGeom>
        </p:spPr>
      </p:pic>
      <p:sp>
        <p:nvSpPr>
          <p:cNvPr id="5" name="文本框 4"/>
          <p:cNvSpPr txBox="1"/>
          <p:nvPr/>
        </p:nvSpPr>
        <p:spPr>
          <a:xfrm>
            <a:off x="1271905" y="2636520"/>
            <a:ext cx="3385820" cy="368300"/>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透视变换通用的变换公式：</a:t>
            </a:r>
            <a:endParaRPr lang="zh-CN" altLang="en-US" sz="1800" dirty="0">
              <a:solidFill>
                <a:srgbClr val="808080"/>
              </a:solidFill>
              <a:latin typeface="黑体" panose="02010609060101010101" pitchFamily="49" charset="-122"/>
              <a:ea typeface="黑体" panose="02010609060101010101" pitchFamily="49" charset="-122"/>
            </a:endParaRPr>
          </a:p>
        </p:txBody>
      </p:sp>
      <p:pic>
        <p:nvPicPr>
          <p:cNvPr id="10" name="图片 9" descr="捕获"/>
          <p:cNvPicPr>
            <a:picLocks noChangeAspect="1"/>
          </p:cNvPicPr>
          <p:nvPr/>
        </p:nvPicPr>
        <p:blipFill>
          <a:blip r:embed="rId6"/>
          <a:stretch>
            <a:fillRect/>
          </a:stretch>
        </p:blipFill>
        <p:spPr>
          <a:xfrm>
            <a:off x="2460625" y="3004820"/>
            <a:ext cx="3695700" cy="1123950"/>
          </a:xfrm>
          <a:prstGeom prst="rect">
            <a:avLst/>
          </a:prstGeom>
        </p:spPr>
      </p:pic>
      <p:sp>
        <p:nvSpPr>
          <p:cNvPr id="11" name="文本框 10"/>
          <p:cNvSpPr txBox="1"/>
          <p:nvPr/>
        </p:nvSpPr>
        <p:spPr>
          <a:xfrm>
            <a:off x="1161415" y="4029075"/>
            <a:ext cx="5083175" cy="2584450"/>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透视投影的特征：</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1、近大远小、近高远低；</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2、近长远短，近高远低；</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3、近疏远密；</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4、互相平行的直线的透视汇交于一点</a:t>
            </a:r>
            <a:endParaRPr lang="zh-CN" altLang="en-US" sz="1800" dirty="0">
              <a:solidFill>
                <a:srgbClr val="808080"/>
              </a:solidFill>
              <a:latin typeface="黑体" panose="02010609060101010101" pitchFamily="49" charset="-122"/>
              <a:ea typeface="黑体" panose="02010609060101010101" pitchFamily="49"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custDataLst>
              <p:tags r:id="rId1"/>
            </p:custDataLst>
          </p:nvPr>
        </p:nvCxnSpPr>
        <p:spPr>
          <a:xfrm>
            <a:off x="4568825" y="973138"/>
            <a:ext cx="0" cy="494030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362" name="文本框 2"/>
          <p:cNvSpPr txBox="1"/>
          <p:nvPr>
            <p:custDataLst>
              <p:tags r:id="rId2"/>
            </p:custDataLst>
          </p:nvPr>
        </p:nvSpPr>
        <p:spPr>
          <a:xfrm>
            <a:off x="574675" y="3049588"/>
            <a:ext cx="4306888" cy="830262"/>
          </a:xfrm>
          <a:prstGeom prst="rect">
            <a:avLst/>
          </a:prstGeom>
          <a:noFill/>
          <a:ln w="9525">
            <a:noFill/>
          </a:ln>
        </p:spPr>
        <p:txBody>
          <a:bodyPr anchor="t" anchorCtr="0"/>
          <a:p>
            <a:pPr algn="ctr"/>
            <a:r>
              <a:rPr lang="zh-CN" altLang="en-US" sz="4800" b="1" dirty="0">
                <a:solidFill>
                  <a:srgbClr val="595959"/>
                </a:solidFill>
                <a:latin typeface="黑体" panose="02010609060101010101" pitchFamily="49" charset="-122"/>
                <a:ea typeface="黑体" panose="02010609060101010101" pitchFamily="49" charset="-122"/>
                <a:sym typeface="微软雅黑" panose="020B0503020204020204" pitchFamily="34" charset="-122"/>
              </a:rPr>
              <a:t>目录</a:t>
            </a:r>
            <a:endParaRPr lang="zh-CN" altLang="en-US" sz="4800" b="1" dirty="0">
              <a:solidFill>
                <a:srgbClr val="595959"/>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5363" name="组合 6"/>
          <p:cNvGrpSpPr/>
          <p:nvPr/>
        </p:nvGrpSpPr>
        <p:grpSpPr>
          <a:xfrm>
            <a:off x="5411788" y="1079500"/>
            <a:ext cx="5564187" cy="1114425"/>
            <a:chOff x="8421" y="1700"/>
            <a:chExt cx="8763" cy="1754"/>
          </a:xfrm>
        </p:grpSpPr>
        <p:sp>
          <p:nvSpPr>
            <p:cNvPr id="4" name="矩形: 圆角 3"/>
            <p:cNvSpPr/>
            <p:nvPr>
              <p:custDataLst>
                <p:tags r:id="rId3"/>
              </p:custDataLst>
            </p:nvPr>
          </p:nvSpPr>
          <p:spPr>
            <a:xfrm>
              <a:off x="8421" y="1725"/>
              <a:ext cx="1385" cy="13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rPr>
                <a:t>1</a:t>
              </a:r>
              <a:endPar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endParaRPr>
            </a:p>
          </p:txBody>
        </p:sp>
        <p:sp>
          <p:nvSpPr>
            <p:cNvPr id="15365" name="文本框 7"/>
            <p:cNvSpPr txBox="1"/>
            <p:nvPr>
              <p:custDataLst>
                <p:tags r:id="rId4"/>
              </p:custDataLst>
            </p:nvPr>
          </p:nvSpPr>
          <p:spPr>
            <a:xfrm>
              <a:off x="10572" y="1700"/>
              <a:ext cx="6612" cy="582"/>
            </a:xfrm>
            <a:prstGeom prst="rect">
              <a:avLst/>
            </a:prstGeom>
            <a:noFill/>
            <a:ln w="9525">
              <a:noFill/>
            </a:ln>
          </p:spPr>
          <p:txBody>
            <a:bodyPr anchor="b" anchorCtr="0"/>
            <a:p>
              <a:r>
                <a:rPr lang="zh-CN" altLang="zh-CN" sz="2000" b="1" dirty="0">
                  <a:solidFill>
                    <a:srgbClr val="595959"/>
                  </a:solidFill>
                  <a:latin typeface="黑体" panose="02010609060101010101" pitchFamily="49" charset="-122"/>
                  <a:ea typeface="黑体" panose="02010609060101010101" pitchFamily="49" charset="-122"/>
                </a:rPr>
                <a:t>答题卡识别现状</a:t>
              </a:r>
              <a:endParaRPr lang="zh-CN" altLang="zh-CN" sz="2000" b="1" dirty="0">
                <a:solidFill>
                  <a:srgbClr val="595959"/>
                </a:solidFill>
                <a:latin typeface="黑体" panose="02010609060101010101" pitchFamily="49" charset="-122"/>
                <a:ea typeface="黑体" panose="02010609060101010101" pitchFamily="49" charset="-122"/>
              </a:endParaRPr>
            </a:p>
          </p:txBody>
        </p:sp>
        <p:sp>
          <p:nvSpPr>
            <p:cNvPr id="15366" name="文本框 8"/>
            <p:cNvSpPr txBox="1"/>
            <p:nvPr>
              <p:custDataLst>
                <p:tags r:id="rId5"/>
              </p:custDataLst>
            </p:nvPr>
          </p:nvSpPr>
          <p:spPr>
            <a:xfrm>
              <a:off x="10572" y="2354"/>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anose="02010609060101010101" pitchFamily="49" charset="-122"/>
                  <a:ea typeface="黑体" panose="02010609060101010101" pitchFamily="49" charset="-122"/>
                </a:rPr>
                <a:t>单击此处添加文本具体内容，简明扼要的阐述您的观点。</a:t>
              </a:r>
              <a:endParaRPr lang="en-US" altLang="zh-CN" sz="1400" dirty="0">
                <a:solidFill>
                  <a:srgbClr val="808080"/>
                </a:solidFill>
                <a:latin typeface="黑体" panose="02010609060101010101" pitchFamily="49" charset="-122"/>
                <a:ea typeface="黑体" panose="02010609060101010101" pitchFamily="49" charset="-122"/>
              </a:endParaRPr>
            </a:p>
          </p:txBody>
        </p:sp>
      </p:grpSp>
      <p:grpSp>
        <p:nvGrpSpPr>
          <p:cNvPr id="15367" name="组合 13"/>
          <p:cNvGrpSpPr/>
          <p:nvPr/>
        </p:nvGrpSpPr>
        <p:grpSpPr>
          <a:xfrm>
            <a:off x="5411788" y="3000375"/>
            <a:ext cx="5564187" cy="1128713"/>
            <a:chOff x="8421" y="4725"/>
            <a:chExt cx="8763" cy="1777"/>
          </a:xfrm>
        </p:grpSpPr>
        <p:sp>
          <p:nvSpPr>
            <p:cNvPr id="5" name="矩形: 圆角 4"/>
            <p:cNvSpPr/>
            <p:nvPr>
              <p:custDataLst>
                <p:tags r:id="rId6"/>
              </p:custDataLst>
            </p:nvPr>
          </p:nvSpPr>
          <p:spPr>
            <a:xfrm>
              <a:off x="8421" y="4725"/>
              <a:ext cx="1385" cy="13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rPr>
                <a:t>2</a:t>
              </a:r>
              <a:endPar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endParaRPr>
            </a:p>
          </p:txBody>
        </p:sp>
        <p:sp>
          <p:nvSpPr>
            <p:cNvPr id="15369" name="文本框 9"/>
            <p:cNvSpPr txBox="1"/>
            <p:nvPr>
              <p:custDataLst>
                <p:tags r:id="rId7"/>
              </p:custDataLst>
            </p:nvPr>
          </p:nvSpPr>
          <p:spPr>
            <a:xfrm>
              <a:off x="10572" y="4748"/>
              <a:ext cx="6612" cy="582"/>
            </a:xfrm>
            <a:prstGeom prst="rect">
              <a:avLst/>
            </a:prstGeom>
            <a:noFill/>
            <a:ln w="9525">
              <a:noFill/>
            </a:ln>
          </p:spPr>
          <p:txBody>
            <a:bodyPr anchor="b" anchorCtr="0"/>
            <a:p>
              <a:r>
                <a:rPr lang="zh-CN" altLang="en-US" sz="2000" b="1" dirty="0">
                  <a:solidFill>
                    <a:srgbClr val="595959"/>
                  </a:solidFill>
                  <a:latin typeface="黑体" panose="02010609060101010101" pitchFamily="49" charset="-122"/>
                  <a:ea typeface="黑体" panose="02010609060101010101" pitchFamily="49" charset="-122"/>
                </a:rPr>
                <a:t>答题卡识别操作</a:t>
              </a:r>
              <a:endParaRPr lang="zh-CN" altLang="en-US" sz="2000" b="1" dirty="0">
                <a:solidFill>
                  <a:srgbClr val="595959"/>
                </a:solidFill>
                <a:latin typeface="黑体" panose="02010609060101010101" pitchFamily="49" charset="-122"/>
                <a:ea typeface="黑体" panose="02010609060101010101" pitchFamily="49" charset="-122"/>
              </a:endParaRPr>
            </a:p>
          </p:txBody>
        </p:sp>
        <p:sp>
          <p:nvSpPr>
            <p:cNvPr id="15370" name="文本框 10"/>
            <p:cNvSpPr txBox="1"/>
            <p:nvPr>
              <p:custDataLst>
                <p:tags r:id="rId8"/>
              </p:custDataLst>
            </p:nvPr>
          </p:nvSpPr>
          <p:spPr>
            <a:xfrm>
              <a:off x="10572" y="5402"/>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单击此处添加文本具体内容，简明扼要的阐述您的观点。</a:t>
              </a:r>
              <a:endPar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15371" name="组合 14"/>
          <p:cNvGrpSpPr/>
          <p:nvPr/>
        </p:nvGrpSpPr>
        <p:grpSpPr>
          <a:xfrm>
            <a:off x="5411788" y="4935538"/>
            <a:ext cx="5564187" cy="1122362"/>
            <a:chOff x="8421" y="7772"/>
            <a:chExt cx="8763" cy="1767"/>
          </a:xfrm>
        </p:grpSpPr>
        <p:sp>
          <p:nvSpPr>
            <p:cNvPr id="6" name="矩形: 圆角 5"/>
            <p:cNvSpPr/>
            <p:nvPr>
              <p:custDataLst>
                <p:tags r:id="rId9"/>
              </p:custDataLst>
            </p:nvPr>
          </p:nvSpPr>
          <p:spPr>
            <a:xfrm>
              <a:off x="8421" y="7772"/>
              <a:ext cx="1385" cy="13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rPr>
                <a:t>3</a:t>
              </a:r>
              <a:endParaRPr kumimoji="0" lang="en-US" altLang="zh-CN"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mn-ea"/>
              </a:endParaRPr>
            </a:p>
          </p:txBody>
        </p:sp>
        <p:sp>
          <p:nvSpPr>
            <p:cNvPr id="15373" name="文本框 11"/>
            <p:cNvSpPr txBox="1"/>
            <p:nvPr>
              <p:custDataLst>
                <p:tags r:id="rId10"/>
              </p:custDataLst>
            </p:nvPr>
          </p:nvSpPr>
          <p:spPr>
            <a:xfrm>
              <a:off x="10572" y="7786"/>
              <a:ext cx="6612" cy="582"/>
            </a:xfrm>
            <a:prstGeom prst="rect">
              <a:avLst/>
            </a:prstGeom>
            <a:noFill/>
            <a:ln w="9525">
              <a:noFill/>
            </a:ln>
          </p:spPr>
          <p:txBody>
            <a:bodyPr anchor="b" anchorCtr="0"/>
            <a:p>
              <a:r>
                <a:rPr lang="en-US" altLang="zh-CN" sz="2000" b="1" dirty="0">
                  <a:solidFill>
                    <a:srgbClr val="595959"/>
                  </a:solidFill>
                  <a:latin typeface="黑体" panose="02010609060101010101" pitchFamily="49" charset="-122"/>
                  <a:ea typeface="黑体" panose="02010609060101010101" pitchFamily="49" charset="-122"/>
                </a:rPr>
                <a:t>单击此处添加标题</a:t>
              </a:r>
              <a:endParaRPr lang="en-US" altLang="zh-CN" sz="2000" b="1" dirty="0">
                <a:solidFill>
                  <a:srgbClr val="595959"/>
                </a:solidFill>
                <a:latin typeface="黑体" panose="02010609060101010101" pitchFamily="49" charset="-122"/>
                <a:ea typeface="黑体" panose="02010609060101010101" pitchFamily="49" charset="-122"/>
              </a:endParaRPr>
            </a:p>
          </p:txBody>
        </p:sp>
        <p:sp>
          <p:nvSpPr>
            <p:cNvPr id="15374" name="文本框 12"/>
            <p:cNvSpPr txBox="1"/>
            <p:nvPr>
              <p:custDataLst>
                <p:tags r:id="rId11"/>
              </p:custDataLst>
            </p:nvPr>
          </p:nvSpPr>
          <p:spPr>
            <a:xfrm>
              <a:off x="10572" y="8439"/>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单击此处添加文本具体内容，简明扼要的阐述您的观点。</a:t>
              </a:r>
              <a:endParaRPr lang="en-US" altLang="zh-CN"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spTree>
    <p:custDataLst>
      <p:tags r:id="rId1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57" name="组合 6"/>
          <p:cNvGrpSpPr/>
          <p:nvPr/>
        </p:nvGrpSpPr>
        <p:grpSpPr>
          <a:xfrm>
            <a:off x="34925" y="53975"/>
            <a:ext cx="793750" cy="646113"/>
            <a:chOff x="55" y="84"/>
            <a:chExt cx="1251" cy="1018"/>
          </a:xfrm>
        </p:grpSpPr>
        <p:sp>
          <p:nvSpPr>
            <p:cNvPr id="54" name="KSO_Shape"/>
            <p:cNvSpPr/>
            <p:nvPr>
              <p:custDataLst>
                <p:tags r:id="rId1"/>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2"/>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3"/>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4"/>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chemeClr val="accent1"/>
                </a:solidFill>
                <a:latin typeface="黑体" panose="02010609060101010101" pitchFamily="49" charset="-122"/>
                <a:ea typeface="黑体" panose="02010609060101010101" pitchFamily="49" charset="-122"/>
                <a:sym typeface="+mn-ea"/>
              </a:rPr>
              <a:t>Hough变换检测</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3" name="文本框 2"/>
          <p:cNvSpPr txBox="1"/>
          <p:nvPr/>
        </p:nvSpPr>
        <p:spPr>
          <a:xfrm>
            <a:off x="840740" y="1120775"/>
            <a:ext cx="9630410" cy="1753235"/>
          </a:xfrm>
          <a:prstGeom prst="rect">
            <a:avLst/>
          </a:prstGeom>
          <a:noFill/>
        </p:spPr>
        <p:txBody>
          <a:bodyPr wrap="square" rtlCol="0">
            <a:spAutoFit/>
          </a:bodyPr>
          <a:p>
            <a:r>
              <a:rPr lang="zh-CN" altLang="en-US" sz="1800" dirty="0">
                <a:solidFill>
                  <a:srgbClr val="808080"/>
                </a:solidFill>
                <a:latin typeface="黑体" panose="02010609060101010101" pitchFamily="49" charset="-122"/>
                <a:ea typeface="黑体" panose="02010609060101010101" pitchFamily="49" charset="-122"/>
              </a:rPr>
              <a:t>霍夫变换(Hough Transform)是图像处理中的一种特征提取技术，它通过一种投票算法检测具有特定形状的物体。该过程在一个参数空间中通过计算累计结果的局部最大值得到一个符合该特定形状的集合作为霍夫变换结果。</a:t>
            </a:r>
            <a:endParaRPr lang="zh-CN" altLang="en-US" sz="1800" dirty="0">
              <a:solidFill>
                <a:srgbClr val="808080"/>
              </a:solidFill>
              <a:latin typeface="黑体" panose="02010609060101010101" pitchFamily="49" charset="-122"/>
              <a:ea typeface="黑体" panose="02010609060101010101" pitchFamily="49" charset="-122"/>
            </a:endParaRPr>
          </a:p>
          <a:p>
            <a:r>
              <a:rPr lang="zh-CN" altLang="en-US" sz="1800" dirty="0">
                <a:solidFill>
                  <a:srgbClr val="808080"/>
                </a:solidFill>
                <a:latin typeface="黑体" panose="02010609060101010101" pitchFamily="49" charset="-122"/>
                <a:ea typeface="黑体" panose="02010609060101010101" pitchFamily="49" charset="-122"/>
              </a:rPr>
              <a:t>霍夫变换运用两个坐标空间之间的变换将在一个空间中具有相同形状的曲线或直线映射到另一个坐标空间的一个点上形成峰值，从而把检测任意形状的问题转化为统计峰值问题。</a:t>
            </a:r>
            <a:endParaRPr lang="zh-CN" altLang="en-US" sz="1800" dirty="0">
              <a:solidFill>
                <a:srgbClr val="808080"/>
              </a:solidFill>
              <a:latin typeface="黑体" panose="02010609060101010101" pitchFamily="49" charset="-122"/>
              <a:ea typeface="黑体" panose="02010609060101010101" pitchFamily="49" charset="-122"/>
            </a:endParaRPr>
          </a:p>
          <a:p>
            <a:endParaRPr lang="zh-CN" altLang="en-US" sz="1800" dirty="0">
              <a:solidFill>
                <a:srgbClr val="808080"/>
              </a:solidFill>
              <a:latin typeface="黑体" panose="02010609060101010101" pitchFamily="49" charset="-122"/>
              <a:ea typeface="黑体" panose="02010609060101010101" pitchFamily="49" charset="-122"/>
            </a:endParaRPr>
          </a:p>
        </p:txBody>
      </p:sp>
      <p:sp>
        <p:nvSpPr>
          <p:cNvPr id="2" name="文本框 1"/>
          <p:cNvSpPr txBox="1"/>
          <p:nvPr/>
        </p:nvSpPr>
        <p:spPr>
          <a:xfrm>
            <a:off x="840740" y="3086100"/>
            <a:ext cx="9540240" cy="922020"/>
          </a:xfrm>
          <a:prstGeom prst="rect">
            <a:avLst/>
          </a:prstGeom>
          <a:noFill/>
        </p:spPr>
        <p:txBody>
          <a:bodyPr wrap="square" rtlCol="0">
            <a:spAutoFit/>
          </a:bodyPr>
          <a:p>
            <a:r>
              <a:rPr lang="zh-CN" altLang="en-US" dirty="0">
                <a:solidFill>
                  <a:srgbClr val="808080"/>
                </a:solidFill>
                <a:latin typeface="黑体" panose="02010609060101010101" pitchFamily="49" charset="-122"/>
                <a:ea typeface="黑体" panose="02010609060101010101" pitchFamily="49" charset="-122"/>
                <a:sym typeface="+mn-ea"/>
              </a:rPr>
              <a:t>用Hough变换检测出答题卡边缘直线，调用lines函数的参数得到倾斜角度并进行旋转变换从而消除答题卡倾斜状态</a:t>
            </a:r>
            <a:endParaRPr lang="zh-CN" altLang="en-US" dirty="0">
              <a:solidFill>
                <a:srgbClr val="808080"/>
              </a:solidFill>
              <a:latin typeface="黑体" panose="02010609060101010101" pitchFamily="49" charset="-122"/>
              <a:ea typeface="黑体" panose="02010609060101010101" pitchFamily="49" charset="-122"/>
            </a:endParaRPr>
          </a:p>
          <a:p>
            <a:endParaRPr lang="zh-CN" altLang="en-US"/>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57" name="组合 6"/>
          <p:cNvGrpSpPr/>
          <p:nvPr/>
        </p:nvGrpSpPr>
        <p:grpSpPr>
          <a:xfrm>
            <a:off x="34925" y="53975"/>
            <a:ext cx="793750" cy="646113"/>
            <a:chOff x="55" y="84"/>
            <a:chExt cx="1251" cy="1018"/>
          </a:xfrm>
        </p:grpSpPr>
        <p:sp>
          <p:nvSpPr>
            <p:cNvPr id="54" name="KSO_Shape"/>
            <p:cNvSpPr/>
            <p:nvPr>
              <p:custDataLst>
                <p:tags r:id="rId1"/>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2"/>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3"/>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4"/>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方法改进</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31762" name="文本框 14"/>
          <p:cNvSpPr txBox="1"/>
          <p:nvPr>
            <p:custDataLst>
              <p:tags r:id="rId5"/>
            </p:custDataLst>
          </p:nvPr>
        </p:nvSpPr>
        <p:spPr>
          <a:xfrm>
            <a:off x="1271905" y="1061720"/>
            <a:ext cx="9401810" cy="349250"/>
          </a:xfrm>
          <a:prstGeom prst="rect">
            <a:avLst/>
          </a:prstGeom>
          <a:noFill/>
          <a:ln w="9525">
            <a:noFill/>
          </a:ln>
        </p:spPr>
        <p:txBody>
          <a:bodyPr lIns="90000" tIns="46800" rIns="90000" bIns="46800" anchor="t" anchorCtr="0"/>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可以在边缘检测之前加入开操作（主要是腐蚀），让轮廓检测的精度</a:t>
            </a:r>
            <a:r>
              <a:rPr lang="zh-CN" altLang="en-US" sz="2000" dirty="0">
                <a:solidFill>
                  <a:srgbClr val="808080"/>
                </a:solidFill>
                <a:latin typeface="黑体" panose="02010609060101010101" pitchFamily="49" charset="-122"/>
                <a:ea typeface="黑体" panose="02010609060101010101" pitchFamily="49" charset="-122"/>
              </a:rPr>
              <a:t>最大化。</a:t>
            </a: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腐蚀和膨胀的主要功能：</a:t>
            </a: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（1）消除噪声</a:t>
            </a: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（2）分割出独立的图像元素，在图像中连接相邻的元素</a:t>
            </a: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（3）寻找图像中的极大值或者极小值区域</a:t>
            </a: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endParaRPr lang="zh-CN" altLang="en-US" sz="2000" dirty="0">
              <a:solidFill>
                <a:srgbClr val="808080"/>
              </a:solidFill>
              <a:latin typeface="黑体" panose="02010609060101010101" pitchFamily="49" charset="-122"/>
              <a:ea typeface="黑体" panose="02010609060101010101" pitchFamily="49" charset="-122"/>
            </a:endParaRPr>
          </a:p>
          <a:p>
            <a:pPr>
              <a:lnSpc>
                <a:spcPct val="90000"/>
              </a:lnSpc>
            </a:pPr>
            <a:r>
              <a:rPr lang="zh-CN" altLang="en-US" sz="2000" dirty="0">
                <a:solidFill>
                  <a:srgbClr val="808080"/>
                </a:solidFill>
                <a:latin typeface="黑体" panose="02010609060101010101" pitchFamily="49" charset="-122"/>
                <a:ea typeface="黑体" panose="02010609060101010101" pitchFamily="49" charset="-122"/>
              </a:rPr>
              <a:t>（4）求出图像的梯度</a:t>
            </a:r>
            <a:endParaRPr lang="zh-CN" altLang="en-US" sz="2000" dirty="0">
              <a:solidFill>
                <a:srgbClr val="808080"/>
              </a:solidFill>
              <a:latin typeface="黑体" panose="02010609060101010101" pitchFamily="49" charset="-122"/>
              <a:ea typeface="黑体" panose="02010609060101010101" pitchFamily="49" charset="-122"/>
            </a:endParaRPr>
          </a:p>
        </p:txBody>
      </p:sp>
      <p:sp>
        <p:nvSpPr>
          <p:cNvPr id="2" name="文本框 1"/>
          <p:cNvSpPr txBox="1"/>
          <p:nvPr/>
        </p:nvSpPr>
        <p:spPr>
          <a:xfrm>
            <a:off x="1271905" y="4575175"/>
            <a:ext cx="9203055" cy="1014730"/>
          </a:xfrm>
          <a:prstGeom prst="rect">
            <a:avLst/>
          </a:prstGeom>
          <a:noFill/>
        </p:spPr>
        <p:txBody>
          <a:bodyPr wrap="square" rtlCol="0">
            <a:spAutoFit/>
          </a:bodyPr>
          <a:p>
            <a:r>
              <a:rPr lang="zh-CN" altLang="en-US" sz="2000" dirty="0">
                <a:solidFill>
                  <a:srgbClr val="808080"/>
                </a:solidFill>
                <a:latin typeface="黑体" panose="02010609060101010101" pitchFamily="49" charset="-122"/>
                <a:ea typeface="黑体" panose="02010609060101010101" pitchFamily="49" charset="-122"/>
              </a:rPr>
              <a:t>腐蚀和膨胀是相反的操作，腐蚀就是求局部最小值的操作。从数学角度来说，就是将图像与核进行卷积，计算核B覆盖区域的像素点的最小值，并把这个最小</a:t>
            </a:r>
            <a:r>
              <a:rPr lang="zh-CN" altLang="en-US" sz="2000" dirty="0">
                <a:solidFill>
                  <a:srgbClr val="808080"/>
                </a:solidFill>
                <a:latin typeface="黑体" panose="02010609060101010101" pitchFamily="49" charset="-122"/>
                <a:ea typeface="黑体" panose="02010609060101010101" pitchFamily="49" charset="-122"/>
              </a:rPr>
              <a:t>值赋值给参考点指定的元素腐蚀操作会使图像中的高亮区逐渐减小</a:t>
            </a:r>
            <a:endParaRPr lang="zh-CN" altLang="en-US" sz="2000" dirty="0">
              <a:solidFill>
                <a:srgbClr val="808080"/>
              </a:solidFill>
              <a:latin typeface="黑体" panose="02010609060101010101" pitchFamily="49" charset="-122"/>
              <a:ea typeface="黑体" panose="02010609060101010101" pitchFamily="49" charset="-122"/>
            </a:endParaRPr>
          </a:p>
        </p:txBody>
      </p:sp>
      <p:sp>
        <p:nvSpPr>
          <p:cNvPr id="3" name="文本框 2"/>
          <p:cNvSpPr txBox="1"/>
          <p:nvPr/>
        </p:nvSpPr>
        <p:spPr>
          <a:xfrm>
            <a:off x="1271905" y="5786120"/>
            <a:ext cx="8746490" cy="398780"/>
          </a:xfrm>
          <a:prstGeom prst="rect">
            <a:avLst/>
          </a:prstGeom>
          <a:noFill/>
        </p:spPr>
        <p:txBody>
          <a:bodyPr wrap="square" rtlCol="0">
            <a:spAutoFit/>
          </a:bodyPr>
          <a:p>
            <a:r>
              <a:rPr lang="zh-CN" altLang="en-US" sz="2000" dirty="0">
                <a:solidFill>
                  <a:srgbClr val="808080"/>
                </a:solidFill>
                <a:latin typeface="黑体" panose="02010609060101010101" pitchFamily="49" charset="-122"/>
                <a:ea typeface="黑体" panose="02010609060101010101" pitchFamily="49" charset="-122"/>
              </a:rPr>
              <a:t>通过腐蚀操作能让答题卡填涂，变得更加完善。</a:t>
            </a:r>
            <a:endParaRPr lang="zh-CN" altLang="en-US" sz="2000" dirty="0">
              <a:solidFill>
                <a:srgbClr val="808080"/>
              </a:solidFill>
              <a:latin typeface="黑体" panose="02010609060101010101" pitchFamily="49" charset="-122"/>
              <a:ea typeface="黑体" panose="02010609060101010101" pitchFamily="49" charset="-122"/>
            </a:endParaRPr>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fontScale="90000"/>
          </a:bodyPr>
          <a:p>
            <a:r>
              <a:rPr lang="en-US" altLang="zh-CN"/>
              <a:t>3 </a:t>
            </a:r>
            <a:r>
              <a:rPr lang="zh-CN" altLang="en-US"/>
              <a:t>实验设计</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2" name="文本框 44"/>
          <p:cNvSpPr txBox="1"/>
          <p:nvPr>
            <p:custDataLst>
              <p:tags r:id="rId1"/>
            </p:custDataLst>
          </p:nvPr>
        </p:nvSpPr>
        <p:spPr>
          <a:xfrm>
            <a:off x="34925" y="53975"/>
            <a:ext cx="792163" cy="646113"/>
          </a:xfrm>
          <a:prstGeom prst="rect">
            <a:avLst/>
          </a:prstGeom>
          <a:noFill/>
          <a:ln w="9525">
            <a:noFill/>
          </a:ln>
        </p:spPr>
        <p:txBody>
          <a:bodyPr anchor="t" anchorCtr="0"/>
          <a:p>
            <a:pPr algn="ctr"/>
            <a:r>
              <a:rPr lang="en-US" altLang="zh-CN" sz="3600" dirty="0">
                <a:solidFill>
                  <a:srgbClr val="595959"/>
                </a:solidFill>
                <a:latin typeface="黑体" panose="02010609060101010101" pitchFamily="49" charset="-122"/>
                <a:ea typeface="黑体" panose="02010609060101010101" pitchFamily="49" charset="-122"/>
              </a:rPr>
              <a:t>03</a:t>
            </a:r>
            <a:endParaRPr lang="en-US" altLang="zh-CN" sz="3600" dirty="0">
              <a:solidFill>
                <a:srgbClr val="595959"/>
              </a:solidFill>
              <a:latin typeface="黑体" panose="02010609060101010101" pitchFamily="49" charset="-122"/>
              <a:ea typeface="黑体" panose="02010609060101010101" pitchFamily="49" charset="-122"/>
            </a:endParaRPr>
          </a:p>
        </p:txBody>
      </p:sp>
      <p:sp>
        <p:nvSpPr>
          <p:cNvPr id="20513" name="文本框 52"/>
          <p:cNvSpPr txBox="1"/>
          <p:nvPr>
            <p:custDataLst>
              <p:tags r:id="rId2"/>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实验步骤</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2" name="椭圆 14"/>
          <p:cNvSpPr/>
          <p:nvPr>
            <p:custDataLst>
              <p:tags r:id="rId3"/>
            </p:custDataLst>
          </p:nvPr>
        </p:nvSpPr>
        <p:spPr>
          <a:xfrm>
            <a:off x="7077075" y="323881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sp>
        <p:nvSpPr>
          <p:cNvPr id="3" name="等腰三角形 15"/>
          <p:cNvSpPr/>
          <p:nvPr>
            <p:custDataLst>
              <p:tags r:id="rId4"/>
            </p:custDataLst>
          </p:nvPr>
        </p:nvSpPr>
        <p:spPr>
          <a:xfrm rot="5400000">
            <a:off x="7207250" y="3361055"/>
            <a:ext cx="209550" cy="1714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sym typeface="+mn-lt"/>
            </a:endParaRPr>
          </a:p>
        </p:txBody>
      </p:sp>
      <p:grpSp>
        <p:nvGrpSpPr>
          <p:cNvPr id="27649" name="组合 1"/>
          <p:cNvGrpSpPr/>
          <p:nvPr/>
        </p:nvGrpSpPr>
        <p:grpSpPr>
          <a:xfrm>
            <a:off x="889000" y="2149475"/>
            <a:ext cx="2128838" cy="3008313"/>
            <a:chOff x="91336" y="2247901"/>
            <a:chExt cx="1818346" cy="2569978"/>
          </a:xfrm>
        </p:grpSpPr>
        <p:sp>
          <p:nvSpPr>
            <p:cNvPr id="4" name="椭圆 3"/>
            <p:cNvSpPr/>
            <p:nvPr>
              <p:custDataLst>
                <p:tags r:id="rId5"/>
              </p:custDataLst>
            </p:nvPr>
          </p:nvSpPr>
          <p:spPr>
            <a:xfrm>
              <a:off x="308290" y="2345547"/>
              <a:ext cx="1377658" cy="1371107"/>
            </a:xfrm>
            <a:prstGeom prst="ellipse">
              <a:avLst/>
            </a:prstGeom>
            <a:solidFill>
              <a:schemeClr val="accent3">
                <a:lumMod val="75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step1</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7" name="任意多边形 6"/>
            <p:cNvSpPr/>
            <p:nvPr>
              <p:custDataLst>
                <p:tags r:id="rId6"/>
              </p:custDataLst>
            </p:nvPr>
          </p:nvSpPr>
          <p:spPr>
            <a:xfrm>
              <a:off x="275747" y="2247901"/>
              <a:ext cx="1507830" cy="1567754"/>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52" name="文本框 5"/>
            <p:cNvSpPr txBox="1"/>
            <p:nvPr>
              <p:custDataLst>
                <p:tags r:id="rId7"/>
              </p:custDataLst>
            </p:nvPr>
          </p:nvSpPr>
          <p:spPr>
            <a:xfrm>
              <a:off x="91336" y="4023404"/>
              <a:ext cx="1818346" cy="794475"/>
            </a:xfrm>
            <a:prstGeom prst="rect">
              <a:avLst/>
            </a:prstGeom>
            <a:noFill/>
            <a:ln w="9525">
              <a:noFill/>
            </a:ln>
          </p:spPr>
          <p:txBody>
            <a:bodyPr anchor="t" anchorCtr="0"/>
            <a:p>
              <a:pPr algn="ctr">
                <a:lnSpc>
                  <a:spcPct val="120000"/>
                </a:lnSpc>
              </a:pPr>
              <a:r>
                <a:rPr lang="zh-CN" altLang="en-US" sz="1400" dirty="0">
                  <a:solidFill>
                    <a:srgbClr val="808080"/>
                  </a:solidFill>
                  <a:latin typeface="黑体" panose="02010609060101010101" pitchFamily="49" charset="-122"/>
                  <a:ea typeface="黑体" panose="02010609060101010101" pitchFamily="49" charset="-122"/>
                </a:rPr>
                <a:t>预处理</a:t>
              </a:r>
              <a:r>
                <a:rPr lang="en-US" altLang="zh-CN" sz="1400" dirty="0">
                  <a:solidFill>
                    <a:srgbClr val="808080"/>
                  </a:solidFill>
                  <a:latin typeface="黑体" panose="02010609060101010101" pitchFamily="49" charset="-122"/>
                  <a:ea typeface="黑体" panose="02010609060101010101" pitchFamily="49" charset="-122"/>
                </a:rPr>
                <a:t>,</a:t>
              </a:r>
              <a:r>
                <a:rPr lang="zh-CN" altLang="en-US" sz="1400" dirty="0">
                  <a:solidFill>
                    <a:srgbClr val="808080"/>
                  </a:solidFill>
                  <a:latin typeface="黑体" panose="02010609060101010101" pitchFamily="49" charset="-122"/>
                  <a:ea typeface="黑体" panose="02010609060101010101" pitchFamily="49" charset="-122"/>
                </a:rPr>
                <a:t>轮廓处理</a:t>
              </a:r>
              <a:endParaRPr lang="zh-CN" altLang="en-US" sz="1400" dirty="0">
                <a:solidFill>
                  <a:srgbClr val="808080"/>
                </a:solidFill>
                <a:latin typeface="黑体" panose="02010609060101010101" pitchFamily="49" charset="-122"/>
                <a:ea typeface="黑体" panose="02010609060101010101" pitchFamily="49" charset="-122"/>
              </a:endParaRPr>
            </a:p>
          </p:txBody>
        </p:sp>
      </p:grpSp>
      <p:grpSp>
        <p:nvGrpSpPr>
          <p:cNvPr id="27656" name="组合 4"/>
          <p:cNvGrpSpPr/>
          <p:nvPr/>
        </p:nvGrpSpPr>
        <p:grpSpPr>
          <a:xfrm>
            <a:off x="3654425" y="2149475"/>
            <a:ext cx="2128838" cy="3016250"/>
            <a:chOff x="2459893" y="2247901"/>
            <a:chExt cx="1818346" cy="2576486"/>
          </a:xfrm>
        </p:grpSpPr>
        <p:sp>
          <p:nvSpPr>
            <p:cNvPr id="10" name="椭圆 9"/>
            <p:cNvSpPr/>
            <p:nvPr>
              <p:custDataLst>
                <p:tags r:id="rId8"/>
              </p:custDataLst>
            </p:nvPr>
          </p:nvSpPr>
          <p:spPr>
            <a:xfrm>
              <a:off x="2683627" y="2346893"/>
              <a:ext cx="1370878" cy="1369606"/>
            </a:xfrm>
            <a:prstGeom prst="ellipse">
              <a:avLst/>
            </a:prstGeom>
            <a:solidFill>
              <a:schemeClr val="accent4">
                <a:lumMod val="75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step2</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11" name="任意多边形 10"/>
            <p:cNvSpPr/>
            <p:nvPr>
              <p:custDataLst>
                <p:tags r:id="rId9"/>
              </p:custDataLst>
            </p:nvPr>
          </p:nvSpPr>
          <p:spPr>
            <a:xfrm>
              <a:off x="2644304" y="2247901"/>
              <a:ext cx="1507830" cy="156758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59" name="文本框 25"/>
            <p:cNvSpPr txBox="1"/>
            <p:nvPr>
              <p:custDataLst>
                <p:tags r:id="rId10"/>
              </p:custDataLst>
            </p:nvPr>
          </p:nvSpPr>
          <p:spPr>
            <a:xfrm>
              <a:off x="2459893" y="4023404"/>
              <a:ext cx="1818346" cy="800983"/>
            </a:xfrm>
            <a:prstGeom prst="rect">
              <a:avLst/>
            </a:prstGeom>
            <a:noFill/>
            <a:ln w="9525">
              <a:noFill/>
            </a:ln>
          </p:spPr>
          <p:txBody>
            <a:bodyPr anchor="t" anchorCtr="0"/>
            <a:p>
              <a:pPr algn="ctr">
                <a:lnSpc>
                  <a:spcPct val="120000"/>
                </a:lnSpc>
              </a:pPr>
              <a:r>
                <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轮廓排序，透视变换</a:t>
              </a:r>
              <a:endPar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27660" name="组合 7"/>
          <p:cNvGrpSpPr/>
          <p:nvPr/>
        </p:nvGrpSpPr>
        <p:grpSpPr>
          <a:xfrm>
            <a:off x="6419850" y="2149475"/>
            <a:ext cx="2130425" cy="3000375"/>
            <a:chOff x="4799181" y="2247901"/>
            <a:chExt cx="1818346" cy="2562386"/>
          </a:xfrm>
        </p:grpSpPr>
        <p:sp>
          <p:nvSpPr>
            <p:cNvPr id="14" name="椭圆 13"/>
            <p:cNvSpPr/>
            <p:nvPr>
              <p:custDataLst>
                <p:tags r:id="rId11"/>
              </p:custDataLst>
            </p:nvPr>
          </p:nvSpPr>
          <p:spPr>
            <a:xfrm>
              <a:off x="5022749" y="2346872"/>
              <a:ext cx="1371212" cy="1369317"/>
            </a:xfrm>
            <a:prstGeom prst="ellipse">
              <a:avLst/>
            </a:prstGeom>
            <a:solidFill>
              <a:schemeClr val="accent2">
                <a:lumMod val="7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step3</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17" name="任意多边形 16"/>
            <p:cNvSpPr/>
            <p:nvPr>
              <p:custDataLst>
                <p:tags r:id="rId12"/>
              </p:custDataLst>
            </p:nvPr>
          </p:nvSpPr>
          <p:spPr>
            <a:xfrm>
              <a:off x="4983455" y="2247901"/>
              <a:ext cx="1508062" cy="156725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63" name="文本框 26"/>
            <p:cNvSpPr txBox="1"/>
            <p:nvPr>
              <p:custDataLst>
                <p:tags r:id="rId13"/>
              </p:custDataLst>
            </p:nvPr>
          </p:nvSpPr>
          <p:spPr>
            <a:xfrm>
              <a:off x="4799181" y="4023404"/>
              <a:ext cx="1818346" cy="786883"/>
            </a:xfrm>
            <a:prstGeom prst="rect">
              <a:avLst/>
            </a:prstGeom>
            <a:noFill/>
            <a:ln w="9525">
              <a:noFill/>
            </a:ln>
          </p:spPr>
          <p:txBody>
            <a:bodyPr anchor="t" anchorCtr="0"/>
            <a:p>
              <a:pPr algn="ctr">
                <a:lnSpc>
                  <a:spcPct val="120000"/>
                </a:lnSpc>
              </a:pPr>
              <a:r>
                <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寻找圆圈轮廓</a:t>
              </a:r>
              <a:endPar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27664" name="组合 10"/>
          <p:cNvGrpSpPr/>
          <p:nvPr/>
        </p:nvGrpSpPr>
        <p:grpSpPr>
          <a:xfrm>
            <a:off x="9186863" y="2149475"/>
            <a:ext cx="2128837" cy="3059113"/>
            <a:chOff x="7167740" y="2247901"/>
            <a:chExt cx="1818346" cy="2613363"/>
          </a:xfrm>
        </p:grpSpPr>
        <p:sp>
          <p:nvSpPr>
            <p:cNvPr id="18" name="椭圆 17"/>
            <p:cNvSpPr/>
            <p:nvPr>
              <p:custDataLst>
                <p:tags r:id="rId14"/>
              </p:custDataLst>
            </p:nvPr>
          </p:nvSpPr>
          <p:spPr>
            <a:xfrm>
              <a:off x="7362999" y="2346903"/>
              <a:ext cx="1369523" cy="1369744"/>
            </a:xfrm>
            <a:prstGeom prst="ellipse">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rPr>
                <a:t>step4</a:t>
              </a:r>
              <a:endParaRPr kumimoji="0" lang="en-US" altLang="da-DK" sz="2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j-cs"/>
                <a:sym typeface="+mn-ea"/>
              </a:endParaRPr>
            </a:p>
          </p:txBody>
        </p:sp>
        <p:sp>
          <p:nvSpPr>
            <p:cNvPr id="19" name="任意多边形 18"/>
            <p:cNvSpPr/>
            <p:nvPr>
              <p:custDataLst>
                <p:tags r:id="rId15"/>
              </p:custDataLst>
            </p:nvPr>
          </p:nvSpPr>
          <p:spPr>
            <a:xfrm>
              <a:off x="7322320" y="2247901"/>
              <a:ext cx="1509186" cy="1567746"/>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7667" name="文本框 27"/>
            <p:cNvSpPr txBox="1"/>
            <p:nvPr>
              <p:custDataLst>
                <p:tags r:id="rId16"/>
              </p:custDataLst>
            </p:nvPr>
          </p:nvSpPr>
          <p:spPr>
            <a:xfrm>
              <a:off x="7167740" y="4023404"/>
              <a:ext cx="1818346" cy="837860"/>
            </a:xfrm>
            <a:prstGeom prst="rect">
              <a:avLst/>
            </a:prstGeom>
            <a:noFill/>
            <a:ln w="9525">
              <a:noFill/>
            </a:ln>
          </p:spPr>
          <p:txBody>
            <a:bodyPr anchor="t" anchorCtr="0"/>
            <a:p>
              <a:pPr algn="ctr">
                <a:lnSpc>
                  <a:spcPct val="120000"/>
                </a:lnSpc>
              </a:pPr>
              <a:r>
                <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rPr>
                <a:t>输出每一个轮廓，对比答案</a:t>
              </a:r>
              <a:endParaRPr lang="zh-CN" altLang="en-US" sz="1400" dirty="0">
                <a:solidFill>
                  <a:srgbClr val="808080"/>
                </a:solidFill>
                <a:latin typeface="黑体" panose="02010609060101010101" pitchFamily="49" charset="-122"/>
                <a:ea typeface="黑体" panose="02010609060101010101" pitchFamily="49" charset="-122"/>
                <a:sym typeface="微软雅黑" panose="020B0503020204020204" pitchFamily="34" charset="-122"/>
              </a:endParaRPr>
            </a:p>
          </p:txBody>
        </p:sp>
      </p:grpSp>
      <p:sp>
        <p:nvSpPr>
          <p:cNvPr id="20" name="燕尾形 19"/>
          <p:cNvSpPr/>
          <p:nvPr>
            <p:custDataLst>
              <p:tags r:id="rId17"/>
            </p:custDataLst>
          </p:nvPr>
        </p:nvSpPr>
        <p:spPr>
          <a:xfrm>
            <a:off x="3138488" y="2808288"/>
            <a:ext cx="395288" cy="536575"/>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5" name="燕尾形 24"/>
          <p:cNvSpPr/>
          <p:nvPr>
            <p:custDataLst>
              <p:tags r:id="rId18"/>
            </p:custDataLst>
          </p:nvPr>
        </p:nvSpPr>
        <p:spPr>
          <a:xfrm>
            <a:off x="5905500" y="2798128"/>
            <a:ext cx="393700" cy="536575"/>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6" name="燕尾形 25"/>
          <p:cNvSpPr/>
          <p:nvPr>
            <p:custDataLst>
              <p:tags r:id="rId19"/>
            </p:custDataLst>
          </p:nvPr>
        </p:nvSpPr>
        <p:spPr>
          <a:xfrm>
            <a:off x="8670925" y="2808288"/>
            <a:ext cx="393700" cy="536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ustDataLst>
      <p:tags r:id="rId20"/>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447925" y="2592388"/>
            <a:ext cx="7296150" cy="1443038"/>
          </a:xfrm>
        </p:spPr>
        <p:txBody>
          <a:bodyPr vert="horz" wrap="square" lIns="91440" tIns="45720" rIns="91440" bIns="45720" numCol="1" anchor="ctr" anchorCtr="0" compatLnSpc="1">
            <a:normAutofit fontScale="90000"/>
          </a:body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en-US" altLang="zh-CN" sz="800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rPr>
              <a:t>THANK YOU</a:t>
            </a:r>
            <a:endParaRPr kumimoji="0" lang="en-US" altLang="zh-CN" sz="800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3639820" y="2602548"/>
            <a:ext cx="7296150" cy="1443038"/>
          </a:xfrm>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zh-CN" altLang="en-US" sz="489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rPr>
              <a:t>答题卡识别现状</a:t>
            </a:r>
            <a:endParaRPr kumimoji="0" lang="zh-CN" altLang="en-US" sz="489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3962718" y="2725420"/>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rgbClr val="0070C0"/>
                </a:solidFill>
                <a:effectLst/>
              </a:rPr>
              <a:t>1</a:t>
            </a:r>
            <a:endParaRPr lang="en-US" altLang="zh-CN" sz="7200" b="1">
              <a:ln w="22225">
                <a:solidFill>
                  <a:schemeClr val="accent2"/>
                </a:solidFill>
                <a:prstDash val="solid"/>
              </a:ln>
              <a:solidFill>
                <a:srgbClr val="0070C0"/>
              </a:solidFill>
              <a:effectLst/>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6317615" y="1622108"/>
            <a:ext cx="4841875" cy="803275"/>
          </a:xfrm>
          <a:prstGeom prst="rect">
            <a:avLst/>
          </a:prstGeom>
          <a:noFill/>
          <a:ln w="9525">
            <a:noFill/>
          </a:ln>
        </p:spPr>
        <p:txBody>
          <a:bodyPr lIns="90000" tIns="46800" rIns="90000" bIns="46800" anchor="ctr" anchorCtr="0"/>
          <a:p>
            <a:pPr>
              <a:lnSpc>
                <a:spcPts val="1800"/>
              </a:lnSpc>
            </a:pPr>
            <a:r>
              <a:rPr lang="zh-CN" altLang="en-US" sz="1400" dirty="0">
                <a:solidFill>
                  <a:srgbClr val="808080"/>
                </a:solidFill>
                <a:latin typeface="黑体" panose="02010609060101010101" pitchFamily="49" charset="-122"/>
                <a:ea typeface="黑体" panose="02010609060101010101" pitchFamily="49" charset="-122"/>
              </a:rPr>
              <a:t>答题卡在各种考试中，作为一种更方便的答题判题的工具，得到了非常广泛的应用，而为了更加方便快捷的进行判断，从而便有了答题卡识别技术。</a:t>
            </a:r>
            <a:endParaRPr lang="zh-CN" altLang="en-US" sz="1400" dirty="0">
              <a:solidFill>
                <a:srgbClr val="808080"/>
              </a:solidFill>
              <a:latin typeface="黑体" panose="02010609060101010101" pitchFamily="49" charset="-122"/>
              <a:ea typeface="黑体" panose="02010609060101010101" pitchFamily="49" charset="-122"/>
            </a:endParaRPr>
          </a:p>
        </p:txBody>
      </p:sp>
      <p:pic>
        <p:nvPicPr>
          <p:cNvPr id="31746" name="图片 7" descr="C:\Users\admin\Desktop\2图示图\image3 (2).jpegimage3 (2)"/>
          <p:cNvPicPr>
            <a:picLocks noChangeAspect="1"/>
          </p:cNvPicPr>
          <p:nvPr>
            <p:custDataLst>
              <p:tags r:id="rId2"/>
            </p:custDataLst>
          </p:nvPr>
        </p:nvPicPr>
        <p:blipFill>
          <a:blip r:embed="rId3"/>
          <a:stretch>
            <a:fillRect/>
          </a:stretch>
        </p:blipFill>
        <p:spPr>
          <a:xfrm>
            <a:off x="717550" y="1719263"/>
            <a:ext cx="4483100" cy="3875087"/>
          </a:xfrm>
          <a:prstGeom prst="rect">
            <a:avLst/>
          </a:prstGeom>
          <a:noFill/>
          <a:ln w="9525">
            <a:noFill/>
          </a:ln>
        </p:spPr>
      </p:pic>
      <p:grpSp>
        <p:nvGrpSpPr>
          <p:cNvPr id="31747" name="组合 2"/>
          <p:cNvGrpSpPr/>
          <p:nvPr/>
        </p:nvGrpSpPr>
        <p:grpSpPr>
          <a:xfrm>
            <a:off x="5475288" y="3262313"/>
            <a:ext cx="5799137" cy="939800"/>
            <a:chOff x="8470" y="5042"/>
            <a:chExt cx="8562" cy="1480"/>
          </a:xfrm>
        </p:grpSpPr>
        <p:sp>
          <p:nvSpPr>
            <p:cNvPr id="31748" name="TextBox 86"/>
            <p:cNvSpPr txBox="1"/>
            <p:nvPr>
              <p:custDataLst>
                <p:tags r:id="rId4"/>
              </p:custDataLst>
            </p:nvPr>
          </p:nvSpPr>
          <p:spPr>
            <a:xfrm>
              <a:off x="9803" y="5042"/>
              <a:ext cx="7229" cy="1480"/>
            </a:xfrm>
            <a:prstGeom prst="rect">
              <a:avLst/>
            </a:prstGeom>
            <a:noFill/>
            <a:ln w="9525">
              <a:noFill/>
            </a:ln>
          </p:spPr>
          <p:txBody>
            <a:bodyPr lIns="90000" tIns="46800" rIns="90000" bIns="46800" anchor="ctr" anchorCtr="0"/>
            <a:p>
              <a:pPr algn="just">
                <a:lnSpc>
                  <a:spcPct val="150000"/>
                </a:lnSpc>
              </a:pPr>
              <a:r>
                <a:rPr lang="zh-CN" altLang="en-US" sz="1400" dirty="0">
                  <a:solidFill>
                    <a:srgbClr val="808080"/>
                  </a:solidFill>
                  <a:latin typeface="黑体" panose="02010609060101010101" pitchFamily="49" charset="-122"/>
                  <a:ea typeface="黑体" panose="02010609060101010101" pitchFamily="49" charset="-122"/>
                </a:rPr>
                <a:t>保证了阅卷的质量，提高了阅卷的速度，甚至还可以进行自动阅卷</a:t>
              </a:r>
              <a:endParaRPr lang="zh-CN" altLang="en-US" sz="1400" dirty="0">
                <a:solidFill>
                  <a:srgbClr val="808080"/>
                </a:solidFill>
                <a:latin typeface="黑体" panose="02010609060101010101" pitchFamily="49" charset="-122"/>
                <a:ea typeface="黑体" panose="02010609060101010101" pitchFamily="49" charset="-122"/>
              </a:endParaRPr>
            </a:p>
          </p:txBody>
        </p:sp>
        <p:grpSp>
          <p:nvGrpSpPr>
            <p:cNvPr id="31749" name="组合 8"/>
            <p:cNvGrpSpPr/>
            <p:nvPr/>
          </p:nvGrpSpPr>
          <p:grpSpPr>
            <a:xfrm>
              <a:off x="8470" y="5345"/>
              <a:ext cx="973" cy="974"/>
              <a:chOff x="866738" y="2982553"/>
              <a:chExt cx="617884" cy="618565"/>
            </a:xfrm>
          </p:grpSpPr>
          <p:sp>
            <p:nvSpPr>
              <p:cNvPr id="10" name="Oval 6"/>
              <p:cNvSpPr/>
              <p:nvPr>
                <p:custDataLst>
                  <p:tags r:id="rId5"/>
                </p:custDataLst>
              </p:nvPr>
            </p:nvSpPr>
            <p:spPr>
              <a:xfrm>
                <a:off x="866738" y="2982235"/>
                <a:ext cx="617685" cy="619200"/>
              </a:xfrm>
              <a:prstGeom prst="ellipse">
                <a:avLst/>
              </a:pr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31751" name="Freeform 162"/>
              <p:cNvSpPr/>
              <p:nvPr>
                <p:custDataLst>
                  <p:tags r:id="rId6"/>
                </p:custDataLst>
              </p:nvPr>
            </p:nvSpPr>
            <p:spPr>
              <a:xfrm>
                <a:off x="1040236" y="3164624"/>
                <a:ext cx="287792" cy="254000"/>
              </a:xfrm>
              <a:custGeom>
                <a:avLst/>
                <a:gdLst/>
                <a:ahLst/>
                <a:cxnLst>
                  <a:cxn ang="0">
                    <a:pos x="273905" y="253522"/>
                  </a:cxn>
                  <a:cxn ang="0">
                    <a:pos x="273905" y="253522"/>
                  </a:cxn>
                  <a:cxn ang="0">
                    <a:pos x="13408" y="253522"/>
                  </a:cxn>
                  <a:cxn ang="0">
                    <a:pos x="0" y="240128"/>
                  </a:cxn>
                  <a:cxn ang="0">
                    <a:pos x="0" y="13394"/>
                  </a:cxn>
                  <a:cxn ang="0">
                    <a:pos x="13408" y="0"/>
                  </a:cxn>
                  <a:cxn ang="0">
                    <a:pos x="273905" y="0"/>
                  </a:cxn>
                  <a:cxn ang="0">
                    <a:pos x="287313" y="13394"/>
                  </a:cxn>
                  <a:cxn ang="0">
                    <a:pos x="287313" y="240128"/>
                  </a:cxn>
                  <a:cxn ang="0">
                    <a:pos x="273905" y="253522"/>
                  </a:cxn>
                  <a:cxn ang="0">
                    <a:pos x="26816" y="13394"/>
                  </a:cxn>
                  <a:cxn ang="0">
                    <a:pos x="26816" y="13394"/>
                  </a:cxn>
                  <a:cxn ang="0">
                    <a:pos x="13408" y="27266"/>
                  </a:cxn>
                  <a:cxn ang="0">
                    <a:pos x="26816" y="40659"/>
                  </a:cxn>
                  <a:cxn ang="0">
                    <a:pos x="40224" y="27266"/>
                  </a:cxn>
                  <a:cxn ang="0">
                    <a:pos x="26816" y="13394"/>
                  </a:cxn>
                  <a:cxn ang="0">
                    <a:pos x="67519" y="13394"/>
                  </a:cxn>
                  <a:cxn ang="0">
                    <a:pos x="67519" y="13394"/>
                  </a:cxn>
                  <a:cxn ang="0">
                    <a:pos x="54111" y="27266"/>
                  </a:cxn>
                  <a:cxn ang="0">
                    <a:pos x="67519" y="40659"/>
                  </a:cxn>
                  <a:cxn ang="0">
                    <a:pos x="80927" y="27266"/>
                  </a:cxn>
                  <a:cxn ang="0">
                    <a:pos x="67519" y="13394"/>
                  </a:cxn>
                  <a:cxn ang="0">
                    <a:pos x="108221" y="13394"/>
                  </a:cxn>
                  <a:cxn ang="0">
                    <a:pos x="108221" y="13394"/>
                  </a:cxn>
                  <a:cxn ang="0">
                    <a:pos x="94334" y="27266"/>
                  </a:cxn>
                  <a:cxn ang="0">
                    <a:pos x="108221" y="40659"/>
                  </a:cxn>
                  <a:cxn ang="0">
                    <a:pos x="121629" y="27266"/>
                  </a:cxn>
                  <a:cxn ang="0">
                    <a:pos x="108221" y="13394"/>
                  </a:cxn>
                  <a:cxn ang="0">
                    <a:pos x="273905" y="54053"/>
                  </a:cxn>
                  <a:cxn ang="0">
                    <a:pos x="273905" y="54053"/>
                  </a:cxn>
                  <a:cxn ang="0">
                    <a:pos x="260497" y="54053"/>
                  </a:cxn>
                  <a:cxn ang="0">
                    <a:pos x="26816" y="54053"/>
                  </a:cxn>
                  <a:cxn ang="0">
                    <a:pos x="13408" y="54053"/>
                  </a:cxn>
                  <a:cxn ang="0">
                    <a:pos x="13408" y="240128"/>
                  </a:cxn>
                  <a:cxn ang="0">
                    <a:pos x="273905" y="240128"/>
                  </a:cxn>
                  <a:cxn ang="0">
                    <a:pos x="273905" y="54053"/>
                  </a:cxn>
                  <a:cxn ang="0">
                    <a:pos x="104869" y="135371"/>
                  </a:cxn>
                  <a:cxn ang="0">
                    <a:pos x="104869" y="135371"/>
                  </a:cxn>
                  <a:cxn ang="0">
                    <a:pos x="111573" y="142068"/>
                  </a:cxn>
                  <a:cxn ang="0">
                    <a:pos x="111573" y="142068"/>
                  </a:cxn>
                  <a:cxn ang="0">
                    <a:pos x="131685" y="158810"/>
                  </a:cxn>
                  <a:cxn ang="0">
                    <a:pos x="175740" y="115281"/>
                  </a:cxn>
                  <a:cxn ang="0">
                    <a:pos x="175740" y="115281"/>
                  </a:cxn>
                  <a:cxn ang="0">
                    <a:pos x="185796" y="108105"/>
                  </a:cxn>
                  <a:cxn ang="0">
                    <a:pos x="199683" y="121977"/>
                  </a:cxn>
                  <a:cxn ang="0">
                    <a:pos x="192500" y="132023"/>
                  </a:cxn>
                  <a:cxn ang="0">
                    <a:pos x="192500" y="132023"/>
                  </a:cxn>
                  <a:cxn ang="0">
                    <a:pos x="138389" y="186075"/>
                  </a:cxn>
                  <a:cxn ang="0">
                    <a:pos x="138389" y="186075"/>
                  </a:cxn>
                  <a:cxn ang="0">
                    <a:pos x="131685" y="189424"/>
                  </a:cxn>
                  <a:cxn ang="0">
                    <a:pos x="121629" y="186075"/>
                  </a:cxn>
                  <a:cxn ang="0">
                    <a:pos x="121629" y="186075"/>
                  </a:cxn>
                  <a:cxn ang="0">
                    <a:pos x="94334" y="158810"/>
                  </a:cxn>
                  <a:cxn ang="0">
                    <a:pos x="94334" y="158810"/>
                  </a:cxn>
                  <a:cxn ang="0">
                    <a:pos x="90982" y="148765"/>
                  </a:cxn>
                  <a:cxn ang="0">
                    <a:pos x="104869" y="135371"/>
                  </a:cxn>
                </a:cxnLst>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cubicBezTo>
                      <a:pt x="275" y="332"/>
                      <a:pt x="275" y="332"/>
                      <a:pt x="275" y="332"/>
                    </a:cubicBezTo>
                    <a:cubicBezTo>
                      <a:pt x="367" y="241"/>
                      <a:pt x="367" y="241"/>
                      <a:pt x="367" y="241"/>
                    </a:cubicBezTo>
                    <a:cubicBezTo>
                      <a:pt x="374" y="234"/>
                      <a:pt x="381" y="226"/>
                      <a:pt x="388" y="226"/>
                    </a:cubicBezTo>
                    <a:cubicBezTo>
                      <a:pt x="402" y="226"/>
                      <a:pt x="417" y="241"/>
                      <a:pt x="417" y="255"/>
                    </a:cubicBezTo>
                    <a:cubicBezTo>
                      <a:pt x="417" y="262"/>
                      <a:pt x="410" y="269"/>
                      <a:pt x="402" y="276"/>
                    </a:cubicBezTo>
                    <a:cubicBezTo>
                      <a:pt x="289" y="389"/>
                      <a:pt x="289" y="389"/>
                      <a:pt x="289" y="389"/>
                    </a:cubicBezTo>
                    <a:cubicBezTo>
                      <a:pt x="289" y="396"/>
                      <a:pt x="282" y="396"/>
                      <a:pt x="275" y="396"/>
                    </a:cubicBezTo>
                    <a:cubicBezTo>
                      <a:pt x="268" y="396"/>
                      <a:pt x="261" y="396"/>
                      <a:pt x="254" y="389"/>
                    </a:cubicBezTo>
                    <a:cubicBezTo>
                      <a:pt x="197" y="332"/>
                      <a:pt x="197" y="332"/>
                      <a:pt x="197" y="332"/>
                    </a:cubicBezTo>
                    <a:cubicBezTo>
                      <a:pt x="190" y="325"/>
                      <a:pt x="190" y="318"/>
                      <a:pt x="190" y="311"/>
                    </a:cubicBezTo>
                    <a:cubicBezTo>
                      <a:pt x="190" y="297"/>
                      <a:pt x="197" y="283"/>
                      <a:pt x="219" y="283"/>
                    </a:cubicBezTo>
                    <a:close/>
                  </a:path>
                </a:pathLst>
              </a:custGeom>
              <a:solidFill>
                <a:schemeClr val="bg1"/>
              </a:solidFill>
              <a:ln w="9525">
                <a:noFill/>
              </a:ln>
            </p:spPr>
            <p:txBody>
              <a:bodyPr/>
              <a:p>
                <a:endParaRPr lang="zh-CN" altLang="en-US"/>
              </a:p>
            </p:txBody>
          </p:sp>
        </p:grpSp>
      </p:grpSp>
      <p:grpSp>
        <p:nvGrpSpPr>
          <p:cNvPr id="31752" name="组合 5"/>
          <p:cNvGrpSpPr/>
          <p:nvPr/>
        </p:nvGrpSpPr>
        <p:grpSpPr>
          <a:xfrm>
            <a:off x="5483225" y="4672013"/>
            <a:ext cx="5791200" cy="922337"/>
            <a:chOff x="8483" y="7262"/>
            <a:chExt cx="9119" cy="1452"/>
          </a:xfrm>
        </p:grpSpPr>
        <p:sp>
          <p:nvSpPr>
            <p:cNvPr id="31753" name="TextBox 86"/>
            <p:cNvSpPr txBox="1"/>
            <p:nvPr>
              <p:custDataLst>
                <p:tags r:id="rId7"/>
              </p:custDataLst>
            </p:nvPr>
          </p:nvSpPr>
          <p:spPr>
            <a:xfrm>
              <a:off x="9892" y="7262"/>
              <a:ext cx="7710" cy="1452"/>
            </a:xfrm>
            <a:prstGeom prst="rect">
              <a:avLst/>
            </a:prstGeom>
            <a:noFill/>
            <a:ln w="9525">
              <a:noFill/>
            </a:ln>
          </p:spPr>
          <p:txBody>
            <a:bodyPr lIns="90000" tIns="46800" rIns="90000" bIns="46800" anchor="ctr" anchorCtr="0"/>
            <a:p>
              <a:pPr algn="just">
                <a:lnSpc>
                  <a:spcPct val="150000"/>
                </a:lnSpc>
              </a:pPr>
              <a:r>
                <a:rPr lang="en-US" altLang="zh-CN" sz="1400" dirty="0">
                  <a:solidFill>
                    <a:srgbClr val="808080"/>
                  </a:solidFill>
                  <a:latin typeface="黑体" panose="02010609060101010101" pitchFamily="49" charset="-122"/>
                  <a:ea typeface="黑体" panose="02010609060101010101" pitchFamily="49" charset="-122"/>
                </a:rPr>
                <a:t>减少了老师的工作量，减少了不仔细造成的改卷错误</a:t>
              </a:r>
              <a:endParaRPr lang="en-US" altLang="zh-CN" sz="1400" dirty="0">
                <a:solidFill>
                  <a:srgbClr val="808080"/>
                </a:solidFill>
                <a:latin typeface="黑体" panose="02010609060101010101" pitchFamily="49" charset="-122"/>
                <a:ea typeface="黑体" panose="02010609060101010101" pitchFamily="49" charset="-122"/>
              </a:endParaRPr>
            </a:p>
          </p:txBody>
        </p:sp>
        <p:grpSp>
          <p:nvGrpSpPr>
            <p:cNvPr id="31754" name="组合 11"/>
            <p:cNvGrpSpPr/>
            <p:nvPr/>
          </p:nvGrpSpPr>
          <p:grpSpPr>
            <a:xfrm>
              <a:off x="8483" y="7574"/>
              <a:ext cx="973" cy="973"/>
              <a:chOff x="866738" y="3969655"/>
              <a:chExt cx="617769" cy="617930"/>
            </a:xfrm>
          </p:grpSpPr>
          <p:sp>
            <p:nvSpPr>
              <p:cNvPr id="13" name="Oval 8"/>
              <p:cNvSpPr/>
              <p:nvPr>
                <p:custDataLst>
                  <p:tags r:id="rId8"/>
                </p:custDataLst>
              </p:nvPr>
            </p:nvSpPr>
            <p:spPr>
              <a:xfrm>
                <a:off x="866738" y="3969904"/>
                <a:ext cx="617384" cy="617401"/>
              </a:xfrm>
              <a:prstGeom prst="ellipse">
                <a:avLst/>
              </a:prstGeom>
              <a:solidFill>
                <a:schemeClr val="accent4">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31756" name="Freeform 57"/>
              <p:cNvSpPr/>
              <p:nvPr>
                <p:custDataLst>
                  <p:tags r:id="rId9"/>
                </p:custDataLst>
              </p:nvPr>
            </p:nvSpPr>
            <p:spPr>
              <a:xfrm>
                <a:off x="1038121" y="4163277"/>
                <a:ext cx="289907" cy="254000"/>
              </a:xfrm>
              <a:custGeom>
                <a:avLst/>
                <a:gdLst/>
                <a:ahLst/>
                <a:cxnLst>
                  <a:cxn ang="0">
                    <a:pos x="282683" y="138241"/>
                  </a:cxn>
                  <a:cxn ang="0">
                    <a:pos x="149769" y="192772"/>
                  </a:cxn>
                  <a:cxn ang="0">
                    <a:pos x="149769" y="192772"/>
                  </a:cxn>
                  <a:cxn ang="0">
                    <a:pos x="146398" y="196121"/>
                  </a:cxn>
                  <a:cxn ang="0">
                    <a:pos x="139656" y="192772"/>
                  </a:cxn>
                  <a:cxn ang="0">
                    <a:pos x="139656" y="192772"/>
                  </a:cxn>
                  <a:cxn ang="0">
                    <a:pos x="7224" y="138241"/>
                  </a:cxn>
                  <a:cxn ang="0">
                    <a:pos x="13966" y="114802"/>
                  </a:cxn>
                  <a:cxn ang="0">
                    <a:pos x="20708" y="114802"/>
                  </a:cxn>
                  <a:cxn ang="0">
                    <a:pos x="20708" y="114802"/>
                  </a:cxn>
                  <a:cxn ang="0">
                    <a:pos x="272570" y="114802"/>
                  </a:cxn>
                  <a:cxn ang="0">
                    <a:pos x="272570" y="114802"/>
                  </a:cxn>
                  <a:cxn ang="0">
                    <a:pos x="275941" y="114802"/>
                  </a:cxn>
                  <a:cxn ang="0">
                    <a:pos x="282683" y="138241"/>
                  </a:cxn>
                  <a:cxn ang="0">
                    <a:pos x="282683" y="80840"/>
                  </a:cxn>
                  <a:cxn ang="0">
                    <a:pos x="149769" y="134893"/>
                  </a:cxn>
                  <a:cxn ang="0">
                    <a:pos x="149769" y="134893"/>
                  </a:cxn>
                  <a:cxn ang="0">
                    <a:pos x="146398" y="134893"/>
                  </a:cxn>
                  <a:cxn ang="0">
                    <a:pos x="139656" y="134893"/>
                  </a:cxn>
                  <a:cxn ang="0">
                    <a:pos x="139656" y="134893"/>
                  </a:cxn>
                  <a:cxn ang="0">
                    <a:pos x="7224" y="80840"/>
                  </a:cxn>
                  <a:cxn ang="0">
                    <a:pos x="7224" y="57401"/>
                  </a:cxn>
                  <a:cxn ang="0">
                    <a:pos x="139656" y="3348"/>
                  </a:cxn>
                  <a:cxn ang="0">
                    <a:pos x="139656" y="3348"/>
                  </a:cxn>
                  <a:cxn ang="0">
                    <a:pos x="146398" y="0"/>
                  </a:cxn>
                  <a:cxn ang="0">
                    <a:pos x="149769" y="3348"/>
                  </a:cxn>
                  <a:cxn ang="0">
                    <a:pos x="149769" y="3348"/>
                  </a:cxn>
                  <a:cxn ang="0">
                    <a:pos x="282683" y="57401"/>
                  </a:cxn>
                  <a:cxn ang="0">
                    <a:pos x="282683" y="80840"/>
                  </a:cxn>
                  <a:cxn ang="0">
                    <a:pos x="13966" y="172203"/>
                  </a:cxn>
                  <a:cxn ang="0">
                    <a:pos x="20708" y="172203"/>
                  </a:cxn>
                  <a:cxn ang="0">
                    <a:pos x="20708" y="172203"/>
                  </a:cxn>
                  <a:cxn ang="0">
                    <a:pos x="272570" y="172203"/>
                  </a:cxn>
                  <a:cxn ang="0">
                    <a:pos x="272570" y="172203"/>
                  </a:cxn>
                  <a:cxn ang="0">
                    <a:pos x="275941" y="172203"/>
                  </a:cxn>
                  <a:cxn ang="0">
                    <a:pos x="282683" y="199469"/>
                  </a:cxn>
                  <a:cxn ang="0">
                    <a:pos x="149769" y="253522"/>
                  </a:cxn>
                  <a:cxn ang="0">
                    <a:pos x="149769" y="253522"/>
                  </a:cxn>
                  <a:cxn ang="0">
                    <a:pos x="146398" y="253522"/>
                  </a:cxn>
                  <a:cxn ang="0">
                    <a:pos x="139656" y="253522"/>
                  </a:cxn>
                  <a:cxn ang="0">
                    <a:pos x="139656" y="253522"/>
                  </a:cxn>
                  <a:cxn ang="0">
                    <a:pos x="7224" y="199469"/>
                  </a:cxn>
                  <a:cxn ang="0">
                    <a:pos x="13966" y="172203"/>
                  </a:cxn>
                </a:cxnLst>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w="9525">
                <a:noFill/>
              </a:ln>
            </p:spPr>
            <p:txBody>
              <a:bodyPr/>
              <a:p>
                <a:endParaRPr lang="zh-CN" altLang="en-US"/>
              </a:p>
            </p:txBody>
          </p:sp>
        </p:grpSp>
      </p:grpSp>
      <p:grpSp>
        <p:nvGrpSpPr>
          <p:cNvPr id="31757" name="组合 6"/>
          <p:cNvGrpSpPr/>
          <p:nvPr/>
        </p:nvGrpSpPr>
        <p:grpSpPr>
          <a:xfrm>
            <a:off x="34925" y="53975"/>
            <a:ext cx="793750" cy="646113"/>
            <a:chOff x="55" y="84"/>
            <a:chExt cx="1251" cy="1018"/>
          </a:xfrm>
        </p:grpSpPr>
        <p:sp>
          <p:nvSpPr>
            <p:cNvPr id="54" name="KSO_Shape"/>
            <p:cNvSpPr/>
            <p:nvPr>
              <p:custDataLst>
                <p:tags r:id="rId10"/>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11"/>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12"/>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01</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13"/>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答题卡识别现状</a:t>
            </a:r>
            <a:endParaRPr lang="zh-CN" altLang="en-US" sz="3200" b="1" dirty="0">
              <a:solidFill>
                <a:srgbClr val="595959"/>
              </a:solidFill>
              <a:latin typeface="黑体" panose="02010609060101010101" pitchFamily="49" charset="-122"/>
              <a:ea typeface="黑体" panose="02010609060101010101" pitchFamily="49" charset="-122"/>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3639820" y="2602548"/>
            <a:ext cx="7296150" cy="1443038"/>
          </a:xfrm>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zh-CN" altLang="en-US" sz="489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rPr>
              <a:t>答题卡识别操作</a:t>
            </a:r>
            <a:endParaRPr kumimoji="0" lang="zh-CN" altLang="en-US" sz="4890" b="1" i="0" u="none" strike="noStrike" kern="1200" cap="none" spc="0" normalizeH="0" baseline="0" noProof="1">
              <a:ln>
                <a:noFill/>
              </a:ln>
              <a:solidFill>
                <a:schemeClr val="accent5"/>
              </a:solidFill>
              <a:effectLst/>
              <a:uLnTx/>
              <a:uFillTx/>
              <a:latin typeface="黑体" panose="02010609060101010101" pitchFamily="49" charset="-122"/>
              <a:ea typeface="黑体" panose="02010609060101010101" pitchFamily="49" charset="-122"/>
              <a:cs typeface="+mj-cs"/>
            </a:endParaRPr>
          </a:p>
        </p:txBody>
      </p:sp>
      <p:sp>
        <p:nvSpPr>
          <p:cNvPr id="4" name="矩形 3"/>
          <p:cNvSpPr/>
          <p:nvPr/>
        </p:nvSpPr>
        <p:spPr>
          <a:xfrm>
            <a:off x="3962718" y="2725420"/>
            <a:ext cx="69151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rgbClr val="0070C0"/>
                </a:solidFill>
                <a:effectLst/>
              </a:rPr>
              <a:t>2</a:t>
            </a:r>
            <a:endParaRPr lang="en-US" altLang="zh-CN" sz="7200" b="1">
              <a:ln w="22225">
                <a:solidFill>
                  <a:schemeClr val="accent2"/>
                </a:solidFill>
                <a:prstDash val="solid"/>
              </a:ln>
              <a:solidFill>
                <a:srgbClr val="0070C0"/>
              </a:solidFill>
              <a:effectLs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40"/>
          <p:cNvSpPr/>
          <p:nvPr>
            <p:custDataLst>
              <p:tags r:id="rId1"/>
            </p:custDataLst>
          </p:nvPr>
        </p:nvSpPr>
        <p:spPr>
          <a:xfrm>
            <a:off x="1157605" y="3415348"/>
            <a:ext cx="7713663" cy="1258888"/>
          </a:xfrm>
          <a:custGeom>
            <a:avLst/>
            <a:gdLst>
              <a:gd name="connsiteX0" fmla="*/ 0 w 7803715"/>
              <a:gd name="connsiteY0" fmla="*/ 620082 h 1273140"/>
              <a:gd name="connsiteX1" fmla="*/ 2116899 w 7803715"/>
              <a:gd name="connsiteY1" fmla="*/ 131567 h 1273140"/>
              <a:gd name="connsiteX2" fmla="*/ 4972833 w 7803715"/>
              <a:gd name="connsiteY2" fmla="*/ 1271435 h 1273140"/>
              <a:gd name="connsiteX3" fmla="*/ 6363222 w 7803715"/>
              <a:gd name="connsiteY3" fmla="*/ 382087 h 1273140"/>
              <a:gd name="connsiteX4" fmla="*/ 6926893 w 7803715"/>
              <a:gd name="connsiteY4" fmla="*/ 106515 h 1273140"/>
              <a:gd name="connsiteX5" fmla="*/ 7590773 w 7803715"/>
              <a:gd name="connsiteY5" fmla="*/ 6306 h 1273140"/>
              <a:gd name="connsiteX6" fmla="*/ 7803715 w 7803715"/>
              <a:gd name="connsiteY6" fmla="*/ 18833 h 127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3715" h="1273140">
                <a:moveTo>
                  <a:pt x="0" y="620082"/>
                </a:moveTo>
                <a:cubicBezTo>
                  <a:pt x="644047" y="321545"/>
                  <a:pt x="1288094" y="23008"/>
                  <a:pt x="2116899" y="131567"/>
                </a:cubicBezTo>
                <a:cubicBezTo>
                  <a:pt x="2945705" y="240126"/>
                  <a:pt x="4265113" y="1229682"/>
                  <a:pt x="4972833" y="1271435"/>
                </a:cubicBezTo>
                <a:cubicBezTo>
                  <a:pt x="5680553" y="1313188"/>
                  <a:pt x="6037545" y="576240"/>
                  <a:pt x="6363222" y="382087"/>
                </a:cubicBezTo>
                <a:cubicBezTo>
                  <a:pt x="6688899" y="187934"/>
                  <a:pt x="6722301" y="169145"/>
                  <a:pt x="6926893" y="106515"/>
                </a:cubicBezTo>
                <a:cubicBezTo>
                  <a:pt x="7131485" y="43885"/>
                  <a:pt x="7444636" y="20920"/>
                  <a:pt x="7590773" y="6306"/>
                </a:cubicBezTo>
                <a:cubicBezTo>
                  <a:pt x="7736910" y="-8308"/>
                  <a:pt x="7770312" y="5262"/>
                  <a:pt x="7803715" y="18833"/>
                </a:cubicBezTo>
              </a:path>
            </a:pathLst>
          </a:cu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grpSp>
        <p:nvGrpSpPr>
          <p:cNvPr id="18434" name="组合 29"/>
          <p:cNvGrpSpPr/>
          <p:nvPr/>
        </p:nvGrpSpPr>
        <p:grpSpPr>
          <a:xfrm>
            <a:off x="5142230" y="2923223"/>
            <a:ext cx="1871663" cy="2709862"/>
            <a:chOff x="9918" y="4171"/>
            <a:chExt cx="2983" cy="4316"/>
          </a:xfrm>
        </p:grpSpPr>
        <p:sp>
          <p:nvSpPr>
            <p:cNvPr id="9" name="泪滴形 8"/>
            <p:cNvSpPr/>
            <p:nvPr>
              <p:custDataLst>
                <p:tags r:id="rId2"/>
              </p:custDataLst>
            </p:nvPr>
          </p:nvSpPr>
          <p:spPr>
            <a:xfrm rot="8100436">
              <a:off x="10654" y="4171"/>
              <a:ext cx="1510" cy="1512"/>
            </a:xfrm>
            <a:prstGeom prst="teardrop">
              <a:avLst/>
            </a:prstGeom>
            <a:no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0" name="文本框 9"/>
            <p:cNvSpPr txBox="1"/>
            <p:nvPr>
              <p:custDataLst>
                <p:tags r:id="rId3"/>
              </p:custDataLst>
            </p:nvPr>
          </p:nvSpPr>
          <p:spPr>
            <a:xfrm>
              <a:off x="10844" y="4272"/>
              <a:ext cx="1133" cy="1310"/>
            </a:xfrm>
            <a:prstGeom prst="rect">
              <a:avLst/>
            </a:prstGeom>
            <a:noFill/>
          </p:spPr>
          <p:txBody>
            <a:bodyPr anchor="ctr"/>
            <a:lstStyle/>
            <a:p>
              <a:pPr marR="0" algn="ctr" defTabSz="914400" fontAlgn="auto">
                <a:buClrTx/>
                <a:buSzTx/>
                <a:buFontTx/>
                <a:buNone/>
                <a:defRPr/>
              </a:pPr>
              <a:r>
                <a:rPr kumimoji="0" lang="en-US" sz="3600" kern="1200" cap="none" spc="0" normalizeH="0" baseline="0" noProof="1">
                  <a:solidFill>
                    <a:schemeClr val="accent3">
                      <a:lumMod val="75000"/>
                    </a:schemeClr>
                  </a:solidFill>
                  <a:latin typeface="黑体" panose="02010609060101010101" pitchFamily="49" charset="-122"/>
                  <a:ea typeface="黑体" panose="02010609060101010101" pitchFamily="49" charset="-122"/>
                  <a:cs typeface="+mn-cs"/>
                  <a:sym typeface="+mn-ea"/>
                </a:rPr>
                <a:t>03</a:t>
              </a:r>
              <a:endParaRPr kumimoji="0" lang="en-US" sz="3600" kern="1200" cap="none" spc="0" normalizeH="0" baseline="0" noProof="1">
                <a:solidFill>
                  <a:schemeClr val="accent3">
                    <a:lumMod val="75000"/>
                  </a:schemeClr>
                </a:solidFill>
                <a:latin typeface="黑体" panose="02010609060101010101" pitchFamily="49" charset="-122"/>
                <a:ea typeface="黑体" panose="02010609060101010101" pitchFamily="49" charset="-122"/>
                <a:cs typeface="+mn-cs"/>
                <a:sym typeface="+mn-ea"/>
              </a:endParaRPr>
            </a:p>
          </p:txBody>
        </p:sp>
        <p:sp>
          <p:nvSpPr>
            <p:cNvPr id="18437" name="文本框 12"/>
            <p:cNvSpPr txBox="1"/>
            <p:nvPr>
              <p:custDataLst>
                <p:tags r:id="rId4"/>
              </p:custDataLst>
            </p:nvPr>
          </p:nvSpPr>
          <p:spPr>
            <a:xfrm>
              <a:off x="9918" y="7881"/>
              <a:ext cx="2983" cy="606"/>
            </a:xfrm>
            <a:prstGeom prst="rect">
              <a:avLst/>
            </a:prstGeom>
            <a:noFill/>
            <a:ln w="9525">
              <a:noFill/>
            </a:ln>
          </p:spPr>
          <p:txBody>
            <a:bodyPr anchor="t" anchorCtr="0"/>
            <a:p>
              <a:pPr algn="ctr">
                <a:lnSpc>
                  <a:spcPct val="90000"/>
                </a:lnSpc>
              </a:pPr>
              <a:r>
                <a:rPr lang="da-DK" altLang="zh-CN" sz="1500" dirty="0">
                  <a:solidFill>
                    <a:srgbClr val="808080"/>
                  </a:solidFill>
                  <a:latin typeface="黑体" panose="02010609060101010101" pitchFamily="49" charset="-122"/>
                  <a:ea typeface="黑体" panose="02010609060101010101" pitchFamily="49" charset="-122"/>
                </a:rPr>
                <a:t>筛选出需要的轮廓，排除那些不需要的轮廓信息</a:t>
              </a:r>
              <a:endParaRPr lang="da-DK" altLang="zh-CN" sz="1500" dirty="0">
                <a:solidFill>
                  <a:srgbClr val="808080"/>
                </a:solidFill>
                <a:latin typeface="黑体" panose="02010609060101010101" pitchFamily="49" charset="-122"/>
                <a:ea typeface="黑体" panose="02010609060101010101" pitchFamily="49" charset="-122"/>
              </a:endParaRPr>
            </a:p>
          </p:txBody>
        </p:sp>
        <p:sp>
          <p:nvSpPr>
            <p:cNvPr id="18438" name="文本框 13"/>
            <p:cNvSpPr txBox="1"/>
            <p:nvPr>
              <p:custDataLst>
                <p:tags r:id="rId5"/>
              </p:custDataLst>
            </p:nvPr>
          </p:nvSpPr>
          <p:spPr>
            <a:xfrm>
              <a:off x="9918" y="7202"/>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anose="02010609060101010101" pitchFamily="49" charset="-122"/>
                  <a:ea typeface="黑体" panose="02010609060101010101" pitchFamily="49" charset="-122"/>
                </a:rPr>
                <a:t>轮廓筛选问题</a:t>
              </a:r>
              <a:endParaRPr lang="en-US" altLang="zh-CN" b="1" dirty="0">
                <a:solidFill>
                  <a:srgbClr val="595959"/>
                </a:solidFill>
                <a:latin typeface="黑体" panose="02010609060101010101" pitchFamily="49" charset="-122"/>
                <a:ea typeface="黑体" panose="02010609060101010101" pitchFamily="49" charset="-122"/>
              </a:endParaRPr>
            </a:p>
          </p:txBody>
        </p:sp>
        <p:sp>
          <p:nvSpPr>
            <p:cNvPr id="20" name="椭圆 19"/>
            <p:cNvSpPr/>
            <p:nvPr>
              <p:custDataLst>
                <p:tags r:id="rId6"/>
              </p:custDataLst>
            </p:nvPr>
          </p:nvSpPr>
          <p:spPr>
            <a:xfrm>
              <a:off x="11279" y="6803"/>
              <a:ext cx="261"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cxnSp>
          <p:nvCxnSpPr>
            <p:cNvPr id="22" name="直接连接符 21"/>
            <p:cNvCxnSpPr/>
            <p:nvPr>
              <p:custDataLst>
                <p:tags r:id="rId7"/>
              </p:custDataLst>
            </p:nvPr>
          </p:nvCxnSpPr>
          <p:spPr>
            <a:xfrm>
              <a:off x="11411" y="6103"/>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41" name="组合 28"/>
          <p:cNvGrpSpPr/>
          <p:nvPr/>
        </p:nvGrpSpPr>
        <p:grpSpPr>
          <a:xfrm>
            <a:off x="2182458" y="2152542"/>
            <a:ext cx="2139042" cy="3124943"/>
            <a:chOff x="5204" y="2942"/>
            <a:chExt cx="3408" cy="4979"/>
          </a:xfrm>
        </p:grpSpPr>
        <p:sp>
          <p:nvSpPr>
            <p:cNvPr id="7" name="泪滴形 6"/>
            <p:cNvSpPr/>
            <p:nvPr>
              <p:custDataLst>
                <p:tags r:id="rId8"/>
              </p:custDataLst>
            </p:nvPr>
          </p:nvSpPr>
          <p:spPr>
            <a:xfrm rot="18886495">
              <a:off x="6151" y="6411"/>
              <a:ext cx="1510" cy="1510"/>
            </a:xfrm>
            <a:prstGeom prst="teardrop">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8443" name="文本框 7"/>
            <p:cNvSpPr txBox="1"/>
            <p:nvPr>
              <p:custDataLst>
                <p:tags r:id="rId9"/>
              </p:custDataLst>
            </p:nvPr>
          </p:nvSpPr>
          <p:spPr>
            <a:xfrm>
              <a:off x="6340" y="6512"/>
              <a:ext cx="1134" cy="1309"/>
            </a:xfrm>
            <a:prstGeom prst="rect">
              <a:avLst/>
            </a:prstGeom>
            <a:noFill/>
            <a:ln w="9525">
              <a:noFill/>
            </a:ln>
          </p:spPr>
          <p:txBody>
            <a:bodyPr anchor="ctr" anchorCtr="0"/>
            <a:p>
              <a:pPr algn="ctr"/>
              <a:r>
                <a:rPr lang="en-US" altLang="zh-CN" sz="3600" dirty="0">
                  <a:solidFill>
                    <a:srgbClr val="5A6F8D"/>
                  </a:solidFill>
                  <a:latin typeface="黑体" panose="02010609060101010101" pitchFamily="49" charset="-122"/>
                  <a:ea typeface="黑体" panose="02010609060101010101" pitchFamily="49" charset="-122"/>
                </a:rPr>
                <a:t>02</a:t>
              </a:r>
              <a:endParaRPr lang="en-US" altLang="zh-CN" sz="3600" dirty="0">
                <a:solidFill>
                  <a:srgbClr val="5A6F8D"/>
                </a:solidFill>
                <a:latin typeface="黑体" panose="02010609060101010101" pitchFamily="49" charset="-122"/>
                <a:ea typeface="黑体" panose="02010609060101010101" pitchFamily="49" charset="-122"/>
              </a:endParaRPr>
            </a:p>
          </p:txBody>
        </p:sp>
        <p:sp>
          <p:nvSpPr>
            <p:cNvPr id="18444" name="文本框 10"/>
            <p:cNvSpPr txBox="1"/>
            <p:nvPr>
              <p:custDataLst>
                <p:tags r:id="rId10"/>
              </p:custDataLst>
            </p:nvPr>
          </p:nvSpPr>
          <p:spPr>
            <a:xfrm>
              <a:off x="5416" y="3567"/>
              <a:ext cx="2983" cy="568"/>
            </a:xfrm>
            <a:prstGeom prst="rect">
              <a:avLst/>
            </a:prstGeom>
            <a:noFill/>
            <a:ln w="9525">
              <a:noFill/>
            </a:ln>
          </p:spPr>
          <p:txBody>
            <a:bodyPr anchor="t" anchorCtr="0"/>
            <a:p>
              <a:pPr algn="ctr">
                <a:lnSpc>
                  <a:spcPct val="90000"/>
                </a:lnSpc>
              </a:pPr>
              <a:r>
                <a:rPr lang="da-DK" altLang="zh-CN" sz="1500" dirty="0">
                  <a:solidFill>
                    <a:srgbClr val="808080"/>
                  </a:solidFill>
                  <a:latin typeface="黑体" panose="02010609060101010101" pitchFamily="49" charset="-122"/>
                  <a:ea typeface="黑体" panose="02010609060101010101" pitchFamily="49" charset="-122"/>
                </a:rPr>
                <a:t>我们需要的只有答案的区域，因此需要解决答案和答题卡背景的分割</a:t>
              </a:r>
              <a:endParaRPr lang="da-DK" altLang="zh-CN" sz="1500" dirty="0">
                <a:solidFill>
                  <a:srgbClr val="808080"/>
                </a:solidFill>
                <a:latin typeface="黑体" panose="02010609060101010101" pitchFamily="49" charset="-122"/>
                <a:ea typeface="黑体" panose="02010609060101010101" pitchFamily="49" charset="-122"/>
              </a:endParaRPr>
            </a:p>
          </p:txBody>
        </p:sp>
        <p:sp>
          <p:nvSpPr>
            <p:cNvPr id="18445" name="文本框 11"/>
            <p:cNvSpPr txBox="1"/>
            <p:nvPr>
              <p:custDataLst>
                <p:tags r:id="rId11"/>
              </p:custDataLst>
            </p:nvPr>
          </p:nvSpPr>
          <p:spPr>
            <a:xfrm>
              <a:off x="5204" y="2942"/>
              <a:ext cx="3408" cy="625"/>
            </a:xfrm>
            <a:prstGeom prst="rect">
              <a:avLst/>
            </a:prstGeom>
            <a:noFill/>
            <a:ln w="9525">
              <a:noFill/>
            </a:ln>
          </p:spPr>
          <p:txBody>
            <a:bodyPr anchor="b" anchorCtr="0"/>
            <a:p>
              <a:pPr algn="ctr">
                <a:lnSpc>
                  <a:spcPct val="90000"/>
                </a:lnSpc>
              </a:pPr>
              <a:r>
                <a:rPr lang="en-US" altLang="zh-CN" b="1" dirty="0">
                  <a:solidFill>
                    <a:srgbClr val="595959"/>
                  </a:solidFill>
                  <a:latin typeface="黑体" panose="02010609060101010101" pitchFamily="49" charset="-122"/>
                  <a:ea typeface="黑体" panose="02010609060101010101" pitchFamily="49" charset="-122"/>
                </a:rPr>
                <a:t>背景答案分离问题</a:t>
              </a:r>
              <a:endParaRPr lang="en-US" altLang="zh-CN" b="1" dirty="0">
                <a:solidFill>
                  <a:srgbClr val="595959"/>
                </a:solidFill>
                <a:latin typeface="黑体" panose="02010609060101010101" pitchFamily="49" charset="-122"/>
                <a:ea typeface="黑体" panose="02010609060101010101" pitchFamily="49" charset="-122"/>
              </a:endParaRPr>
            </a:p>
          </p:txBody>
        </p:sp>
        <p:sp>
          <p:nvSpPr>
            <p:cNvPr id="19" name="椭圆 18"/>
            <p:cNvSpPr/>
            <p:nvPr>
              <p:custDataLst>
                <p:tags r:id="rId12"/>
              </p:custDataLst>
            </p:nvPr>
          </p:nvSpPr>
          <p:spPr>
            <a:xfrm>
              <a:off x="6776" y="5002"/>
              <a:ext cx="261" cy="261"/>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cxnSp>
          <p:nvCxnSpPr>
            <p:cNvPr id="23" name="直接连接符 22"/>
            <p:cNvCxnSpPr/>
            <p:nvPr>
              <p:custDataLst>
                <p:tags r:id="rId13"/>
              </p:custDataLst>
            </p:nvPr>
          </p:nvCxnSpPr>
          <p:spPr>
            <a:xfrm>
              <a:off x="6907" y="5331"/>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48" name="组合 30"/>
          <p:cNvGrpSpPr/>
          <p:nvPr/>
        </p:nvGrpSpPr>
        <p:grpSpPr>
          <a:xfrm>
            <a:off x="7479891" y="2439035"/>
            <a:ext cx="2645558" cy="2724150"/>
            <a:chOff x="13642" y="3399"/>
            <a:chExt cx="4215" cy="4339"/>
          </a:xfrm>
        </p:grpSpPr>
        <p:sp>
          <p:nvSpPr>
            <p:cNvPr id="5" name="泪滴形 4"/>
            <p:cNvSpPr/>
            <p:nvPr>
              <p:custDataLst>
                <p:tags r:id="rId14"/>
              </p:custDataLst>
            </p:nvPr>
          </p:nvSpPr>
          <p:spPr>
            <a:xfrm rot="18886495">
              <a:off x="15056" y="6227"/>
              <a:ext cx="1512" cy="1510"/>
            </a:xfrm>
            <a:prstGeom prst="teardrop">
              <a:avLst/>
            </a:prstGeom>
            <a:no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6" name="文本框 5"/>
            <p:cNvSpPr txBox="1"/>
            <p:nvPr>
              <p:custDataLst>
                <p:tags r:id="rId15"/>
              </p:custDataLst>
            </p:nvPr>
          </p:nvSpPr>
          <p:spPr>
            <a:xfrm>
              <a:off x="15247" y="6330"/>
              <a:ext cx="1133" cy="1307"/>
            </a:xfrm>
            <a:prstGeom prst="rect">
              <a:avLst/>
            </a:prstGeom>
            <a:noFill/>
          </p:spPr>
          <p:txBody>
            <a:bodyPr anchor="ctr"/>
            <a:lstStyle/>
            <a:p>
              <a:pPr marR="0" algn="ctr" defTabSz="914400" fontAlgn="auto">
                <a:buClrTx/>
                <a:buSzTx/>
                <a:buFontTx/>
                <a:buNone/>
                <a:defRPr/>
              </a:pPr>
              <a:r>
                <a:rPr kumimoji="0" lang="en-US" altLang="zh-CN" sz="3600" kern="1200" cap="none" spc="0" normalizeH="0" baseline="0" noProof="1">
                  <a:solidFill>
                    <a:schemeClr val="accent4">
                      <a:lumMod val="75000"/>
                    </a:schemeClr>
                  </a:solidFill>
                  <a:latin typeface="黑体" panose="02010609060101010101" pitchFamily="49" charset="-122"/>
                  <a:ea typeface="黑体" panose="02010609060101010101" pitchFamily="49" charset="-122"/>
                  <a:cs typeface="+mn-cs"/>
                  <a:sym typeface="+mn-ea"/>
                </a:rPr>
                <a:t>04</a:t>
              </a:r>
              <a:endParaRPr kumimoji="0" lang="en-US" altLang="zh-CN" sz="3600" kern="1200" cap="none" spc="0" normalizeH="0" baseline="0" noProof="1">
                <a:solidFill>
                  <a:schemeClr val="accent4">
                    <a:lumMod val="75000"/>
                  </a:schemeClr>
                </a:solidFill>
                <a:latin typeface="黑体" panose="02010609060101010101" pitchFamily="49" charset="-122"/>
                <a:ea typeface="黑体" panose="02010609060101010101" pitchFamily="49" charset="-122"/>
                <a:cs typeface="+mn-cs"/>
                <a:sym typeface="+mn-ea"/>
              </a:endParaRPr>
            </a:p>
          </p:txBody>
        </p:sp>
        <p:sp>
          <p:nvSpPr>
            <p:cNvPr id="18451" name="文本框 14"/>
            <p:cNvSpPr txBox="1"/>
            <p:nvPr>
              <p:custDataLst>
                <p:tags r:id="rId16"/>
              </p:custDataLst>
            </p:nvPr>
          </p:nvSpPr>
          <p:spPr>
            <a:xfrm>
              <a:off x="14321" y="4078"/>
              <a:ext cx="2983" cy="554"/>
            </a:xfrm>
            <a:prstGeom prst="rect">
              <a:avLst/>
            </a:prstGeom>
            <a:noFill/>
            <a:ln w="9525">
              <a:noFill/>
            </a:ln>
          </p:spPr>
          <p:txBody>
            <a:bodyPr anchor="t" anchorCtr="0"/>
            <a:p>
              <a:pPr algn="ctr">
                <a:lnSpc>
                  <a:spcPct val="90000"/>
                </a:lnSpc>
              </a:pPr>
              <a:r>
                <a:rPr lang="da-DK" altLang="zh-CN" sz="1500" dirty="0">
                  <a:solidFill>
                    <a:srgbClr val="808080"/>
                  </a:solidFill>
                  <a:latin typeface="黑体" panose="02010609060101010101" pitchFamily="49" charset="-122"/>
                  <a:ea typeface="黑体" panose="02010609060101010101" pitchFamily="49" charset="-122"/>
                </a:rPr>
                <a:t>如何对轮廓进行行和列的定位</a:t>
              </a:r>
              <a:endParaRPr lang="da-DK" altLang="zh-CN" sz="1500" dirty="0">
                <a:solidFill>
                  <a:srgbClr val="808080"/>
                </a:solidFill>
                <a:latin typeface="黑体" panose="02010609060101010101" pitchFamily="49" charset="-122"/>
                <a:ea typeface="黑体" panose="02010609060101010101" pitchFamily="49" charset="-122"/>
              </a:endParaRPr>
            </a:p>
          </p:txBody>
        </p:sp>
        <p:sp>
          <p:nvSpPr>
            <p:cNvPr id="18452" name="文本框 15"/>
            <p:cNvSpPr txBox="1"/>
            <p:nvPr>
              <p:custDataLst>
                <p:tags r:id="rId17"/>
              </p:custDataLst>
            </p:nvPr>
          </p:nvSpPr>
          <p:spPr>
            <a:xfrm>
              <a:off x="13642" y="3399"/>
              <a:ext cx="4215" cy="625"/>
            </a:xfrm>
            <a:prstGeom prst="rect">
              <a:avLst/>
            </a:prstGeom>
            <a:noFill/>
            <a:ln w="9525">
              <a:noFill/>
            </a:ln>
          </p:spPr>
          <p:txBody>
            <a:bodyPr anchor="b" anchorCtr="0"/>
            <a:p>
              <a:pPr algn="ctr">
                <a:lnSpc>
                  <a:spcPct val="90000"/>
                </a:lnSpc>
              </a:pPr>
              <a:r>
                <a:rPr lang="en-US" altLang="zh-CN" b="1" dirty="0">
                  <a:solidFill>
                    <a:srgbClr val="595959"/>
                  </a:solidFill>
                  <a:latin typeface="黑体" panose="02010609060101010101" pitchFamily="49" charset="-122"/>
                  <a:ea typeface="黑体" panose="02010609060101010101" pitchFamily="49" charset="-122"/>
                </a:rPr>
                <a:t>轮廓的排序和定位问题</a:t>
              </a:r>
              <a:endParaRPr lang="en-US" altLang="zh-CN" b="1" dirty="0">
                <a:solidFill>
                  <a:srgbClr val="595959"/>
                </a:solidFill>
                <a:latin typeface="黑体" panose="02010609060101010101" pitchFamily="49" charset="-122"/>
                <a:ea typeface="黑体" panose="02010609060101010101" pitchFamily="49" charset="-122"/>
              </a:endParaRPr>
            </a:p>
          </p:txBody>
        </p:sp>
        <p:sp>
          <p:nvSpPr>
            <p:cNvPr id="21" name="椭圆 20"/>
            <p:cNvSpPr/>
            <p:nvPr>
              <p:custDataLst>
                <p:tags r:id="rId18"/>
              </p:custDataLst>
            </p:nvPr>
          </p:nvSpPr>
          <p:spPr>
            <a:xfrm>
              <a:off x="15682" y="4833"/>
              <a:ext cx="263"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cxnSp>
          <p:nvCxnSpPr>
            <p:cNvPr id="24" name="直接连接符 23"/>
            <p:cNvCxnSpPr/>
            <p:nvPr>
              <p:custDataLst>
                <p:tags r:id="rId19"/>
              </p:custDataLst>
            </p:nvPr>
          </p:nvCxnSpPr>
          <p:spPr>
            <a:xfrm>
              <a:off x="15813" y="5174"/>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55" name="组合 27"/>
          <p:cNvGrpSpPr/>
          <p:nvPr/>
        </p:nvGrpSpPr>
        <p:grpSpPr>
          <a:xfrm>
            <a:off x="157480" y="2248535"/>
            <a:ext cx="1871663" cy="2813050"/>
            <a:chOff x="1977" y="3097"/>
            <a:chExt cx="2983" cy="4481"/>
          </a:xfrm>
        </p:grpSpPr>
        <p:sp>
          <p:nvSpPr>
            <p:cNvPr id="3" name="泪滴形 2"/>
            <p:cNvSpPr/>
            <p:nvPr>
              <p:custDataLst>
                <p:tags r:id="rId20"/>
              </p:custDataLst>
            </p:nvPr>
          </p:nvSpPr>
          <p:spPr>
            <a:xfrm rot="8100436">
              <a:off x="2713" y="3097"/>
              <a:ext cx="1510" cy="1512"/>
            </a:xfrm>
            <a:prstGeom prst="teardrop">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8457" name="文本框 3"/>
            <p:cNvSpPr txBox="1"/>
            <p:nvPr>
              <p:custDataLst>
                <p:tags r:id="rId21"/>
              </p:custDataLst>
            </p:nvPr>
          </p:nvSpPr>
          <p:spPr>
            <a:xfrm>
              <a:off x="2901" y="3198"/>
              <a:ext cx="1134" cy="1309"/>
            </a:xfrm>
            <a:prstGeom prst="rect">
              <a:avLst/>
            </a:prstGeom>
            <a:noFill/>
            <a:ln w="9525">
              <a:noFill/>
            </a:ln>
          </p:spPr>
          <p:txBody>
            <a:bodyPr anchor="ctr" anchorCtr="0"/>
            <a:p>
              <a:pPr algn="ctr"/>
              <a:r>
                <a:rPr lang="en-US" altLang="zh-CN" sz="3600" dirty="0">
                  <a:solidFill>
                    <a:schemeClr val="accent1"/>
                  </a:solidFill>
                  <a:latin typeface="黑体" panose="02010609060101010101" pitchFamily="49" charset="-122"/>
                  <a:ea typeface="黑体" panose="02010609060101010101" pitchFamily="49" charset="-122"/>
                </a:rPr>
                <a:t>01</a:t>
              </a:r>
              <a:endParaRPr lang="en-US" altLang="zh-CN" sz="3600" dirty="0">
                <a:solidFill>
                  <a:schemeClr val="accent1"/>
                </a:solidFill>
                <a:latin typeface="黑体" panose="02010609060101010101" pitchFamily="49" charset="-122"/>
                <a:ea typeface="黑体" panose="02010609060101010101" pitchFamily="49" charset="-122"/>
              </a:endParaRPr>
            </a:p>
          </p:txBody>
        </p:sp>
        <p:cxnSp>
          <p:nvCxnSpPr>
            <p:cNvPr id="17" name="直接连接符 16"/>
            <p:cNvCxnSpPr/>
            <p:nvPr>
              <p:custDataLst>
                <p:tags r:id="rId22"/>
              </p:custDataLst>
            </p:nvPr>
          </p:nvCxnSpPr>
          <p:spPr>
            <a:xfrm>
              <a:off x="3467" y="5059"/>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custDataLst>
                <p:tags r:id="rId23"/>
              </p:custDataLst>
            </p:nvPr>
          </p:nvSpPr>
          <p:spPr>
            <a:xfrm>
              <a:off x="3338" y="5823"/>
              <a:ext cx="261"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8460" name="文本框 24"/>
            <p:cNvSpPr txBox="1"/>
            <p:nvPr>
              <p:custDataLst>
                <p:tags r:id="rId24"/>
              </p:custDataLst>
            </p:nvPr>
          </p:nvSpPr>
          <p:spPr>
            <a:xfrm>
              <a:off x="1977" y="6927"/>
              <a:ext cx="2983" cy="651"/>
            </a:xfrm>
            <a:prstGeom prst="rect">
              <a:avLst/>
            </a:prstGeom>
            <a:noFill/>
            <a:ln w="9525">
              <a:noFill/>
            </a:ln>
          </p:spPr>
          <p:txBody>
            <a:bodyPr anchor="t" anchorCtr="0"/>
            <a:p>
              <a:pPr algn="ctr">
                <a:lnSpc>
                  <a:spcPct val="90000"/>
                </a:lnSpc>
              </a:pPr>
              <a:r>
                <a:rPr lang="da-DK" altLang="zh-CN" sz="1500" dirty="0">
                  <a:solidFill>
                    <a:srgbClr val="808080"/>
                  </a:solidFill>
                  <a:latin typeface="黑体" panose="02010609060101010101" pitchFamily="49" charset="-122"/>
                  <a:ea typeface="黑体" panose="02010609060101010101" pitchFamily="49" charset="-122"/>
                </a:rPr>
                <a:t>进行答题卡识别得先把答题卡区域和环境区域分割</a:t>
              </a:r>
              <a:endParaRPr lang="da-DK" altLang="zh-CN" sz="1500" dirty="0">
                <a:solidFill>
                  <a:srgbClr val="808080"/>
                </a:solidFill>
                <a:latin typeface="黑体" panose="02010609060101010101" pitchFamily="49" charset="-122"/>
                <a:ea typeface="黑体" panose="02010609060101010101" pitchFamily="49" charset="-122"/>
              </a:endParaRPr>
            </a:p>
          </p:txBody>
        </p:sp>
        <p:sp>
          <p:nvSpPr>
            <p:cNvPr id="18461" name="文本框 25"/>
            <p:cNvSpPr txBox="1"/>
            <p:nvPr>
              <p:custDataLst>
                <p:tags r:id="rId25"/>
              </p:custDataLst>
            </p:nvPr>
          </p:nvSpPr>
          <p:spPr>
            <a:xfrm>
              <a:off x="1977" y="6248"/>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anose="02010609060101010101" pitchFamily="49" charset="-122"/>
                  <a:ea typeface="黑体" panose="02010609060101010101" pitchFamily="49" charset="-122"/>
                </a:rPr>
                <a:t>区域分割问题</a:t>
              </a:r>
              <a:endParaRPr lang="en-US" altLang="zh-CN" b="1" dirty="0">
                <a:solidFill>
                  <a:srgbClr val="595959"/>
                </a:solidFill>
                <a:latin typeface="黑体" panose="02010609060101010101" pitchFamily="49" charset="-122"/>
                <a:ea typeface="黑体" panose="02010609060101010101" pitchFamily="49" charset="-122"/>
              </a:endParaRPr>
            </a:p>
          </p:txBody>
        </p:sp>
      </p:grpSp>
      <p:sp>
        <p:nvSpPr>
          <p:cNvPr id="18462" name="文本框 44"/>
          <p:cNvSpPr txBox="1"/>
          <p:nvPr>
            <p:custDataLst>
              <p:tags r:id="rId26"/>
            </p:custDataLst>
          </p:nvPr>
        </p:nvSpPr>
        <p:spPr>
          <a:xfrm>
            <a:off x="34925" y="53975"/>
            <a:ext cx="792163" cy="646113"/>
          </a:xfrm>
          <a:prstGeom prst="rect">
            <a:avLst/>
          </a:prstGeom>
          <a:noFill/>
          <a:ln w="9525">
            <a:noFill/>
          </a:ln>
        </p:spPr>
        <p:txBody>
          <a:bodyPr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sp>
        <p:nvSpPr>
          <p:cNvPr id="18463" name="文本框 52"/>
          <p:cNvSpPr txBox="1"/>
          <p:nvPr>
            <p:custDataLst>
              <p:tags r:id="rId27"/>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答题卡识别问题</a:t>
            </a:r>
            <a:endParaRPr lang="zh-CN" altLang="en-US" sz="3200" b="1" dirty="0">
              <a:solidFill>
                <a:srgbClr val="595959"/>
              </a:solidFill>
              <a:latin typeface="黑体" panose="02010609060101010101" pitchFamily="49" charset="-122"/>
              <a:ea typeface="黑体" panose="02010609060101010101" pitchFamily="49" charset="-122"/>
            </a:endParaRPr>
          </a:p>
        </p:txBody>
      </p:sp>
      <p:cxnSp>
        <p:nvCxnSpPr>
          <p:cNvPr id="11" name="曲线连接符 10"/>
          <p:cNvCxnSpPr/>
          <p:nvPr/>
        </p:nvCxnSpPr>
        <p:spPr>
          <a:xfrm>
            <a:off x="8842375" y="3393440"/>
            <a:ext cx="2086610" cy="1142365"/>
          </a:xfrm>
          <a:prstGeom prst="curvedConnector3">
            <a:avLst>
              <a:gd name="adj1" fmla="val 50030"/>
            </a:avLst>
          </a:prstGeom>
          <a:ln w="22860" cmpd="sng">
            <a:solidFill>
              <a:schemeClr val="accent1">
                <a:shade val="50000"/>
                <a:alpha val="69000"/>
              </a:schemeClr>
            </a:solidFill>
            <a:prstDash val="dash"/>
          </a:ln>
        </p:spPr>
        <p:style>
          <a:lnRef idx="3">
            <a:schemeClr val="accent5"/>
          </a:lnRef>
          <a:fillRef idx="0">
            <a:schemeClr val="accent5"/>
          </a:fillRef>
          <a:effectRef idx="2">
            <a:schemeClr val="accent5"/>
          </a:effectRef>
          <a:fontRef idx="minor">
            <a:schemeClr val="tx1"/>
          </a:fontRef>
        </p:style>
      </p:cxnSp>
      <p:grpSp>
        <p:nvGrpSpPr>
          <p:cNvPr id="34" name="组合 29"/>
          <p:cNvGrpSpPr/>
          <p:nvPr/>
        </p:nvGrpSpPr>
        <p:grpSpPr>
          <a:xfrm>
            <a:off x="9935210" y="2763838"/>
            <a:ext cx="1871663" cy="2709862"/>
            <a:chOff x="9918" y="4171"/>
            <a:chExt cx="2983" cy="4316"/>
          </a:xfrm>
        </p:grpSpPr>
        <p:sp>
          <p:nvSpPr>
            <p:cNvPr id="35" name="泪滴形 34"/>
            <p:cNvSpPr/>
            <p:nvPr>
              <p:custDataLst>
                <p:tags r:id="rId28"/>
              </p:custDataLst>
            </p:nvPr>
          </p:nvSpPr>
          <p:spPr>
            <a:xfrm rot="8100436">
              <a:off x="10654" y="4171"/>
              <a:ext cx="1510" cy="1512"/>
            </a:xfrm>
            <a:prstGeom prst="teardrop">
              <a:avLst/>
            </a:prstGeom>
            <a:no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36" name="文本框 35"/>
            <p:cNvSpPr txBox="1"/>
            <p:nvPr>
              <p:custDataLst>
                <p:tags r:id="rId29"/>
              </p:custDataLst>
            </p:nvPr>
          </p:nvSpPr>
          <p:spPr>
            <a:xfrm>
              <a:off x="10844" y="4272"/>
              <a:ext cx="1133" cy="1310"/>
            </a:xfrm>
            <a:prstGeom prst="rect">
              <a:avLst/>
            </a:prstGeom>
            <a:noFill/>
          </p:spPr>
          <p:txBody>
            <a:bodyPr anchor="ctr"/>
            <a:p>
              <a:pPr marR="0" algn="ctr" defTabSz="914400" fontAlgn="auto">
                <a:buClrTx/>
                <a:buSzTx/>
                <a:buFontTx/>
                <a:buNone/>
                <a:defRPr/>
              </a:pPr>
              <a:r>
                <a:rPr kumimoji="0" lang="en-US" sz="3600" kern="1200" cap="none" spc="0" normalizeH="0" baseline="0" noProof="1">
                  <a:solidFill>
                    <a:schemeClr val="accent3">
                      <a:lumMod val="75000"/>
                    </a:schemeClr>
                  </a:solidFill>
                  <a:latin typeface="黑体" panose="02010609060101010101" pitchFamily="49" charset="-122"/>
                  <a:ea typeface="黑体" panose="02010609060101010101" pitchFamily="49" charset="-122"/>
                  <a:cs typeface="+mn-cs"/>
                  <a:sym typeface="+mn-ea"/>
                </a:rPr>
                <a:t>05</a:t>
              </a:r>
              <a:endParaRPr kumimoji="0" lang="en-US" sz="3600" kern="1200" cap="none" spc="0" normalizeH="0" baseline="0" noProof="1">
                <a:solidFill>
                  <a:schemeClr val="accent3">
                    <a:lumMod val="75000"/>
                  </a:schemeClr>
                </a:solidFill>
                <a:latin typeface="黑体" panose="02010609060101010101" pitchFamily="49" charset="-122"/>
                <a:ea typeface="黑体" panose="02010609060101010101" pitchFamily="49" charset="-122"/>
                <a:cs typeface="+mn-cs"/>
                <a:sym typeface="+mn-ea"/>
              </a:endParaRPr>
            </a:p>
          </p:txBody>
        </p:sp>
        <p:sp>
          <p:nvSpPr>
            <p:cNvPr id="37" name="文本框 12"/>
            <p:cNvSpPr txBox="1"/>
            <p:nvPr>
              <p:custDataLst>
                <p:tags r:id="rId30"/>
              </p:custDataLst>
            </p:nvPr>
          </p:nvSpPr>
          <p:spPr>
            <a:xfrm>
              <a:off x="9918" y="7881"/>
              <a:ext cx="2983" cy="606"/>
            </a:xfrm>
            <a:prstGeom prst="rect">
              <a:avLst/>
            </a:prstGeom>
            <a:noFill/>
            <a:ln w="9525">
              <a:noFill/>
            </a:ln>
          </p:spPr>
          <p:txBody>
            <a:bodyPr anchor="t" anchorCtr="0"/>
            <a:p>
              <a:pPr algn="ctr">
                <a:lnSpc>
                  <a:spcPct val="90000"/>
                </a:lnSpc>
              </a:pPr>
              <a:r>
                <a:rPr lang="da-DK" altLang="zh-CN" sz="1500" dirty="0">
                  <a:solidFill>
                    <a:srgbClr val="808080"/>
                  </a:solidFill>
                  <a:latin typeface="黑体" panose="02010609060101010101" pitchFamily="49" charset="-122"/>
                  <a:ea typeface="黑体" panose="02010609060101010101" pitchFamily="49" charset="-122"/>
                </a:rPr>
                <a:t>检测漏选、多选的情况</a:t>
              </a:r>
              <a:endParaRPr lang="da-DK" altLang="zh-CN" sz="1500" dirty="0">
                <a:solidFill>
                  <a:srgbClr val="808080"/>
                </a:solidFill>
                <a:latin typeface="黑体" panose="02010609060101010101" pitchFamily="49" charset="-122"/>
                <a:ea typeface="黑体" panose="02010609060101010101" pitchFamily="49" charset="-122"/>
              </a:endParaRPr>
            </a:p>
          </p:txBody>
        </p:sp>
        <p:sp>
          <p:nvSpPr>
            <p:cNvPr id="38" name="文本框 13"/>
            <p:cNvSpPr txBox="1"/>
            <p:nvPr>
              <p:custDataLst>
                <p:tags r:id="rId31"/>
              </p:custDataLst>
            </p:nvPr>
          </p:nvSpPr>
          <p:spPr>
            <a:xfrm>
              <a:off x="9918" y="7202"/>
              <a:ext cx="2983" cy="625"/>
            </a:xfrm>
            <a:prstGeom prst="rect">
              <a:avLst/>
            </a:prstGeom>
            <a:noFill/>
            <a:ln w="9525">
              <a:noFill/>
            </a:ln>
          </p:spPr>
          <p:txBody>
            <a:bodyPr anchor="b" anchorCtr="0"/>
            <a:p>
              <a:pPr algn="ctr">
                <a:lnSpc>
                  <a:spcPct val="90000"/>
                </a:lnSpc>
              </a:pPr>
              <a:r>
                <a:rPr lang="zh-CN" altLang="en-US" b="1" dirty="0">
                  <a:solidFill>
                    <a:srgbClr val="595959"/>
                  </a:solidFill>
                  <a:latin typeface="黑体" panose="02010609060101010101" pitchFamily="49" charset="-122"/>
                  <a:ea typeface="黑体" panose="02010609060101010101" pitchFamily="49" charset="-122"/>
                </a:rPr>
                <a:t>答案检测</a:t>
              </a:r>
              <a:r>
                <a:rPr lang="en-US" altLang="zh-CN" b="1" dirty="0">
                  <a:solidFill>
                    <a:srgbClr val="595959"/>
                  </a:solidFill>
                  <a:latin typeface="黑体" panose="02010609060101010101" pitchFamily="49" charset="-122"/>
                  <a:ea typeface="黑体" panose="02010609060101010101" pitchFamily="49" charset="-122"/>
                </a:rPr>
                <a:t>问题</a:t>
              </a:r>
              <a:endParaRPr lang="en-US" altLang="zh-CN" b="1" dirty="0">
                <a:solidFill>
                  <a:srgbClr val="595959"/>
                </a:solidFill>
                <a:latin typeface="黑体" panose="02010609060101010101" pitchFamily="49" charset="-122"/>
                <a:ea typeface="黑体" panose="02010609060101010101" pitchFamily="49" charset="-122"/>
              </a:endParaRPr>
            </a:p>
          </p:txBody>
        </p:sp>
        <p:sp>
          <p:nvSpPr>
            <p:cNvPr id="39" name="椭圆 38"/>
            <p:cNvSpPr/>
            <p:nvPr>
              <p:custDataLst>
                <p:tags r:id="rId32"/>
              </p:custDataLst>
            </p:nvPr>
          </p:nvSpPr>
          <p:spPr>
            <a:xfrm>
              <a:off x="11279" y="6803"/>
              <a:ext cx="261"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cxnSp>
          <p:nvCxnSpPr>
            <p:cNvPr id="40" name="直接连接符 39"/>
            <p:cNvCxnSpPr/>
            <p:nvPr>
              <p:custDataLst>
                <p:tags r:id="rId33"/>
              </p:custDataLst>
            </p:nvPr>
          </p:nvCxnSpPr>
          <p:spPr>
            <a:xfrm>
              <a:off x="11411" y="6103"/>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Tree>
    <p:custDataLst>
      <p:tags r:id="rId3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47"/>
          <p:cNvSpPr txBox="1"/>
          <p:nvPr>
            <p:custDataLst>
              <p:tags r:id="rId1"/>
            </p:custDataLst>
          </p:nvPr>
        </p:nvSpPr>
        <p:spPr>
          <a:xfrm>
            <a:off x="34925" y="53975"/>
            <a:ext cx="792163" cy="646113"/>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sp>
        <p:nvSpPr>
          <p:cNvPr id="17410" name="文本框 52"/>
          <p:cNvSpPr txBox="1"/>
          <p:nvPr>
            <p:custDataLst>
              <p:tags r:id="rId2"/>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答题卡识别分步</a:t>
            </a:r>
            <a:endParaRPr lang="zh-CN" altLang="en-US" sz="3200" b="1" dirty="0">
              <a:solidFill>
                <a:srgbClr val="595959"/>
              </a:solidFill>
              <a:latin typeface="黑体" panose="02010609060101010101" pitchFamily="49" charset="-122"/>
              <a:ea typeface="黑体" panose="02010609060101010101" pitchFamily="49" charset="-122"/>
            </a:endParaRPr>
          </a:p>
        </p:txBody>
      </p:sp>
      <p:cxnSp>
        <p:nvCxnSpPr>
          <p:cNvPr id="16" name="直接连接符 15"/>
          <p:cNvCxnSpPr/>
          <p:nvPr>
            <p:custDataLst>
              <p:tags r:id="rId3"/>
            </p:custDataLst>
          </p:nvPr>
        </p:nvCxnSpPr>
        <p:spPr>
          <a:xfrm>
            <a:off x="9840913" y="2813050"/>
            <a:ext cx="0" cy="471488"/>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4"/>
            </p:custDataLst>
          </p:nvPr>
        </p:nvCxnSpPr>
        <p:spPr>
          <a:xfrm>
            <a:off x="5975350" y="2786380"/>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5"/>
            </p:custDataLst>
          </p:nvPr>
        </p:nvCxnSpPr>
        <p:spPr>
          <a:xfrm>
            <a:off x="5975350" y="2595563"/>
            <a:ext cx="0" cy="2143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6"/>
            </p:custDataLst>
          </p:nvPr>
        </p:nvCxnSpPr>
        <p:spPr>
          <a:xfrm>
            <a:off x="2052638" y="2813050"/>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7"/>
            </p:custDataLst>
          </p:nvPr>
        </p:nvCxnSpPr>
        <p:spPr>
          <a:xfrm>
            <a:off x="2055813" y="2809875"/>
            <a:ext cx="7794625"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8"/>
            </p:custDataLst>
          </p:nvPr>
        </p:nvSpPr>
        <p:spPr>
          <a:xfrm>
            <a:off x="8761413"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答案校对</a:t>
            </a:r>
            <a:endPar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24" name="文本框 23"/>
          <p:cNvSpPr txBox="1"/>
          <p:nvPr>
            <p:custDataLst>
              <p:tags r:id="rId9"/>
            </p:custDataLst>
          </p:nvPr>
        </p:nvSpPr>
        <p:spPr>
          <a:xfrm>
            <a:off x="4857115"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边缘检测</a:t>
            </a:r>
            <a:endPar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25" name="文本框 24"/>
          <p:cNvSpPr txBox="1"/>
          <p:nvPr>
            <p:custDataLst>
              <p:tags r:id="rId10"/>
            </p:custDataLst>
          </p:nvPr>
        </p:nvSpPr>
        <p:spPr>
          <a:xfrm>
            <a:off x="973138"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预处理</a:t>
            </a:r>
            <a:endPar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26" name="文本框 25"/>
          <p:cNvSpPr txBox="1"/>
          <p:nvPr>
            <p:custDataLst>
              <p:tags r:id="rId11"/>
            </p:custDataLst>
          </p:nvPr>
        </p:nvSpPr>
        <p:spPr>
          <a:xfrm>
            <a:off x="4881563" y="2093913"/>
            <a:ext cx="2187575" cy="5016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答题卡识别</a:t>
            </a:r>
            <a:endParaRPr kumimoji="0" lang="zh-CN" altLang="en-US" sz="18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cxnSp>
        <p:nvCxnSpPr>
          <p:cNvPr id="27" name="直接连接符 26"/>
          <p:cNvCxnSpPr/>
          <p:nvPr>
            <p:custDataLst>
              <p:tags r:id="rId12"/>
            </p:custDataLst>
          </p:nvPr>
        </p:nvCxnSpPr>
        <p:spPr>
          <a:xfrm>
            <a:off x="2052638"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13"/>
            </p:custDataLst>
          </p:nvPr>
        </p:nvCxnSpPr>
        <p:spPr>
          <a:xfrm>
            <a:off x="5952808"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4"/>
            </p:custDataLst>
          </p:nvPr>
        </p:nvCxnSpPr>
        <p:spPr>
          <a:xfrm>
            <a:off x="9840913"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5"/>
            </p:custDataLst>
          </p:nvPr>
        </p:nvCxnSpPr>
        <p:spPr>
          <a:xfrm>
            <a:off x="955675"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16"/>
            </p:custDataLst>
          </p:nvPr>
        </p:nvCxnSpPr>
        <p:spPr>
          <a:xfrm>
            <a:off x="205263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17"/>
            </p:custDataLst>
          </p:nvPr>
        </p:nvCxnSpPr>
        <p:spPr>
          <a:xfrm>
            <a:off x="3148013"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18"/>
            </p:custDataLst>
          </p:nvPr>
        </p:nvSpPr>
        <p:spPr>
          <a:xfrm>
            <a:off x="404813" y="4692650"/>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读取图片</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39" name="文本框 38"/>
          <p:cNvSpPr txBox="1"/>
          <p:nvPr>
            <p:custDataLst>
              <p:tags r:id="rId19"/>
            </p:custDataLst>
          </p:nvPr>
        </p:nvSpPr>
        <p:spPr>
          <a:xfrm>
            <a:off x="1601788" y="4692650"/>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灰度图转化</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40" name="文本框 39"/>
          <p:cNvSpPr txBox="1"/>
          <p:nvPr>
            <p:custDataLst>
              <p:tags r:id="rId20"/>
            </p:custDataLst>
          </p:nvPr>
        </p:nvSpPr>
        <p:spPr>
          <a:xfrm>
            <a:off x="2798763" y="4692650"/>
            <a:ext cx="1103313"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阈值设定</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cxnSp>
        <p:nvCxnSpPr>
          <p:cNvPr id="41" name="直接连接符 40"/>
          <p:cNvCxnSpPr/>
          <p:nvPr>
            <p:custDataLst>
              <p:tags r:id="rId21"/>
            </p:custDataLst>
          </p:nvPr>
        </p:nvCxnSpPr>
        <p:spPr>
          <a:xfrm>
            <a:off x="955675" y="4240213"/>
            <a:ext cx="2192338"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22"/>
            </p:custDataLst>
          </p:nvPr>
        </p:nvSpPr>
        <p:spPr>
          <a:xfrm>
            <a:off x="4228148"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开运算</a:t>
            </a:r>
            <a:endParaRPr kumimoji="0" lang="zh-CN" altLang="en-US" sz="13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cxnSp>
        <p:nvCxnSpPr>
          <p:cNvPr id="43" name="直接连接符 42"/>
          <p:cNvCxnSpPr/>
          <p:nvPr>
            <p:custDataLst>
              <p:tags r:id="rId23"/>
            </p:custDataLst>
          </p:nvPr>
        </p:nvCxnSpPr>
        <p:spPr>
          <a:xfrm>
            <a:off x="4778693" y="423640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24"/>
            </p:custDataLst>
          </p:nvPr>
        </p:nvCxnSpPr>
        <p:spPr>
          <a:xfrm>
            <a:off x="873918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25"/>
            </p:custDataLst>
          </p:nvPr>
        </p:nvCxnSpPr>
        <p:spPr>
          <a:xfrm>
            <a:off x="9840913"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6"/>
            </p:custDataLst>
          </p:nvPr>
        </p:nvCxnSpPr>
        <p:spPr>
          <a:xfrm>
            <a:off x="10931525"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7"/>
            </p:custDataLst>
          </p:nvPr>
        </p:nvSpPr>
        <p:spPr>
          <a:xfrm>
            <a:off x="8188325"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透视变换</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33" name="文本框 32"/>
          <p:cNvSpPr txBox="1"/>
          <p:nvPr>
            <p:custDataLst>
              <p:tags r:id="rId28"/>
            </p:custDataLst>
          </p:nvPr>
        </p:nvSpPr>
        <p:spPr>
          <a:xfrm>
            <a:off x="9385300"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坐标点处理</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34" name="文本框 33"/>
          <p:cNvSpPr txBox="1"/>
          <p:nvPr>
            <p:custDataLst>
              <p:tags r:id="rId29"/>
            </p:custDataLst>
          </p:nvPr>
        </p:nvSpPr>
        <p:spPr>
          <a:xfrm>
            <a:off x="10583863"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综合统计</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cxnSp>
        <p:nvCxnSpPr>
          <p:cNvPr id="55" name="直接连接符 54"/>
          <p:cNvCxnSpPr/>
          <p:nvPr>
            <p:custDataLst>
              <p:tags r:id="rId30"/>
            </p:custDataLst>
          </p:nvPr>
        </p:nvCxnSpPr>
        <p:spPr>
          <a:xfrm>
            <a:off x="8739188" y="4240213"/>
            <a:ext cx="2192338"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31"/>
            </p:custDataLst>
          </p:nvPr>
        </p:nvCxnSpPr>
        <p:spPr>
          <a:xfrm>
            <a:off x="4779010" y="4223385"/>
            <a:ext cx="2393315" cy="1714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32"/>
            </p:custDataLst>
          </p:nvPr>
        </p:nvSpPr>
        <p:spPr>
          <a:xfrm>
            <a:off x="5424805" y="469646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边缘检测</a:t>
            </a:r>
            <a:endParaRPr kumimoji="0" lang="zh-CN" altLang="en-US"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cxnSp>
        <p:nvCxnSpPr>
          <p:cNvPr id="4" name="直接连接符 3"/>
          <p:cNvCxnSpPr/>
          <p:nvPr>
            <p:custDataLst>
              <p:tags r:id="rId33"/>
            </p:custDataLst>
          </p:nvPr>
        </p:nvCxnSpPr>
        <p:spPr>
          <a:xfrm>
            <a:off x="595280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4"/>
            </p:custDataLst>
          </p:nvPr>
        </p:nvCxnSpPr>
        <p:spPr>
          <a:xfrm>
            <a:off x="7172008" y="4223068"/>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35"/>
            </p:custDataLst>
          </p:nvPr>
        </p:nvSpPr>
        <p:spPr>
          <a:xfrm>
            <a:off x="6621780" y="469646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IE"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图像分割</a:t>
            </a:r>
            <a:endParaRPr kumimoji="0" lang="zh-CN" altLang="en-IE" sz="1400" b="0" i="0" u="none" strike="noStrike" kern="120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Tree>
    <p:custDataLst>
      <p:tags r:id="rId3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681"/>
          <p:cNvSpPr/>
          <p:nvPr>
            <p:custDataLst>
              <p:tags r:id="rId1"/>
            </p:custDataLst>
          </p:nvPr>
        </p:nvSpPr>
        <p:spPr>
          <a:xfrm>
            <a:off x="1835150" y="2886075"/>
            <a:ext cx="1774825" cy="167005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sz="2000" b="1"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j-cs"/>
                <a:sym typeface="+mn-lt"/>
              </a:rPr>
              <a:t>答题卡识别算法</a:t>
            </a:r>
            <a:endParaRPr kumimoji="0" lang="zh-CN" sz="2000" b="1"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j-cs"/>
              <a:sym typeface="+mn-lt"/>
            </a:endParaRPr>
          </a:p>
        </p:txBody>
      </p:sp>
      <p:sp>
        <p:nvSpPr>
          <p:cNvPr id="29698" name="Shape 687"/>
          <p:cNvSpPr/>
          <p:nvPr>
            <p:custDataLst>
              <p:tags r:id="rId2"/>
            </p:custDataLst>
          </p:nvPr>
        </p:nvSpPr>
        <p:spPr>
          <a:xfrm rot="-551063">
            <a:off x="3170238" y="226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699" name="Shape 687"/>
          <p:cNvSpPr/>
          <p:nvPr>
            <p:custDataLst>
              <p:tags r:id="rId3"/>
            </p:custDataLst>
          </p:nvPr>
        </p:nvSpPr>
        <p:spPr>
          <a:xfrm rot="551063" flipV="1">
            <a:off x="3170238" y="480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0" name="Shape 687"/>
          <p:cNvSpPr/>
          <p:nvPr>
            <p:custDataLst>
              <p:tags r:id="rId4"/>
            </p:custDataLst>
          </p:nvPr>
        </p:nvSpPr>
        <p:spPr>
          <a:xfrm rot="183452">
            <a:off x="3668713" y="3130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1" name="Shape 687"/>
          <p:cNvSpPr/>
          <p:nvPr>
            <p:custDataLst>
              <p:tags r:id="rId5"/>
            </p:custDataLst>
          </p:nvPr>
        </p:nvSpPr>
        <p:spPr>
          <a:xfrm rot="-183452" flipV="1">
            <a:off x="3652838" y="4146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grpSp>
        <p:nvGrpSpPr>
          <p:cNvPr id="29702" name="组合 18"/>
          <p:cNvGrpSpPr/>
          <p:nvPr/>
        </p:nvGrpSpPr>
        <p:grpSpPr>
          <a:xfrm>
            <a:off x="4414838" y="4962525"/>
            <a:ext cx="6496050" cy="931863"/>
            <a:chOff x="6478" y="7797"/>
            <a:chExt cx="10229" cy="1466"/>
          </a:xfrm>
        </p:grpSpPr>
        <p:sp>
          <p:nvSpPr>
            <p:cNvPr id="15" name="Shape 684"/>
            <p:cNvSpPr/>
            <p:nvPr>
              <p:custDataLst>
                <p:tags r:id="rId6"/>
              </p:custDataLst>
            </p:nvPr>
          </p:nvSpPr>
          <p:spPr>
            <a:xfrm>
              <a:off x="6478" y="7797"/>
              <a:ext cx="1462" cy="14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rPr>
                <a:t>四</a:t>
              </a:r>
              <a:endPar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endParaRPr>
            </a:p>
          </p:txBody>
        </p:sp>
        <p:sp>
          <p:nvSpPr>
            <p:cNvPr id="29704" name="文本框 25"/>
            <p:cNvSpPr txBox="1"/>
            <p:nvPr>
              <p:custDataLst>
                <p:tags r:id="rId7"/>
              </p:custDataLst>
            </p:nvPr>
          </p:nvSpPr>
          <p:spPr>
            <a:xfrm>
              <a:off x="8282" y="8023"/>
              <a:ext cx="8425" cy="627"/>
            </a:xfrm>
            <a:prstGeom prst="rect">
              <a:avLst/>
            </a:prstGeom>
            <a:noFill/>
            <a:ln w="9525">
              <a:noFill/>
            </a:ln>
          </p:spPr>
          <p:txBody>
            <a:bodyPr anchor="t" anchorCtr="0">
              <a:spAutoFit/>
            </a:bodyPr>
            <a:p>
              <a:r>
                <a:rPr lang="en-US" altLang="zh-CN" sz="2000" b="1" dirty="0">
                  <a:solidFill>
                    <a:schemeClr val="accent1"/>
                  </a:solidFill>
                  <a:latin typeface="黑体" panose="02010609060101010101" pitchFamily="49" charset="-122"/>
                  <a:ea typeface="黑体" panose="02010609060101010101" pitchFamily="49" charset="-122"/>
                </a:rPr>
                <a:t>高斯滤波</a:t>
              </a:r>
              <a:endParaRPr lang="en-US" altLang="zh-CN" sz="2000" b="1" dirty="0">
                <a:solidFill>
                  <a:schemeClr val="accent1"/>
                </a:solidFill>
                <a:latin typeface="黑体" panose="02010609060101010101" pitchFamily="49" charset="-122"/>
                <a:ea typeface="黑体" panose="02010609060101010101" pitchFamily="49" charset="-122"/>
              </a:endParaRPr>
            </a:p>
          </p:txBody>
        </p:sp>
        <p:sp>
          <p:nvSpPr>
            <p:cNvPr id="29705" name="文本框 5"/>
            <p:cNvSpPr txBox="1"/>
            <p:nvPr>
              <p:custDataLst>
                <p:tags r:id="rId8"/>
              </p:custDataLst>
            </p:nvPr>
          </p:nvSpPr>
          <p:spPr>
            <a:xfrm>
              <a:off x="8282" y="8563"/>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anose="02010609060101010101" pitchFamily="49" charset="-122"/>
                  <a:ea typeface="黑体" panose="02010609060101010101" pitchFamily="49" charset="-122"/>
                </a:rPr>
                <a:t>高斯滤波是一种线性平滑滤波器，对于服从正态分布的噪声有很好的抑制作用</a:t>
              </a:r>
              <a:endParaRPr lang="en-US" altLang="zh-CN" sz="1400" dirty="0">
                <a:solidFill>
                  <a:srgbClr val="808080"/>
                </a:solidFill>
                <a:latin typeface="黑体" panose="02010609060101010101" pitchFamily="49" charset="-122"/>
                <a:ea typeface="黑体" panose="02010609060101010101" pitchFamily="49" charset="-122"/>
              </a:endParaRPr>
            </a:p>
          </p:txBody>
        </p:sp>
      </p:grpSp>
      <p:grpSp>
        <p:nvGrpSpPr>
          <p:cNvPr id="29706" name="组合 17"/>
          <p:cNvGrpSpPr/>
          <p:nvPr/>
        </p:nvGrpSpPr>
        <p:grpSpPr>
          <a:xfrm>
            <a:off x="4414838" y="3844925"/>
            <a:ext cx="6496050" cy="930275"/>
            <a:chOff x="6478" y="6037"/>
            <a:chExt cx="10229" cy="1466"/>
          </a:xfrm>
        </p:grpSpPr>
        <p:sp>
          <p:nvSpPr>
            <p:cNvPr id="5" name="Shape 684"/>
            <p:cNvSpPr/>
            <p:nvPr>
              <p:custDataLst>
                <p:tags r:id="rId9"/>
              </p:custDataLst>
            </p:nvPr>
          </p:nvSpPr>
          <p:spPr>
            <a:xfrm>
              <a:off x="6478" y="603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rPr>
                <a:t>三</a:t>
              </a:r>
              <a:endPar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endParaRPr>
            </a:p>
          </p:txBody>
        </p:sp>
        <p:sp>
          <p:nvSpPr>
            <p:cNvPr id="29708" name="文本框 24"/>
            <p:cNvSpPr txBox="1"/>
            <p:nvPr>
              <p:custDataLst>
                <p:tags r:id="rId10"/>
              </p:custDataLst>
            </p:nvPr>
          </p:nvSpPr>
          <p:spPr>
            <a:xfrm>
              <a:off x="8282" y="6210"/>
              <a:ext cx="8425" cy="628"/>
            </a:xfrm>
            <a:prstGeom prst="rect">
              <a:avLst/>
            </a:prstGeom>
            <a:noFill/>
            <a:ln w="9525">
              <a:noFill/>
            </a:ln>
          </p:spPr>
          <p:txBody>
            <a:bodyPr anchor="t" anchorCtr="0">
              <a:spAutoFit/>
            </a:bodyPr>
            <a:p>
              <a:r>
                <a:rPr lang="en-US" altLang="zh-CN" sz="2000" b="1" dirty="0">
                  <a:solidFill>
                    <a:schemeClr val="accent1"/>
                  </a:solidFill>
                  <a:latin typeface="黑体" panose="02010609060101010101" pitchFamily="49" charset="-122"/>
                  <a:ea typeface="黑体" panose="02010609060101010101" pitchFamily="49" charset="-122"/>
                </a:rPr>
                <a:t>canny边缘检测</a:t>
              </a:r>
              <a:endParaRPr lang="en-US" altLang="zh-CN" sz="2000" b="1" dirty="0">
                <a:solidFill>
                  <a:schemeClr val="accent1"/>
                </a:solidFill>
                <a:latin typeface="黑体" panose="02010609060101010101" pitchFamily="49" charset="-122"/>
                <a:ea typeface="黑体" panose="02010609060101010101" pitchFamily="49" charset="-122"/>
              </a:endParaRPr>
            </a:p>
          </p:txBody>
        </p:sp>
        <p:sp>
          <p:nvSpPr>
            <p:cNvPr id="29709" name="文本框 6"/>
            <p:cNvSpPr txBox="1"/>
            <p:nvPr>
              <p:custDataLst>
                <p:tags r:id="rId11"/>
              </p:custDataLst>
            </p:nvPr>
          </p:nvSpPr>
          <p:spPr>
            <a:xfrm>
              <a:off x="8282" y="6750"/>
              <a:ext cx="8425" cy="753"/>
            </a:xfrm>
            <a:prstGeom prst="rect">
              <a:avLst/>
            </a:prstGeom>
            <a:noFill/>
            <a:ln w="9525">
              <a:noFill/>
            </a:ln>
          </p:spPr>
          <p:txBody>
            <a:bodyPr anchor="t" anchorCtr="0"/>
            <a:p>
              <a:pPr>
                <a:lnSpc>
                  <a:spcPct val="120000"/>
                </a:lnSpc>
              </a:pPr>
              <a:r>
                <a:rPr lang="en-US" altLang="zh-CN" sz="1400" dirty="0">
                  <a:solidFill>
                    <a:srgbClr val="808080"/>
                  </a:solidFill>
                  <a:latin typeface="黑体" panose="02010609060101010101" pitchFamily="49" charset="-122"/>
                  <a:ea typeface="黑体" panose="02010609060101010101" pitchFamily="49" charset="-122"/>
                </a:rPr>
                <a:t>根据对信噪比与定位乘积进行测度，得到最优化逼近算子</a:t>
              </a:r>
              <a:endParaRPr lang="en-US" altLang="zh-CN" sz="1400" dirty="0">
                <a:solidFill>
                  <a:srgbClr val="808080"/>
                </a:solidFill>
                <a:latin typeface="黑体" panose="02010609060101010101" pitchFamily="49" charset="-122"/>
                <a:ea typeface="黑体" panose="02010609060101010101" pitchFamily="49" charset="-122"/>
              </a:endParaRPr>
            </a:p>
          </p:txBody>
        </p:sp>
      </p:grpSp>
      <p:grpSp>
        <p:nvGrpSpPr>
          <p:cNvPr id="29710" name="组合 16"/>
          <p:cNvGrpSpPr/>
          <p:nvPr/>
        </p:nvGrpSpPr>
        <p:grpSpPr>
          <a:xfrm>
            <a:off x="4414838" y="2727325"/>
            <a:ext cx="6496050" cy="928688"/>
            <a:chOff x="6478" y="4277"/>
            <a:chExt cx="10229" cy="1463"/>
          </a:xfrm>
        </p:grpSpPr>
        <p:sp>
          <p:nvSpPr>
            <p:cNvPr id="4" name="Shape 683"/>
            <p:cNvSpPr/>
            <p:nvPr>
              <p:custDataLst>
                <p:tags r:id="rId12"/>
              </p:custDataLst>
            </p:nvPr>
          </p:nvSpPr>
          <p:spPr>
            <a:xfrm>
              <a:off x="6478" y="427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rPr>
                <a:t>二</a:t>
              </a:r>
              <a:endPar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endParaRPr>
            </a:p>
          </p:txBody>
        </p:sp>
        <p:sp>
          <p:nvSpPr>
            <p:cNvPr id="29712" name="文本框 23"/>
            <p:cNvSpPr txBox="1"/>
            <p:nvPr>
              <p:custDataLst>
                <p:tags r:id="rId13"/>
              </p:custDataLst>
            </p:nvPr>
          </p:nvSpPr>
          <p:spPr>
            <a:xfrm>
              <a:off x="8282" y="4397"/>
              <a:ext cx="8425" cy="628"/>
            </a:xfrm>
            <a:prstGeom prst="rect">
              <a:avLst/>
            </a:prstGeom>
            <a:noFill/>
            <a:ln w="9525">
              <a:noFill/>
            </a:ln>
          </p:spPr>
          <p:txBody>
            <a:bodyPr anchor="t" anchorCtr="0">
              <a:spAutoFit/>
            </a:bodyPr>
            <a:p>
              <a:r>
                <a:rPr lang="zh-CN" altLang="en-US" sz="2000" b="1" dirty="0">
                  <a:solidFill>
                    <a:schemeClr val="accent1"/>
                  </a:solidFill>
                  <a:latin typeface="黑体" panose="02010609060101010101" pitchFamily="49" charset="-122"/>
                  <a:ea typeface="黑体" panose="02010609060101010101" pitchFamily="49" charset="-122"/>
                </a:rPr>
                <a:t>图像分割</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29713" name="文本框 8"/>
            <p:cNvSpPr txBox="1"/>
            <p:nvPr>
              <p:custDataLst>
                <p:tags r:id="rId14"/>
              </p:custDataLst>
            </p:nvPr>
          </p:nvSpPr>
          <p:spPr>
            <a:xfrm>
              <a:off x="8282" y="4938"/>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anose="02010609060101010101" pitchFamily="49" charset="-122"/>
                  <a:ea typeface="黑体" panose="02010609060101010101" pitchFamily="49" charset="-122"/>
                </a:rPr>
                <a:t>分割的目的是把图像分成一块一块的区域，是基于像素特性的分布，通过阈值处理完成的</a:t>
              </a:r>
              <a:endParaRPr lang="en-US" altLang="zh-CN" sz="1400" dirty="0">
                <a:solidFill>
                  <a:srgbClr val="808080"/>
                </a:solidFill>
                <a:latin typeface="黑体" panose="02010609060101010101" pitchFamily="49" charset="-122"/>
                <a:ea typeface="黑体" panose="02010609060101010101" pitchFamily="49" charset="-122"/>
              </a:endParaRPr>
            </a:p>
          </p:txBody>
        </p:sp>
      </p:grpSp>
      <p:grpSp>
        <p:nvGrpSpPr>
          <p:cNvPr id="29714" name="组合 9"/>
          <p:cNvGrpSpPr/>
          <p:nvPr/>
        </p:nvGrpSpPr>
        <p:grpSpPr>
          <a:xfrm>
            <a:off x="4414838" y="1609725"/>
            <a:ext cx="6496050" cy="930275"/>
            <a:chOff x="6478" y="2516"/>
            <a:chExt cx="10229" cy="1463"/>
          </a:xfrm>
        </p:grpSpPr>
        <p:sp>
          <p:nvSpPr>
            <p:cNvPr id="3" name="Shape 682"/>
            <p:cNvSpPr/>
            <p:nvPr>
              <p:custDataLst>
                <p:tags r:id="rId15"/>
              </p:custDataLst>
            </p:nvPr>
          </p:nvSpPr>
          <p:spPr>
            <a:xfrm>
              <a:off x="6478" y="2516"/>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rPr>
                <a:t>一</a:t>
              </a:r>
              <a:endParaRPr kumimoji="0" lang="zh-CN" altLang="en-US" sz="2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mn-cs"/>
                <a:sym typeface="+mn-lt"/>
              </a:endParaRPr>
            </a:p>
          </p:txBody>
        </p:sp>
        <p:sp>
          <p:nvSpPr>
            <p:cNvPr id="29716" name="文本框 19"/>
            <p:cNvSpPr txBox="1"/>
            <p:nvPr>
              <p:custDataLst>
                <p:tags r:id="rId16"/>
              </p:custDataLst>
            </p:nvPr>
          </p:nvSpPr>
          <p:spPr>
            <a:xfrm>
              <a:off x="8282" y="2585"/>
              <a:ext cx="8425" cy="627"/>
            </a:xfrm>
            <a:prstGeom prst="rect">
              <a:avLst/>
            </a:prstGeom>
            <a:noFill/>
            <a:ln w="9525">
              <a:noFill/>
            </a:ln>
          </p:spPr>
          <p:txBody>
            <a:bodyPr anchor="t" anchorCtr="0">
              <a:spAutoFit/>
            </a:bodyPr>
            <a:p>
              <a:r>
                <a:rPr lang="en-US" altLang="zh-CN" sz="2000" b="1" dirty="0">
                  <a:solidFill>
                    <a:schemeClr val="accent1"/>
                  </a:solidFill>
                  <a:latin typeface="黑体" panose="02010609060101010101" pitchFamily="49" charset="-122"/>
                  <a:ea typeface="黑体" panose="02010609060101010101" pitchFamily="49" charset="-122"/>
                </a:rPr>
                <a:t>Hough变换检测</a:t>
              </a:r>
              <a:endParaRPr lang="en-US" altLang="zh-CN" sz="2000" b="1" dirty="0">
                <a:solidFill>
                  <a:schemeClr val="accent1"/>
                </a:solidFill>
                <a:latin typeface="黑体" panose="02010609060101010101" pitchFamily="49" charset="-122"/>
                <a:ea typeface="黑体" panose="02010609060101010101" pitchFamily="49" charset="-122"/>
              </a:endParaRPr>
            </a:p>
          </p:txBody>
        </p:sp>
        <p:sp>
          <p:nvSpPr>
            <p:cNvPr id="29717" name="文本框 12"/>
            <p:cNvSpPr txBox="1"/>
            <p:nvPr>
              <p:custDataLst>
                <p:tags r:id="rId17"/>
              </p:custDataLst>
            </p:nvPr>
          </p:nvSpPr>
          <p:spPr>
            <a:xfrm>
              <a:off x="8282" y="3125"/>
              <a:ext cx="8425" cy="702"/>
            </a:xfrm>
            <a:prstGeom prst="rect">
              <a:avLst/>
            </a:prstGeom>
            <a:noFill/>
            <a:ln w="9525">
              <a:noFill/>
            </a:ln>
          </p:spPr>
          <p:txBody>
            <a:bodyPr anchor="t" anchorCtr="0"/>
            <a:p>
              <a:pPr>
                <a:lnSpc>
                  <a:spcPct val="120000"/>
                </a:lnSpc>
              </a:pPr>
              <a:r>
                <a:rPr lang="zh-CN" altLang="en-US" sz="1400" dirty="0">
                  <a:solidFill>
                    <a:srgbClr val="808080"/>
                  </a:solidFill>
                  <a:latin typeface="黑体" panose="02010609060101010101" pitchFamily="49" charset="-122"/>
                  <a:ea typeface="黑体" panose="02010609060101010101" pitchFamily="49" charset="-122"/>
                </a:rPr>
                <a:t>用Hough变换检测出答题卡边缘直线，调用lines函数的参数得到倾斜角度并进行旋转变换从而消除答题卡倾斜状态</a:t>
              </a:r>
              <a:endParaRPr lang="zh-CN" altLang="en-US" sz="1400" dirty="0">
                <a:solidFill>
                  <a:srgbClr val="808080"/>
                </a:solidFill>
                <a:latin typeface="黑体" panose="02010609060101010101" pitchFamily="49" charset="-122"/>
                <a:ea typeface="黑体" panose="02010609060101010101" pitchFamily="49" charset="-122"/>
              </a:endParaRPr>
            </a:p>
          </p:txBody>
        </p:sp>
      </p:grpSp>
      <p:grpSp>
        <p:nvGrpSpPr>
          <p:cNvPr id="29718" name="组合 26"/>
          <p:cNvGrpSpPr/>
          <p:nvPr/>
        </p:nvGrpSpPr>
        <p:grpSpPr>
          <a:xfrm>
            <a:off x="34925" y="53975"/>
            <a:ext cx="793750" cy="646113"/>
            <a:chOff x="55" y="84"/>
            <a:chExt cx="1251" cy="1018"/>
          </a:xfrm>
        </p:grpSpPr>
        <p:sp>
          <p:nvSpPr>
            <p:cNvPr id="54" name="KSO_Shape"/>
            <p:cNvSpPr/>
            <p:nvPr>
              <p:custDataLst>
                <p:tags r:id="rId18"/>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19"/>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9721" name="文本框 66"/>
            <p:cNvSpPr txBox="1"/>
            <p:nvPr>
              <p:custDataLst>
                <p:tags r:id="rId20"/>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29722" name="文本框 52"/>
          <p:cNvSpPr txBox="1"/>
          <p:nvPr>
            <p:custDataLst>
              <p:tags r:id="rId21"/>
            </p:custDataLst>
          </p:nvPr>
        </p:nvSpPr>
        <p:spPr>
          <a:xfrm>
            <a:off x="-32702" y="330835"/>
            <a:ext cx="5653087" cy="479425"/>
          </a:xfrm>
          <a:prstGeom prst="rect">
            <a:avLst/>
          </a:prstGeom>
          <a:noFill/>
          <a:ln w="9525">
            <a:noFill/>
          </a:ln>
        </p:spPr>
        <p:txBody>
          <a:bodyPr lIns="90000" tIns="46800" rIns="90000" bIns="46800" anchor="b" anchorCtr="0"/>
          <a:p>
            <a:pPr marL="0" marR="0" lvl="0" indent="0" algn="ctr" defTabSz="914400" rtl="0" eaLnBrk="1" fontAlgn="auto" latinLnBrk="0" hangingPunct="1">
              <a:lnSpc>
                <a:spcPct val="100000"/>
              </a:lnSpc>
              <a:spcBef>
                <a:spcPct val="0"/>
              </a:spcBef>
              <a:spcAft>
                <a:spcPct val="0"/>
              </a:spcAft>
              <a:buClrTx/>
              <a:buSzTx/>
              <a:buFontTx/>
              <a:buNone/>
              <a:defRPr/>
            </a:pPr>
            <a:r>
              <a:rPr lang="zh-CN" altLang="en-US" sz="3200" b="1" dirty="0">
                <a:solidFill>
                  <a:srgbClr val="595959"/>
                </a:solidFill>
                <a:latin typeface="黑体" panose="02010609060101010101" pitchFamily="49" charset="-122"/>
                <a:ea typeface="黑体" panose="02010609060101010101" pitchFamily="49" charset="-122"/>
              </a:rPr>
              <a:t>答题卡识别算法</a:t>
            </a:r>
            <a:endParaRPr lang="zh-CN" altLang="en-US" sz="3200" b="1" dirty="0">
              <a:solidFill>
                <a:srgbClr val="595959"/>
              </a:solidFill>
              <a:latin typeface="黑体" panose="02010609060101010101" pitchFamily="49" charset="-122"/>
              <a:ea typeface="黑体" panose="02010609060101010101" pitchFamily="49" charset="-122"/>
            </a:endParaRPr>
          </a:p>
        </p:txBody>
      </p:sp>
    </p:spTree>
    <p:custDataLst>
      <p:tags r:id="rId2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1125220" y="1657985"/>
            <a:ext cx="8982075" cy="803275"/>
          </a:xfrm>
          <a:prstGeom prst="rect">
            <a:avLst/>
          </a:prstGeom>
          <a:noFill/>
          <a:ln w="9525">
            <a:noFill/>
          </a:ln>
        </p:spPr>
        <p:txBody>
          <a:bodyPr lIns="90000" tIns="46800" rIns="90000" bIns="46800" anchor="ctr" anchorCtr="0"/>
          <a:p>
            <a:pPr>
              <a:lnSpc>
                <a:spcPts val="1800"/>
              </a:lnSpc>
            </a:pPr>
            <a:r>
              <a:rPr lang="en-US" altLang="zh-CN" sz="2000" dirty="0">
                <a:solidFill>
                  <a:srgbClr val="808080"/>
                </a:solidFill>
                <a:latin typeface="黑体" panose="02010609060101010101" pitchFamily="49" charset="-122"/>
                <a:ea typeface="黑体" panose="02010609060101010101" pitchFamily="49" charset="-122"/>
              </a:rPr>
              <a:t>  </a:t>
            </a:r>
            <a:r>
              <a:rPr lang="en-US" altLang="zh-CN" sz="1800" dirty="0">
                <a:solidFill>
                  <a:srgbClr val="808080"/>
                </a:solidFill>
                <a:latin typeface="黑体" panose="02010609060101010101" pitchFamily="49" charset="-122"/>
                <a:ea typeface="黑体" panose="02010609060101010101" pitchFamily="49" charset="-122"/>
              </a:rPr>
              <a:t>  </a:t>
            </a:r>
            <a:r>
              <a:rPr lang="zh-CN" altLang="en-US" sz="1800" dirty="0">
                <a:solidFill>
                  <a:srgbClr val="808080"/>
                </a:solidFill>
                <a:latin typeface="黑体" panose="02010609060101010101" pitchFamily="49" charset="-122"/>
                <a:ea typeface="黑体" panose="02010609060101010101" pitchFamily="49" charset="-122"/>
              </a:rPr>
              <a:t>一张图片分为前景和背景，我们感兴趣的一般的是前景部分，所以我们一般使用阈值将前景和背景分割开来，使我们感兴趣的图像的像素值为1，不感兴趣的我0，有时一张图我们会有几个不同的感兴趣区域（不在同一个灰度区域），这时我们可以用多个阈值进行分割，这就是阈值处理。阈值又分为单个阈值和多个阈值：</a:t>
            </a:r>
            <a:endParaRPr lang="zh-CN" altLang="en-US" sz="1800" dirty="0">
              <a:solidFill>
                <a:srgbClr val="808080"/>
              </a:solidFill>
              <a:latin typeface="黑体" panose="02010609060101010101" pitchFamily="49" charset="-122"/>
              <a:ea typeface="黑体" panose="02010609060101010101"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5" y="835"/>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anose="02010609060101010101" pitchFamily="49" charset="-122"/>
                  <a:ea typeface="黑体" panose="02010609060101010101" pitchFamily="49" charset="-122"/>
                </a:rPr>
                <a:t>02</a:t>
              </a:r>
              <a:endParaRPr lang="en-US" altLang="zh-CN" sz="3600" dirty="0">
                <a:solidFill>
                  <a:srgbClr val="595959"/>
                </a:solidFill>
                <a:latin typeface="黑体" panose="02010609060101010101" pitchFamily="49" charset="-122"/>
                <a:ea typeface="黑体" panose="02010609060101010101"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zh-CN" altLang="en-US" sz="3200" b="1" dirty="0">
                <a:solidFill>
                  <a:srgbClr val="595959"/>
                </a:solidFill>
                <a:latin typeface="黑体" panose="02010609060101010101" pitchFamily="49" charset="-122"/>
                <a:ea typeface="黑体" panose="02010609060101010101" pitchFamily="49" charset="-122"/>
              </a:rPr>
              <a:t>阈值处理</a:t>
            </a:r>
            <a:endParaRPr lang="zh-CN" altLang="en-US" sz="3200" b="1" dirty="0">
              <a:solidFill>
                <a:srgbClr val="595959"/>
              </a:solidFill>
              <a:latin typeface="黑体" panose="02010609060101010101" pitchFamily="49" charset="-122"/>
              <a:ea typeface="黑体" panose="02010609060101010101" pitchFamily="49" charset="-122"/>
            </a:endParaRPr>
          </a:p>
        </p:txBody>
      </p:sp>
      <p:sp>
        <p:nvSpPr>
          <p:cNvPr id="2" name="文本框 1"/>
          <p:cNvSpPr txBox="1"/>
          <p:nvPr/>
        </p:nvSpPr>
        <p:spPr>
          <a:xfrm>
            <a:off x="1271905" y="2774950"/>
            <a:ext cx="2452370" cy="368300"/>
          </a:xfrm>
          <a:prstGeom prst="rect">
            <a:avLst/>
          </a:prstGeom>
          <a:noFill/>
        </p:spPr>
        <p:txBody>
          <a:bodyPr wrap="square" rtlCol="0">
            <a:spAutoFit/>
          </a:bodyPr>
          <a:p>
            <a:r>
              <a:rPr lang="zh-CN" altLang="en-US"/>
              <a:t>单个阈值：</a:t>
            </a:r>
            <a:endParaRPr lang="zh-CN" altLang="en-US"/>
          </a:p>
        </p:txBody>
      </p:sp>
      <p:pic>
        <p:nvPicPr>
          <p:cNvPr id="3" name="图片 2"/>
          <p:cNvPicPr>
            <a:picLocks noChangeAspect="1"/>
          </p:cNvPicPr>
          <p:nvPr/>
        </p:nvPicPr>
        <p:blipFill>
          <a:blip r:embed="rId6"/>
          <a:stretch>
            <a:fillRect/>
          </a:stretch>
        </p:blipFill>
        <p:spPr>
          <a:xfrm>
            <a:off x="1271905" y="3465195"/>
            <a:ext cx="3105785" cy="902970"/>
          </a:xfrm>
          <a:prstGeom prst="rect">
            <a:avLst/>
          </a:prstGeom>
        </p:spPr>
      </p:pic>
      <p:sp>
        <p:nvSpPr>
          <p:cNvPr id="4" name="文本框 3"/>
          <p:cNvSpPr txBox="1"/>
          <p:nvPr/>
        </p:nvSpPr>
        <p:spPr>
          <a:xfrm>
            <a:off x="5962015" y="2774950"/>
            <a:ext cx="2253615" cy="368300"/>
          </a:xfrm>
          <a:prstGeom prst="rect">
            <a:avLst/>
          </a:prstGeom>
          <a:noFill/>
        </p:spPr>
        <p:txBody>
          <a:bodyPr wrap="square" rtlCol="0">
            <a:spAutoFit/>
          </a:bodyPr>
          <a:p>
            <a:r>
              <a:rPr lang="zh-CN" altLang="en-US"/>
              <a:t>两个阈值：</a:t>
            </a:r>
            <a:endParaRPr lang="zh-CN" altLang="en-US"/>
          </a:p>
        </p:txBody>
      </p:sp>
      <p:pic>
        <p:nvPicPr>
          <p:cNvPr id="5" name="图片 4"/>
          <p:cNvPicPr>
            <a:picLocks noChangeAspect="1"/>
          </p:cNvPicPr>
          <p:nvPr/>
        </p:nvPicPr>
        <p:blipFill>
          <a:blip r:embed="rId7"/>
          <a:stretch>
            <a:fillRect/>
          </a:stretch>
        </p:blipFill>
        <p:spPr>
          <a:xfrm>
            <a:off x="5962015" y="3465195"/>
            <a:ext cx="3637915" cy="1178560"/>
          </a:xfrm>
          <a:prstGeom prst="rect">
            <a:avLst/>
          </a:prstGeom>
        </p:spPr>
      </p:pic>
      <p:pic>
        <p:nvPicPr>
          <p:cNvPr id="6" name="图片 5"/>
          <p:cNvPicPr>
            <a:picLocks noChangeAspect="1"/>
          </p:cNvPicPr>
          <p:nvPr/>
        </p:nvPicPr>
        <p:blipFill>
          <a:blip r:embed="rId8"/>
          <a:stretch>
            <a:fillRect/>
          </a:stretch>
        </p:blipFill>
        <p:spPr>
          <a:xfrm>
            <a:off x="2778760" y="4951095"/>
            <a:ext cx="5514975" cy="1581150"/>
          </a:xfrm>
          <a:prstGeom prst="rect">
            <a:avLst/>
          </a:prstGeom>
        </p:spPr>
      </p:pic>
    </p:spTree>
    <p:custDataLst>
      <p:tags r:id="rId9"/>
    </p:custDataLst>
  </p:cSld>
  <p:clrMapOvr>
    <a:masterClrMapping/>
  </p:clrMapOvr>
</p:sld>
</file>

<file path=ppt/tags/tag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00.xml><?xml version="1.0" encoding="utf-8"?>
<p:tagLst xmlns:p="http://schemas.openxmlformats.org/presentationml/2006/main">
  <p:tag name="KSO_WM_TEMPLATE_CATEGORY" val="custom"/>
  <p:tag name="KSO_WM_TEMPLATE_INDEX" val="1"/>
  <p:tag name="KSO_WM_TAG_VERSION" val="1.0"/>
  <p:tag name="KSO_WM_UNIT_TYPE" val="l_h_a"/>
  <p:tag name="KSO_WM_UNIT_INDEX" val="1_1_1"/>
  <p:tag name="KSO_WM_UNIT_ID" val="custom1_2*l_h_a*1_1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1.xml><?xml version="1.0" encoding="utf-8"?>
<p:tagLst xmlns:p="http://schemas.openxmlformats.org/presentationml/2006/main">
  <p:tag name="KSO_WM_TEMPLATE_CATEGORY" val="custom"/>
  <p:tag name="KSO_WM_TEMPLATE_INDEX" val="1"/>
  <p:tag name="KSO_WM_TAG_VERSION" val="1.0"/>
  <p:tag name="KSO_WM_UNIT_TYPE" val="l_h_f"/>
  <p:tag name="KSO_WM_UNIT_INDEX" val="1_1_1"/>
  <p:tag name="KSO_WM_UNIT_ID" val="custom1_2*l_h_f*1_1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TEMPLATE_CATEGORY" val="custom"/>
  <p:tag name="KSO_WM_TEMPLATE_INDEX" val="1"/>
  <p:tag name="KSO_WM_TAG_VERSION" val="1.0"/>
  <p:tag name="KSO_WM_UNIT_TYPE" val="l_h_i"/>
  <p:tag name="KSO_WM_UNIT_INDEX" val="1_2_1"/>
  <p:tag name="KSO_WM_UNIT_ID" val="custom1_2*l_h_i*1_2_1"/>
  <p:tag name="KSO_WM_UNIT_LAYERLEVEL" val="1_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ags/tag103.xml><?xml version="1.0" encoding="utf-8"?>
<p:tagLst xmlns:p="http://schemas.openxmlformats.org/presentationml/2006/main">
  <p:tag name="KSO_WM_TEMPLATE_CATEGORY" val="custom"/>
  <p:tag name="KSO_WM_TEMPLATE_INDEX" val="1"/>
  <p:tag name="KSO_WM_TAG_VERSION" val="1.0"/>
  <p:tag name="KSO_WM_UNIT_TYPE" val="l_h_a"/>
  <p:tag name="KSO_WM_UNIT_INDEX" val="1_2_1"/>
  <p:tag name="KSO_WM_UNIT_ID" val="custom1_2*l_h_a*1_2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4.xml><?xml version="1.0" encoding="utf-8"?>
<p:tagLst xmlns:p="http://schemas.openxmlformats.org/presentationml/2006/main">
  <p:tag name="KSO_WM_TEMPLATE_CATEGORY" val="custom"/>
  <p:tag name="KSO_WM_TEMPLATE_INDEX" val="1"/>
  <p:tag name="KSO_WM_TAG_VERSION" val="1.0"/>
  <p:tag name="KSO_WM_UNIT_TYPE" val="l_h_f"/>
  <p:tag name="KSO_WM_UNIT_INDEX" val="1_2_1"/>
  <p:tag name="KSO_WM_UNIT_ID" val="custom1_2*l_h_f*1_2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TEMPLATE_CATEGORY" val="custom"/>
  <p:tag name="KSO_WM_TEMPLATE_INDEX" val="1"/>
  <p:tag name="KSO_WM_TAG_VERSION" val="1.0"/>
  <p:tag name="KSO_WM_UNIT_TYPE" val="l_h_i"/>
  <p:tag name="KSO_WM_UNIT_INDEX" val="1_3_1"/>
  <p:tag name="KSO_WM_UNIT_ID" val="custom1_2*l_h_i*1_3_1"/>
  <p:tag name="KSO_WM_UNIT_LAYERLEVEL" val="1_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ags/tag106.xml><?xml version="1.0" encoding="utf-8"?>
<p:tagLst xmlns:p="http://schemas.openxmlformats.org/presentationml/2006/main">
  <p:tag name="KSO_WM_TEMPLATE_CATEGORY" val="custom"/>
  <p:tag name="KSO_WM_TEMPLATE_INDEX" val="1"/>
  <p:tag name="KSO_WM_TAG_VERSION" val="1.0"/>
  <p:tag name="KSO_WM_UNIT_TYPE" val="l_h_a"/>
  <p:tag name="KSO_WM_UNIT_INDEX" val="1_3_1"/>
  <p:tag name="KSO_WM_UNIT_ID" val="custom1_2*l_h_a*1_3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7.xml><?xml version="1.0" encoding="utf-8"?>
<p:tagLst xmlns:p="http://schemas.openxmlformats.org/presentationml/2006/main">
  <p:tag name="KSO_WM_TEMPLATE_CATEGORY" val="custom"/>
  <p:tag name="KSO_WM_TEMPLATE_INDEX" val="1"/>
  <p:tag name="KSO_WM_TAG_VERSION" val="1.0"/>
  <p:tag name="KSO_WM_UNIT_TYPE" val="l_h_f"/>
  <p:tag name="KSO_WM_UNIT_INDEX" val="1_3_1"/>
  <p:tag name="KSO_WM_UNIT_ID" val="custom1_2*l_h_f*1_3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TEMPLATE_CATEGORY" val="custom"/>
  <p:tag name="KSO_WM_TEMPLATE_INDEX" val="1"/>
  <p:tag name="KSO_WM_TAG_VERSION" val="1.0"/>
  <p:tag name="KSO_WM_SLIDE_ID" val="custom1_2"/>
  <p:tag name="KSO_WM_SLIDE_INDEX" val="2"/>
  <p:tag name="KSO_WM_SLIDE_ITEM_CNT" val="3"/>
  <p:tag name="KSO_WM_SLIDE_LAYOUT" val="a_l"/>
  <p:tag name="KSO_WM_SLIDE_LAYOUT_CNT" val="1_1"/>
  <p:tag name="KSO_WM_SLIDE_TYPE" val="contents"/>
  <p:tag name="KSO_WM_SLIDE_SUBTYPE" val="diag"/>
  <p:tag name="KSO_WM_BEAUTIFY_FLAG" val="#wm#"/>
  <p:tag name="KSO_WM_DIAGRAM_GROUP_CODE" val="l1-1"/>
  <p:tag name="KSO_WM_SLIDE_DIAGTYPE" val="l"/>
</p:tagLst>
</file>

<file path=ppt/tags/tag109.xml><?xml version="1.0" encoding="utf-8"?>
<p:tagLst xmlns:p="http://schemas.openxmlformats.org/presentationml/2006/main">
  <p:tag name="KSO_WM_TEMPLATE_CATEGORY" val="custom"/>
  <p:tag name="KSO_WM_TEMPLATE_INDEX" val="1"/>
  <p:tag name="KSO_WM_UNIT_TYPE" val="a"/>
  <p:tag name="KSO_WM_UNIT_INDEX" val="1"/>
  <p:tag name="KSO_WM_UNIT_ID" val="custom1_12*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Lst>
</file>

<file path=ppt/tags/tag1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10.xml><?xml version="1.0" encoding="utf-8"?>
<p:tagLst xmlns:p="http://schemas.openxmlformats.org/presentationml/2006/main">
  <p:tag name="KSO_WM_TEMPLATE_CATEGORY" val="custom"/>
  <p:tag name="KSO_WM_TEMPLATE_INDEX" val="1"/>
  <p:tag name="KSO_WM_TAG_VERSION" val="1.0"/>
  <p:tag name="KSO_WM_SLIDE_ID" val="custom1_12"/>
  <p:tag name="KSO_WM_SLIDE_INDEX" val="12"/>
  <p:tag name="KSO_WM_SLIDE_ITEM_CNT" val="0"/>
  <p:tag name="KSO_WM_SLIDE_LAYOUT" val="a"/>
  <p:tag name="KSO_WM_SLIDE_LAYOUT_CNT" val="1"/>
  <p:tag name="KSO_WM_SLIDE_TYPE" val="endPage"/>
  <p:tag name="KSO_WM_SLIDE_SUBTYPE" val="pureTxt"/>
  <p:tag name="KSO_WM_BEAUTIFY_FLAG" val="#wm#"/>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
  <p:tag name="KSO_WM_UNIT_TYPE" val="l_i"/>
  <p:tag name="KSO_WM_UNIT_INDEX" val="1_1"/>
  <p:tag name="KSO_WM_UNIT_ID" val="custom1_11*l_i*1_1"/>
  <p:tag name="KSO_WM_UNIT_LAYERLEVEL" val="1_1"/>
  <p:tag name="KSO_WM_DIAGRAM_GROUP_CODE" val="l1-3"/>
  <p:tag name="KSO_WM_UNIT_USESOURCEFORMAT_APPLY" val="0"/>
  <p:tag name="KSO_WM_UNIT_HIGHLIGHT" val="0"/>
  <p:tag name="KSO_WM_UNIT_COMPATIBLE" val="0"/>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1_1"/>
  <p:tag name="KSO_WM_UNIT_LAYERLEVEL" val="1_1_1"/>
  <p:tag name="KSO_WM_UNIT_VALUE" val="36"/>
  <p:tag name="KSO_WM_UNIT_HIGHLIGHT" val="0"/>
  <p:tag name="KSO_WM_UNIT_COMPATIBLE" val="0"/>
  <p:tag name="KSO_WM_DIAGRAM_GROUP_CODE" val="l1-3"/>
  <p:tag name="KSO_WM_UNIT_ID" val="custom1_11*l_h_f*1_1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1"/>
  <p:tag name="KSO_WM_UNIT_ID" val="custom1_11*l_h_i*1_1_1"/>
  <p:tag name="KSO_WM_UNIT_LAYERLEVEL"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2"/>
  <p:tag name="KSO_WM_UNIT_ID" val="custom1_11*l_h_i*1_1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2_1"/>
  <p:tag name="KSO_WM_UNIT_LAYERLEVEL" val="1_1_1"/>
  <p:tag name="KSO_WM_UNIT_VALUE" val="36"/>
  <p:tag name="KSO_WM_UNIT_HIGHLIGHT" val="0"/>
  <p:tag name="KSO_WM_UNIT_COMPATIBLE" val="0"/>
  <p:tag name="KSO_WM_DIAGRAM_GROUP_CODE" val="l1-3"/>
  <p:tag name="KSO_WM_UNIT_ID" val="custom1_11*l_h_f*1_2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1"/>
  <p:tag name="KSO_WM_UNIT_ID" val="custom1_11*l_h_i*1_2_1"/>
  <p:tag name="KSO_WM_UNIT_LAYERLEVEL" val="1_1_1"/>
  <p:tag name="KSO_WM_DIAGRAM_GROUP_CODE" val="l1-3"/>
  <p:tag name="KSO_WM_UNIT_FILL_FORE_SCHEMECOLOR_INDEX" val="6"/>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2"/>
  <p:tag name="KSO_WM_UNIT_ID" val="custom1_11*l_h_i*1_2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19.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1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20.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121.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122.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23.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124.xml><?xml version="1.0" encoding="utf-8"?>
<p:tagLst xmlns:p="http://schemas.openxmlformats.org/presentationml/2006/main">
  <p:tag name="KSO_WM_TEMPLATE_CATEGORY" val="custom"/>
  <p:tag name="KSO_WM_TEMPLATE_INDEX" val="1"/>
  <p:tag name="KSO_WM_UNIT_TYPE" val="a"/>
  <p:tag name="KSO_WM_UNIT_INDEX" val="1"/>
  <p:tag name="KSO_WM_UNIT_ID" val="custom1_12*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Lst>
</file>

<file path=ppt/tags/tag125.xml><?xml version="1.0" encoding="utf-8"?>
<p:tagLst xmlns:p="http://schemas.openxmlformats.org/presentationml/2006/main">
  <p:tag name="KSO_WM_TEMPLATE_CATEGORY" val="custom"/>
  <p:tag name="KSO_WM_TEMPLATE_INDEX" val="1"/>
  <p:tag name="KSO_WM_TAG_VERSION" val="1.0"/>
  <p:tag name="KSO_WM_SLIDE_ID" val="custom1_12"/>
  <p:tag name="KSO_WM_SLIDE_INDEX" val="12"/>
  <p:tag name="KSO_WM_SLIDE_ITEM_CNT" val="0"/>
  <p:tag name="KSO_WM_SLIDE_LAYOUT" val="a"/>
  <p:tag name="KSO_WM_SLIDE_LAYOUT_CNT" val="1"/>
  <p:tag name="KSO_WM_SLIDE_TYPE" val="endPage"/>
  <p:tag name="KSO_WM_SLIDE_SUBTYPE" val="pureTxt"/>
  <p:tag name="KSO_WM_BEAUTIFY_FLAG" val="#wm#"/>
</p:tagLst>
</file>

<file path=ppt/tags/tag126.xml><?xml version="1.0" encoding="utf-8"?>
<p:tagLst xmlns:p="http://schemas.openxmlformats.org/presentationml/2006/main">
  <p:tag name="KSO_WM_TEMPLATE_CATEGORY" val="custom"/>
  <p:tag name="KSO_WM_TEMPLATE_INDEX" val="1"/>
  <p:tag name="KSO_WM_UNIT_TYPE" val="m_i"/>
  <p:tag name="KSO_WM_UNIT_INDEX" val="1_1"/>
  <p:tag name="KSO_WM_UNIT_ID" val="custom1_4*m_i*1_1"/>
  <p:tag name="KSO_WM_UNIT_LAYERLEVEL" val="1_1"/>
  <p:tag name="KSO_WM_DIAGRAM_GROUP_CODE" val="m1-1"/>
  <p:tag name="KSO_WM_BEAUTIFY_FLAG" val="#wm#"/>
  <p:tag name="KSO_WM_TAG_VERSION" val="1.0"/>
  <p:tag name="KSO_WM_UNIT_LINE_FORE_SCHEMECOLOR_INDEX" val="10"/>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27.xml><?xml version="1.0" encoding="utf-8"?>
<p:tagLst xmlns:p="http://schemas.openxmlformats.org/presentationml/2006/main">
  <p:tag name="KSO_WM_TEMPLATE_CATEGORY" val="custom"/>
  <p:tag name="KSO_WM_TEMPLATE_INDEX" val="1"/>
  <p:tag name="KSO_WM_UNIT_TYPE" val="m_h_i"/>
  <p:tag name="KSO_WM_UNIT_INDEX" val="1_3_1"/>
  <p:tag name="KSO_WM_UNIT_ID" val="custom1_4*m_h_i*1_3_1"/>
  <p:tag name="KSO_WM_UNIT_LAYERLEVEL" val="1_1_1"/>
  <p:tag name="KSO_WM_DIAGRAM_GROUP_CODE" val="m1-1"/>
  <p:tag name="KSO_WM_BEAUTIFY_FLAG" val="#wm#"/>
  <p:tag name="KSO_WM_TAG_VERSION" val="1.0"/>
  <p:tag name="KSO_WM_UNIT_LINE_FORE_SCHEMECOLOR_INDEX" val="7"/>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28.xml><?xml version="1.0" encoding="utf-8"?>
<p:tagLst xmlns:p="http://schemas.openxmlformats.org/presentationml/2006/main">
  <p:tag name="KSO_WM_TEMPLATE_CATEGORY" val="custom"/>
  <p:tag name="KSO_WM_TEMPLATE_INDEX" val="1"/>
  <p:tag name="KSO_WM_UNIT_TYPE" val="m_h_i"/>
  <p:tag name="KSO_WM_UNIT_INDEX" val="1_3_2"/>
  <p:tag name="KSO_WM_UNIT_ID" val="custom1_4*m_h_i*1_3_2"/>
  <p:tag name="KSO_WM_UNIT_LAYERLEVEL" val="1_1_1"/>
  <p:tag name="KSO_WM_DIAGRAM_GROUP_CODE" val="m1-1"/>
  <p:tag name="KSO_WM_BEAUTIFY_FLAG" val="#wm#"/>
  <p:tag name="KSO_WM_TAG_VERSION" val="1.0"/>
  <p:tag name="KSO_WM_UNIT_TEXT_FILL_FORE_SCHEMECOLOR_INDEX" val="7"/>
  <p:tag name="KSO_WM_UNIT_TEXT_FILL_TYPE" val="1"/>
  <p:tag name="KSO_WM_UNIT_USESOURCEFORMAT_APPLY" val="1"/>
  <p:tag name="KSO_WM_UNIT_HIGHLIGHT" val="0"/>
  <p:tag name="KSO_WM_UNIT_COMPATIBLE" val="0"/>
</p:tagLst>
</file>

<file path=ppt/tags/tag129.xml><?xml version="1.0" encoding="utf-8"?>
<p:tagLst xmlns:p="http://schemas.openxmlformats.org/presentationml/2006/main">
  <p:tag name="KSO_WM_TEMPLATE_CATEGORY" val="custom"/>
  <p:tag name="KSO_WM_TEMPLATE_INDEX" val="1"/>
  <p:tag name="KSO_WM_UNIT_TYPE" val="m_h_f"/>
  <p:tag name="KSO_WM_UNIT_INDEX" val="1_3_1"/>
  <p:tag name="KSO_WM_UNIT_ID" val="custom1_4*m_h_f*1_3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30.xml><?xml version="1.0" encoding="utf-8"?>
<p:tagLst xmlns:p="http://schemas.openxmlformats.org/presentationml/2006/main">
  <p:tag name="KSO_WM_TEMPLATE_CATEGORY" val="custom"/>
  <p:tag name="KSO_WM_TEMPLATE_INDEX" val="1"/>
  <p:tag name="KSO_WM_UNIT_TYPE" val="m_h_a"/>
  <p:tag name="KSO_WM_UNIT_INDEX" val="1_3_1"/>
  <p:tag name="KSO_WM_UNIT_ID" val="custom1_4*m_h_a*1_3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31.xml><?xml version="1.0" encoding="utf-8"?>
<p:tagLst xmlns:p="http://schemas.openxmlformats.org/presentationml/2006/main">
  <p:tag name="KSO_WM_TEMPLATE_CATEGORY" val="custom"/>
  <p:tag name="KSO_WM_TEMPLATE_INDEX" val="1"/>
  <p:tag name="KSO_WM_UNIT_TYPE" val="m_h_i"/>
  <p:tag name="KSO_WM_UNIT_INDEX" val="1_3_3"/>
  <p:tag name="KSO_WM_UNIT_ID" val="custom1_4*m_h_i*1_3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32.xml><?xml version="1.0" encoding="utf-8"?>
<p:tagLst xmlns:p="http://schemas.openxmlformats.org/presentationml/2006/main">
  <p:tag name="KSO_WM_TEMPLATE_CATEGORY" val="custom"/>
  <p:tag name="KSO_WM_TEMPLATE_INDEX" val="1"/>
  <p:tag name="KSO_WM_UNIT_TYPE" val="m_h_i"/>
  <p:tag name="KSO_WM_UNIT_INDEX" val="1_3_4"/>
  <p:tag name="KSO_WM_UNIT_ID" val="custom1_4*m_h_i*1_3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33.xml><?xml version="1.0" encoding="utf-8"?>
<p:tagLst xmlns:p="http://schemas.openxmlformats.org/presentationml/2006/main">
  <p:tag name="KSO_WM_TEMPLATE_CATEGORY" val="custom"/>
  <p:tag name="KSO_WM_TEMPLATE_INDEX" val="1"/>
  <p:tag name="KSO_WM_UNIT_TYPE" val="m_h_i"/>
  <p:tag name="KSO_WM_UNIT_INDEX" val="1_2_1"/>
  <p:tag name="KSO_WM_UNIT_ID" val="custom1_4*m_h_i*1_2_1"/>
  <p:tag name="KSO_WM_UNIT_LAYERLEVEL" val="1_1_1"/>
  <p:tag name="KSO_WM_DIAGRAM_GROUP_CODE" val="m1-1"/>
  <p:tag name="KSO_WM_BEAUTIFY_FLAG" val="#wm#"/>
  <p:tag name="KSO_WM_TAG_VERSION" val="1.0"/>
  <p:tag name="KSO_WM_UNIT_LINE_FORE_SCHEMECOLOR_INDEX" val="6"/>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34.xml><?xml version="1.0" encoding="utf-8"?>
<p:tagLst xmlns:p="http://schemas.openxmlformats.org/presentationml/2006/main">
  <p:tag name="KSO_WM_TEMPLATE_CATEGORY" val="custom"/>
  <p:tag name="KSO_WM_TEMPLATE_INDEX" val="1"/>
  <p:tag name="KSO_WM_UNIT_TYPE" val="m_h_i"/>
  <p:tag name="KSO_WM_UNIT_INDEX" val="1_2_2"/>
  <p:tag name="KSO_WM_UNIT_ID" val="custom1_4*m_h_i*1_2_2"/>
  <p:tag name="KSO_WM_UNIT_LAYERLEVEL" val="1_1_1"/>
  <p:tag name="KSO_WM_DIAGRAM_GROUP_CODE" val="m1-1"/>
  <p:tag name="KSO_WM_BEAUTIFY_FLAG" val="#wm#"/>
  <p:tag name="KSO_WM_TAG_VERSION" val="1.0"/>
  <p:tag name="KSO_WM_UNIT_TEXT_FILL_FORE_SCHEMECOLOR_INDEX" val="6"/>
  <p:tag name="KSO_WM_UNIT_TEXT_FILL_TYPE" val="1"/>
  <p:tag name="KSO_WM_UNIT_USESOURCEFORMAT_APPLY" val="1"/>
  <p:tag name="KSO_WM_UNIT_HIGHLIGHT" val="0"/>
  <p:tag name="KSO_WM_UNIT_COMPATIBLE" val="0"/>
</p:tagLst>
</file>

<file path=ppt/tags/tag135.xml><?xml version="1.0" encoding="utf-8"?>
<p:tagLst xmlns:p="http://schemas.openxmlformats.org/presentationml/2006/main">
  <p:tag name="KSO_WM_TEMPLATE_CATEGORY" val="custom"/>
  <p:tag name="KSO_WM_TEMPLATE_INDEX" val="1"/>
  <p:tag name="KSO_WM_UNIT_TYPE" val="m_h_f"/>
  <p:tag name="KSO_WM_UNIT_INDEX" val="1_2_1"/>
  <p:tag name="KSO_WM_UNIT_ID" val="custom1_4*m_h_f*1_2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EMPLATE_CATEGORY" val="custom"/>
  <p:tag name="KSO_WM_TEMPLATE_INDEX" val="1"/>
  <p:tag name="KSO_WM_UNIT_TYPE" val="m_h_a"/>
  <p:tag name="KSO_WM_UNIT_INDEX" val="1_2_1"/>
  <p:tag name="KSO_WM_UNIT_ID" val="custom1_4*m_h_a*1_2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37.xml><?xml version="1.0" encoding="utf-8"?>
<p:tagLst xmlns:p="http://schemas.openxmlformats.org/presentationml/2006/main">
  <p:tag name="KSO_WM_TEMPLATE_CATEGORY" val="custom"/>
  <p:tag name="KSO_WM_TEMPLATE_INDEX" val="1"/>
  <p:tag name="KSO_WM_UNIT_TYPE" val="m_h_i"/>
  <p:tag name="KSO_WM_UNIT_INDEX" val="1_2_3"/>
  <p:tag name="KSO_WM_UNIT_ID" val="custom1_4*m_h_i*1_2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38.xml><?xml version="1.0" encoding="utf-8"?>
<p:tagLst xmlns:p="http://schemas.openxmlformats.org/presentationml/2006/main">
  <p:tag name="KSO_WM_TEMPLATE_CATEGORY" val="custom"/>
  <p:tag name="KSO_WM_TEMPLATE_INDEX" val="1"/>
  <p:tag name="KSO_WM_UNIT_TYPE" val="m_h_i"/>
  <p:tag name="KSO_WM_UNIT_INDEX" val="1_2_4"/>
  <p:tag name="KSO_WM_UNIT_ID" val="custom1_4*m_h_i*1_2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39.xml><?xml version="1.0" encoding="utf-8"?>
<p:tagLst xmlns:p="http://schemas.openxmlformats.org/presentationml/2006/main">
  <p:tag name="KSO_WM_TEMPLATE_CATEGORY" val="custom"/>
  <p:tag name="KSO_WM_TEMPLATE_INDEX" val="1"/>
  <p:tag name="KSO_WM_UNIT_TYPE" val="m_h_i"/>
  <p:tag name="KSO_WM_UNIT_INDEX" val="1_4_1"/>
  <p:tag name="KSO_WM_UNIT_ID" val="custom1_4*m_h_i*1_4_1"/>
  <p:tag name="KSO_WM_UNIT_LAYERLEVEL" val="1_1_1"/>
  <p:tag name="KSO_WM_DIAGRAM_GROUP_CODE" val="m1-1"/>
  <p:tag name="KSO_WM_BEAUTIFY_FLAG" val="#wm#"/>
  <p:tag name="KSO_WM_TAG_VERSION" val="1.0"/>
  <p:tag name="KSO_WM_UNIT_LINE_FORE_SCHEMECOLOR_INDEX" val="8"/>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140.xml><?xml version="1.0" encoding="utf-8"?>
<p:tagLst xmlns:p="http://schemas.openxmlformats.org/presentationml/2006/main">
  <p:tag name="KSO_WM_TEMPLATE_CATEGORY" val="custom"/>
  <p:tag name="KSO_WM_TEMPLATE_INDEX" val="1"/>
  <p:tag name="KSO_WM_UNIT_TYPE" val="m_h_i"/>
  <p:tag name="KSO_WM_UNIT_INDEX" val="1_4_2"/>
  <p:tag name="KSO_WM_UNIT_ID" val="custom1_4*m_h_i*1_4_2"/>
  <p:tag name="KSO_WM_UNIT_LAYERLEVEL" val="1_1_1"/>
  <p:tag name="KSO_WM_DIAGRAM_GROUP_CODE" val="m1-1"/>
  <p:tag name="KSO_WM_BEAUTIFY_FLAG" val="#wm#"/>
  <p:tag name="KSO_WM_TAG_VERSION" val="1.0"/>
  <p:tag name="KSO_WM_UNIT_TEXT_FILL_FORE_SCHEMECOLOR_INDEX" val="8"/>
  <p:tag name="KSO_WM_UNIT_TEXT_FILL_TYPE" val="1"/>
  <p:tag name="KSO_WM_UNIT_USESOURCEFORMAT_APPLY" val="1"/>
  <p:tag name="KSO_WM_UNIT_HIGHLIGHT" val="0"/>
  <p:tag name="KSO_WM_UNIT_COMPATIBLE" val="0"/>
</p:tagLst>
</file>

<file path=ppt/tags/tag141.xml><?xml version="1.0" encoding="utf-8"?>
<p:tagLst xmlns:p="http://schemas.openxmlformats.org/presentationml/2006/main">
  <p:tag name="KSO_WM_TEMPLATE_CATEGORY" val="custom"/>
  <p:tag name="KSO_WM_TEMPLATE_INDEX" val="1"/>
  <p:tag name="KSO_WM_UNIT_TYPE" val="m_h_f"/>
  <p:tag name="KSO_WM_UNIT_INDEX" val="1_4_1"/>
  <p:tag name="KSO_WM_UNIT_ID" val="custom1_4*m_h_f*1_4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1"/>
  <p:tag name="KSO_WM_UNIT_TYPE" val="m_h_a"/>
  <p:tag name="KSO_WM_UNIT_INDEX" val="1_4_1"/>
  <p:tag name="KSO_WM_UNIT_ID" val="custom1_4*m_h_a*1_4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43.xml><?xml version="1.0" encoding="utf-8"?>
<p:tagLst xmlns:p="http://schemas.openxmlformats.org/presentationml/2006/main">
  <p:tag name="KSO_WM_TEMPLATE_CATEGORY" val="custom"/>
  <p:tag name="KSO_WM_TEMPLATE_INDEX" val="1"/>
  <p:tag name="KSO_WM_UNIT_TYPE" val="m_h_i"/>
  <p:tag name="KSO_WM_UNIT_INDEX" val="1_4_3"/>
  <p:tag name="KSO_WM_UNIT_ID" val="custom1_4*m_h_i*1_4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44.xml><?xml version="1.0" encoding="utf-8"?>
<p:tagLst xmlns:p="http://schemas.openxmlformats.org/presentationml/2006/main">
  <p:tag name="KSO_WM_TEMPLATE_CATEGORY" val="custom"/>
  <p:tag name="KSO_WM_TEMPLATE_INDEX" val="1"/>
  <p:tag name="KSO_WM_UNIT_TYPE" val="m_h_i"/>
  <p:tag name="KSO_WM_UNIT_INDEX" val="1_4_4"/>
  <p:tag name="KSO_WM_UNIT_ID" val="custom1_4*m_h_i*1_4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45.xml><?xml version="1.0" encoding="utf-8"?>
<p:tagLst xmlns:p="http://schemas.openxmlformats.org/presentationml/2006/main">
  <p:tag name="KSO_WM_TEMPLATE_CATEGORY" val="custom"/>
  <p:tag name="KSO_WM_TEMPLATE_INDEX" val="1"/>
  <p:tag name="KSO_WM_UNIT_TYPE" val="m_h_i"/>
  <p:tag name="KSO_WM_UNIT_INDEX" val="1_1_1"/>
  <p:tag name="KSO_WM_UNIT_ID" val="custom1_4*m_h_i*1_1_1"/>
  <p:tag name="KSO_WM_UNIT_LAYERLEVEL" val="1_1_1"/>
  <p:tag name="KSO_WM_DIAGRAM_GROUP_CODE" val="m1-1"/>
  <p:tag name="KSO_WM_BEAUTIFY_FLAG" val="#wm#"/>
  <p:tag name="KSO_WM_TAG_VERSION" val="1.0"/>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46.xml><?xml version="1.0" encoding="utf-8"?>
<p:tagLst xmlns:p="http://schemas.openxmlformats.org/presentationml/2006/main">
  <p:tag name="KSO_WM_TEMPLATE_CATEGORY" val="custom"/>
  <p:tag name="KSO_WM_TEMPLATE_INDEX" val="1"/>
  <p:tag name="KSO_WM_UNIT_TYPE" val="m_h_i"/>
  <p:tag name="KSO_WM_UNIT_INDEX" val="1_1_2"/>
  <p:tag name="KSO_WM_UNIT_ID" val="custom1_4*m_h_i*1_1_2"/>
  <p:tag name="KSO_WM_UNIT_LAYERLEVEL" val="1_1_1"/>
  <p:tag name="KSO_WM_DIAGRAM_GROUP_CODE" val="m1-1"/>
  <p:tag name="KSO_WM_BEAUTIFY_FLAG" val="#wm#"/>
  <p:tag name="KSO_WM_TAG_VERSION" val="1.0"/>
  <p:tag name="KSO_WM_UNIT_TEXT_FILL_FORE_SCHEMECOLOR_INDEX" val="5"/>
  <p:tag name="KSO_WM_UNIT_TEXT_FILL_TYPE" val="1"/>
  <p:tag name="KSO_WM_UNIT_USESOURCEFORMAT_APPLY" val="1"/>
  <p:tag name="KSO_WM_UNIT_HIGHLIGHT" val="0"/>
  <p:tag name="KSO_WM_UNIT_COMPATIBLE" val="0"/>
</p:tagLst>
</file>

<file path=ppt/tags/tag147.xml><?xml version="1.0" encoding="utf-8"?>
<p:tagLst xmlns:p="http://schemas.openxmlformats.org/presentationml/2006/main">
  <p:tag name="KSO_WM_TEMPLATE_CATEGORY" val="custom"/>
  <p:tag name="KSO_WM_TEMPLATE_INDEX" val="1"/>
  <p:tag name="KSO_WM_UNIT_TYPE" val="m_h_i"/>
  <p:tag name="KSO_WM_UNIT_INDEX" val="1_1_3"/>
  <p:tag name="KSO_WM_UNIT_ID" val="custom1_4*m_h_i*1_1_3"/>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48.xml><?xml version="1.0" encoding="utf-8"?>
<p:tagLst xmlns:p="http://schemas.openxmlformats.org/presentationml/2006/main">
  <p:tag name="KSO_WM_TEMPLATE_CATEGORY" val="custom"/>
  <p:tag name="KSO_WM_TEMPLATE_INDEX" val="1"/>
  <p:tag name="KSO_WM_UNIT_TYPE" val="m_h_i"/>
  <p:tag name="KSO_WM_UNIT_INDEX" val="1_1_4"/>
  <p:tag name="KSO_WM_UNIT_ID" val="custom1_4*m_h_i*1_1_4"/>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49.xml><?xml version="1.0" encoding="utf-8"?>
<p:tagLst xmlns:p="http://schemas.openxmlformats.org/presentationml/2006/main">
  <p:tag name="KSO_WM_TEMPLATE_CATEGORY" val="custom"/>
  <p:tag name="KSO_WM_TEMPLATE_INDEX" val="1"/>
  <p:tag name="KSO_WM_UNIT_TYPE" val="m_h_f"/>
  <p:tag name="KSO_WM_UNIT_INDEX" val="1_1_1"/>
  <p:tag name="KSO_WM_UNIT_ID" val="custom1_4*m_h_f*1_1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150.xml><?xml version="1.0" encoding="utf-8"?>
<p:tagLst xmlns:p="http://schemas.openxmlformats.org/presentationml/2006/main">
  <p:tag name="KSO_WM_TEMPLATE_CATEGORY" val="custom"/>
  <p:tag name="KSO_WM_TEMPLATE_INDEX" val="1"/>
  <p:tag name="KSO_WM_UNIT_TYPE" val="m_h_a"/>
  <p:tag name="KSO_WM_UNIT_INDEX" val="1_1_1"/>
  <p:tag name="KSO_WM_UNIT_ID" val="custom1_4*m_h_a*1_1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51.xml><?xml version="1.0" encoding="utf-8"?>
<p:tagLst xmlns:p="http://schemas.openxmlformats.org/presentationml/2006/main">
  <p:tag name="KSO_WM_TEMPLATE_CATEGORY" val="custom"/>
  <p:tag name="KSO_WM_TEMPLATE_INDEX" val="1"/>
  <p:tag name="KSO_WM_UNIT_TYPE" val="g"/>
  <p:tag name="KSO_WM_UNIT_INDEX" val="1"/>
  <p:tag name="KSO_WM_UNIT_ID" val="custom1_4*g*1"/>
  <p:tag name="KSO_WM_UNIT_LAYERLEVEL" val="1"/>
  <p:tag name="KSO_WM_UNIT_VALUE" val="1"/>
  <p:tag name="KSO_WM_UNIT_HIGHLIGHT" val="0"/>
  <p:tag name="KSO_WM_UNIT_COMPATIBLE" val="0"/>
  <p:tag name="KSO_WM_BEAUTIFY_FLAG" val="#wm#"/>
  <p:tag name="KSO_WM_TAG_VERSION" val="1.0"/>
  <p:tag name="KSO_WM_UNIT_PRESET_TEXT" val="02"/>
  <p:tag name="KSO_WM_UNIT_RELATE_UNITID" val="custom1_4*a*1"/>
  <p:tag name="KSO_WM_DIAGRAM_GROUP_CODE" val="m1-1"/>
</p:tagLst>
</file>

<file path=ppt/tags/tag152.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53.xml><?xml version="1.0" encoding="utf-8"?>
<p:tagLst xmlns:p="http://schemas.openxmlformats.org/presentationml/2006/main">
  <p:tag name="KSO_WM_TEMPLATE_CATEGORY" val="custom"/>
  <p:tag name="KSO_WM_TEMPLATE_INDEX" val="1"/>
  <p:tag name="KSO_WM_UNIT_TYPE" val="m_h_i"/>
  <p:tag name="KSO_WM_UNIT_INDEX" val="1_3_1"/>
  <p:tag name="KSO_WM_UNIT_ID" val="custom1_4*m_h_i*1_3_1"/>
  <p:tag name="KSO_WM_UNIT_LAYERLEVEL" val="1_1_1"/>
  <p:tag name="KSO_WM_DIAGRAM_GROUP_CODE" val="m1-1"/>
  <p:tag name="KSO_WM_BEAUTIFY_FLAG" val="#wm#"/>
  <p:tag name="KSO_WM_TAG_VERSION" val="1.0"/>
  <p:tag name="KSO_WM_UNIT_LINE_FORE_SCHEMECOLOR_INDEX" val="7"/>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54.xml><?xml version="1.0" encoding="utf-8"?>
<p:tagLst xmlns:p="http://schemas.openxmlformats.org/presentationml/2006/main">
  <p:tag name="KSO_WM_TEMPLATE_CATEGORY" val="custom"/>
  <p:tag name="KSO_WM_TEMPLATE_INDEX" val="1"/>
  <p:tag name="KSO_WM_UNIT_TYPE" val="m_h_i"/>
  <p:tag name="KSO_WM_UNIT_INDEX" val="1_3_2"/>
  <p:tag name="KSO_WM_UNIT_ID" val="custom1_4*m_h_i*1_3_2"/>
  <p:tag name="KSO_WM_UNIT_LAYERLEVEL" val="1_1_1"/>
  <p:tag name="KSO_WM_DIAGRAM_GROUP_CODE" val="m1-1"/>
  <p:tag name="KSO_WM_BEAUTIFY_FLAG" val="#wm#"/>
  <p:tag name="KSO_WM_TAG_VERSION" val="1.0"/>
  <p:tag name="KSO_WM_UNIT_TEXT_FILL_FORE_SCHEMECOLOR_INDEX" val="7"/>
  <p:tag name="KSO_WM_UNIT_TEXT_FILL_TYPE" val="1"/>
  <p:tag name="KSO_WM_UNIT_USESOURCEFORMAT_APPLY" val="1"/>
  <p:tag name="KSO_WM_UNIT_HIGHLIGHT" val="0"/>
  <p:tag name="KSO_WM_UNIT_COMPATIBLE" val="0"/>
</p:tagLst>
</file>

<file path=ppt/tags/tag155.xml><?xml version="1.0" encoding="utf-8"?>
<p:tagLst xmlns:p="http://schemas.openxmlformats.org/presentationml/2006/main">
  <p:tag name="KSO_WM_TEMPLATE_CATEGORY" val="custom"/>
  <p:tag name="KSO_WM_TEMPLATE_INDEX" val="1"/>
  <p:tag name="KSO_WM_UNIT_TYPE" val="m_h_f"/>
  <p:tag name="KSO_WM_UNIT_INDEX" val="1_3_1"/>
  <p:tag name="KSO_WM_UNIT_ID" val="custom1_4*m_h_f*1_3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TEMPLATE_CATEGORY" val="custom"/>
  <p:tag name="KSO_WM_TEMPLATE_INDEX" val="1"/>
  <p:tag name="KSO_WM_UNIT_TYPE" val="m_h_a"/>
  <p:tag name="KSO_WM_UNIT_INDEX" val="1_3_1"/>
  <p:tag name="KSO_WM_UNIT_ID" val="custom1_4*m_h_a*1_3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57.xml><?xml version="1.0" encoding="utf-8"?>
<p:tagLst xmlns:p="http://schemas.openxmlformats.org/presentationml/2006/main">
  <p:tag name="KSO_WM_TEMPLATE_CATEGORY" val="custom"/>
  <p:tag name="KSO_WM_TEMPLATE_INDEX" val="1"/>
  <p:tag name="KSO_WM_UNIT_TYPE" val="m_h_i"/>
  <p:tag name="KSO_WM_UNIT_INDEX" val="1_3_3"/>
  <p:tag name="KSO_WM_UNIT_ID" val="custom1_4*m_h_i*1_3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58.xml><?xml version="1.0" encoding="utf-8"?>
<p:tagLst xmlns:p="http://schemas.openxmlformats.org/presentationml/2006/main">
  <p:tag name="KSO_WM_TEMPLATE_CATEGORY" val="custom"/>
  <p:tag name="KSO_WM_TEMPLATE_INDEX" val="1"/>
  <p:tag name="KSO_WM_UNIT_TYPE" val="m_h_i"/>
  <p:tag name="KSO_WM_UNIT_INDEX" val="1_3_4"/>
  <p:tag name="KSO_WM_UNIT_ID" val="custom1_4*m_h_i*1_3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59.xml><?xml version="1.0" encoding="utf-8"?>
<p:tagLst xmlns:p="http://schemas.openxmlformats.org/presentationml/2006/main">
  <p:tag name="KSO_WM_TEMPLATE_CATEGORY" val="custom"/>
  <p:tag name="KSO_WM_TEMPLATE_INDEX" val="1"/>
  <p:tag name="KSO_WM_TAG_VERSION" val="1.0"/>
  <p:tag name="KSO_WM_SLIDE_ID" val="custom1_4"/>
  <p:tag name="KSO_WM_SLIDE_INDEX" val="4"/>
  <p:tag name="KSO_WM_SLIDE_ITEM_CNT" val="4"/>
  <p:tag name="KSO_WM_SLIDE_LAYOUT" val="a_b_g_m"/>
  <p:tag name="KSO_WM_SLIDE_LAYOUT_CNT" val="1_1_1_1"/>
  <p:tag name="KSO_WM_SLIDE_TYPE" val="text"/>
  <p:tag name="KSO_WM_SLIDE_SUBTYPE" val="diag"/>
  <p:tag name="KSO_WM_DIAGRAM_GROUP_CODE" val="m1-1"/>
  <p:tag name="KSO_WM_BEAUTIFY_FLAG" val="#wm#"/>
  <p:tag name="KSO_WM_SLIDE_POSITION" val="0*0"/>
  <p:tag name="KSO_WM_SLIDE_SIZE" val="858*455"/>
  <p:tag name="KSO_WM_SLIDE_DIAGTYPE" val="m"/>
</p:tagLst>
</file>

<file path=ppt/tags/tag1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60.xml><?xml version="1.0" encoding="utf-8"?>
<p:tagLst xmlns:p="http://schemas.openxmlformats.org/presentationml/2006/main">
  <p:tag name="KSO_WM_TEMPLATE_CATEGORY" val="custom"/>
  <p:tag name="KSO_WM_TEMPLATE_INDEX" val="1"/>
  <p:tag name="KSO_WM_UNIT_ID" val="custom1_3*g*1"/>
  <p:tag name="KSO_WM_UNIT_LAYERLEVEL" val="1"/>
  <p:tag name="KSO_WM_UNIT_HIGHLIGHT" val="0"/>
  <p:tag name="KSO_WM_UNIT_COMPATIBLE" val="0"/>
  <p:tag name="KSO_WM_BEAUTIFY_FLAG" val="#wm#"/>
  <p:tag name="KSO_WM_TAG_VERSION" val="1.0"/>
  <p:tag name="KSO_WM_UNIT_RELATE_UNITID" val="custom1_3*a*1"/>
  <p:tag name="KSO_WM_DIAGRAM_GROUP_CODE" val="p1-1"/>
  <p:tag name="KSO_WM_UNIT_PRESET_TEXT" val="01"/>
  <p:tag name="KSO_WM_UNIT_VALUE" val="1"/>
  <p:tag name="KSO_WM_UNIT_TYPE" val="g"/>
  <p:tag name="KSO_WM_UNIT_INDEX" val="1"/>
</p:tagLst>
</file>

<file path=ppt/tags/tag161.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62.xml><?xml version="1.0" encoding="utf-8"?>
<p:tagLst xmlns:p="http://schemas.openxmlformats.org/presentationml/2006/main">
  <p:tag name="KSO_WM_TEMPLATE_CATEGORY" val="custom"/>
  <p:tag name="KSO_WM_TEMPLATE_INDEX" val="1"/>
  <p:tag name="KSO_WM_UNIT_ID" val="custom1_3*p_i*1_1"/>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
</p:tagLst>
</file>

<file path=ppt/tags/tag163.xml><?xml version="1.0" encoding="utf-8"?>
<p:tagLst xmlns:p="http://schemas.openxmlformats.org/presentationml/2006/main">
  <p:tag name="KSO_WM_TEMPLATE_CATEGORY" val="custom"/>
  <p:tag name="KSO_WM_TEMPLATE_INDEX" val="1"/>
  <p:tag name="KSO_WM_UNIT_ID" val="custom1_3*p_i*1_3"/>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3"/>
</p:tagLst>
</file>

<file path=ppt/tags/tag164.xml><?xml version="1.0" encoding="utf-8"?>
<p:tagLst xmlns:p="http://schemas.openxmlformats.org/presentationml/2006/main">
  <p:tag name="KSO_WM_TEMPLATE_CATEGORY" val="custom"/>
  <p:tag name="KSO_WM_TEMPLATE_INDEX" val="1"/>
  <p:tag name="KSO_WM_UNIT_ID" val="custom1_3*p_i*1_4"/>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4"/>
</p:tagLst>
</file>

<file path=ppt/tags/tag165.xml><?xml version="1.0" encoding="utf-8"?>
<p:tagLst xmlns:p="http://schemas.openxmlformats.org/presentationml/2006/main">
  <p:tag name="KSO_WM_TEMPLATE_CATEGORY" val="custom"/>
  <p:tag name="KSO_WM_TEMPLATE_INDEX" val="1"/>
  <p:tag name="KSO_WM_UNIT_ID" val="custom1_3*p_i*1_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5"/>
</p:tagLst>
</file>

<file path=ppt/tags/tag166.xml><?xml version="1.0" encoding="utf-8"?>
<p:tagLst xmlns:p="http://schemas.openxmlformats.org/presentationml/2006/main">
  <p:tag name="KSO_WM_TEMPLATE_CATEGORY" val="custom"/>
  <p:tag name="KSO_WM_TEMPLATE_INDEX" val="1"/>
  <p:tag name="KSO_WM_UNIT_ID" val="custom1_3*p_i*1_6"/>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6"/>
</p:tagLst>
</file>

<file path=ppt/tags/tag167.xml><?xml version="1.0" encoding="utf-8"?>
<p:tagLst xmlns:p="http://schemas.openxmlformats.org/presentationml/2006/main">
  <p:tag name="KSO_WM_TEMPLATE_CATEGORY" val="custom"/>
  <p:tag name="KSO_WM_TEMPLATE_INDEX" val="1"/>
  <p:tag name="KSO_WM_UNIT_ID" val="custom1_3*p_h_h_f*1_1_4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4_1"/>
  <p:tag name="KSO_WM_UNIT_PRESET_TEXT" val="添加文本"/>
  <p:tag name="KSO_WM_UNIT_VALUE" val="8"/>
</p:tagLst>
</file>

<file path=ppt/tags/tag168.xml><?xml version="1.0" encoding="utf-8"?>
<p:tagLst xmlns:p="http://schemas.openxmlformats.org/presentationml/2006/main">
  <p:tag name="KSO_WM_TEMPLATE_CATEGORY" val="custom"/>
  <p:tag name="KSO_WM_TEMPLATE_INDEX" val="1"/>
  <p:tag name="KSO_WM_UNIT_ID" val="custom1_3*p_h_h_f*1_1_2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2_1"/>
  <p:tag name="KSO_WM_UNIT_PRESET_TEXT" val="添加文本"/>
  <p:tag name="KSO_WM_UNIT_VALUE" val="8"/>
</p:tagLst>
</file>

<file path=ppt/tags/tag169.xml><?xml version="1.0" encoding="utf-8"?>
<p:tagLst xmlns:p="http://schemas.openxmlformats.org/presentationml/2006/main">
  <p:tag name="KSO_WM_TEMPLATE_CATEGORY" val="custom"/>
  <p:tag name="KSO_WM_TEMPLATE_INDEX" val="1"/>
  <p:tag name="KSO_WM_UNIT_ID" val="custom1_3*p_h_h_f*1_1_1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1_1"/>
  <p:tag name="KSO_WM_UNIT_PRESET_TEXT" val="添加文本"/>
  <p:tag name="KSO_WM_UNIT_VALUE" val="8"/>
</p:tagLst>
</file>

<file path=ppt/tags/tag1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70.xml><?xml version="1.0" encoding="utf-8"?>
<p:tagLst xmlns:p="http://schemas.openxmlformats.org/presentationml/2006/main">
  <p:tag name="KSO_WM_TEMPLATE_CATEGORY" val="custom"/>
  <p:tag name="KSO_WM_TEMPLATE_INDEX" val="1"/>
  <p:tag name="KSO_WM_UNIT_ID" val="custom1_3*p_h_f*1_1_1"/>
  <p:tag name="KSO_WM_UNIT_LAYERLEVEL" val="1_1_1"/>
  <p:tag name="KSO_WM_UNIT_HIGHLIGHT" val="0"/>
  <p:tag name="KSO_WM_UNIT_COMPATIBLE" val="0"/>
  <p:tag name="KSO_WM_BEAUTIFY_FLAG" val="#wm#"/>
  <p:tag name="KSO_WM_TAG_VERSION" val="1.0"/>
  <p:tag name="KSO_WM_UNIT_VALUE" val="8"/>
  <p:tag name="KSO_WM_DIAGRAM_GROUP_CODE" val="p1-1"/>
  <p:tag name="KSO_WM_UNIT_TYPE" val="p_h_f"/>
  <p:tag name="KSO_WM_UNIT_INDEX" val="1_1_1"/>
  <p:tag name="KSO_WM_UNIT_PRESET_TEXT" val="添加文本"/>
</p:tagLst>
</file>

<file path=ppt/tags/tag171.xml><?xml version="1.0" encoding="utf-8"?>
<p:tagLst xmlns:p="http://schemas.openxmlformats.org/presentationml/2006/main">
  <p:tag name="KSO_WM_TEMPLATE_CATEGORY" val="custom"/>
  <p:tag name="KSO_WM_TEMPLATE_INDEX" val="1"/>
  <p:tag name="KSO_WM_UNIT_ID" val="custom1_3*p_i*1_7"/>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7"/>
</p:tagLst>
</file>

<file path=ppt/tags/tag172.xml><?xml version="1.0" encoding="utf-8"?>
<p:tagLst xmlns:p="http://schemas.openxmlformats.org/presentationml/2006/main">
  <p:tag name="KSO_WM_TEMPLATE_CATEGORY" val="custom"/>
  <p:tag name="KSO_WM_TEMPLATE_INDEX" val="1"/>
  <p:tag name="KSO_WM_UNIT_ID" val="custom1_3*p_i*1_8"/>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8"/>
</p:tagLst>
</file>

<file path=ppt/tags/tag173.xml><?xml version="1.0" encoding="utf-8"?>
<p:tagLst xmlns:p="http://schemas.openxmlformats.org/presentationml/2006/main">
  <p:tag name="KSO_WM_TEMPLATE_CATEGORY" val="custom"/>
  <p:tag name="KSO_WM_TEMPLATE_INDEX" val="1"/>
  <p:tag name="KSO_WM_UNIT_ID" val="custom1_3*p_i*1_10"/>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0"/>
</p:tagLst>
</file>

<file path=ppt/tags/tag174.xml><?xml version="1.0" encoding="utf-8"?>
<p:tagLst xmlns:p="http://schemas.openxmlformats.org/presentationml/2006/main">
  <p:tag name="KSO_WM_TEMPLATE_CATEGORY" val="custom"/>
  <p:tag name="KSO_WM_TEMPLATE_INDEX" val="1"/>
  <p:tag name="KSO_WM_UNIT_ID" val="custom1_3*p_i*1_11"/>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1"/>
</p:tagLst>
</file>

<file path=ppt/tags/tag175.xml><?xml version="1.0" encoding="utf-8"?>
<p:tagLst xmlns:p="http://schemas.openxmlformats.org/presentationml/2006/main">
  <p:tag name="KSO_WM_TEMPLATE_CATEGORY" val="custom"/>
  <p:tag name="KSO_WM_TEMPLATE_INDEX" val="1"/>
  <p:tag name="KSO_WM_UNIT_ID" val="custom1_3*p_i*1_12"/>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2"/>
</p:tagLst>
</file>

<file path=ppt/tags/tag176.xml><?xml version="1.0" encoding="utf-8"?>
<p:tagLst xmlns:p="http://schemas.openxmlformats.org/presentationml/2006/main">
  <p:tag name="KSO_WM_TEMPLATE_CATEGORY" val="custom"/>
  <p:tag name="KSO_WM_TEMPLATE_INDEX" val="1"/>
  <p:tag name="KSO_WM_UNIT_ID" val="custom1_3*p_i*1_13"/>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3"/>
</p:tagLst>
</file>

<file path=ppt/tags/tag177.xml><?xml version="1.0" encoding="utf-8"?>
<p:tagLst xmlns:p="http://schemas.openxmlformats.org/presentationml/2006/main">
  <p:tag name="KSO_WM_TEMPLATE_CATEGORY" val="custom"/>
  <p:tag name="KSO_WM_TEMPLATE_INDEX" val="1"/>
  <p:tag name="KSO_WM_UNIT_ID" val="custom1_3*p_h_h_h_f*1_1_1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1_1"/>
  <p:tag name="KSO_WM_UNIT_PRESET_TEXT" val="添加文本"/>
  <p:tag name="KSO_WM_UNIT_VALUE" val="5"/>
</p:tagLst>
</file>

<file path=ppt/tags/tag178.xml><?xml version="1.0" encoding="utf-8"?>
<p:tagLst xmlns:p="http://schemas.openxmlformats.org/presentationml/2006/main">
  <p:tag name="KSO_WM_TEMPLATE_CATEGORY" val="custom"/>
  <p:tag name="KSO_WM_TEMPLATE_INDEX" val="1"/>
  <p:tag name="KSO_WM_UNIT_ID" val="custom1_3*p_h_h_h_f*1_1_1_2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2_1"/>
  <p:tag name="KSO_WM_UNIT_PRESET_TEXT" val="添加文本"/>
  <p:tag name="KSO_WM_UNIT_VALUE" val="5"/>
</p:tagLst>
</file>

<file path=ppt/tags/tag179.xml><?xml version="1.0" encoding="utf-8"?>
<p:tagLst xmlns:p="http://schemas.openxmlformats.org/presentationml/2006/main">
  <p:tag name="KSO_WM_TEMPLATE_CATEGORY" val="custom"/>
  <p:tag name="KSO_WM_TEMPLATE_INDEX" val="1"/>
  <p:tag name="KSO_WM_UNIT_ID" val="custom1_3*p_h_h_h_f*1_1_1_3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3_1"/>
  <p:tag name="KSO_WM_UNIT_PRESET_TEXT" val="添加文本"/>
  <p:tag name="KSO_WM_UNIT_VALUE" val="5"/>
</p:tagLst>
</file>

<file path=ppt/tags/tag1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80.xml><?xml version="1.0" encoding="utf-8"?>
<p:tagLst xmlns:p="http://schemas.openxmlformats.org/presentationml/2006/main">
  <p:tag name="KSO_WM_TEMPLATE_CATEGORY" val="custom"/>
  <p:tag name="KSO_WM_TEMPLATE_INDEX" val="1"/>
  <p:tag name="KSO_WM_UNIT_ID" val="custom1_3*p_i*1_14"/>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4"/>
</p:tagLst>
</file>

<file path=ppt/tags/tag181.xml><?xml version="1.0" encoding="utf-8"?>
<p:tagLst xmlns:p="http://schemas.openxmlformats.org/presentationml/2006/main">
  <p:tag name="KSO_WM_TEMPLATE_CATEGORY" val="custom"/>
  <p:tag name="KSO_WM_TEMPLATE_INDEX" val="1"/>
  <p:tag name="KSO_WM_UNIT_ID" val="custom1_3*p_h_h_h_f*1_1_2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2_1_1"/>
  <p:tag name="KSO_WM_UNIT_PRESET_TEXT" val="添加文本"/>
  <p:tag name="KSO_WM_UNIT_VALUE" val="5"/>
</p:tagLst>
</file>

<file path=ppt/tags/tag182.xml><?xml version="1.0" encoding="utf-8"?>
<p:tagLst xmlns:p="http://schemas.openxmlformats.org/presentationml/2006/main">
  <p:tag name="KSO_WM_TEMPLATE_CATEGORY" val="custom"/>
  <p:tag name="KSO_WM_TEMPLATE_INDEX" val="1"/>
  <p:tag name="KSO_WM_UNIT_ID" val="custom1_3*p_i*1_1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5"/>
</p:tagLst>
</file>

<file path=ppt/tags/tag183.xml><?xml version="1.0" encoding="utf-8"?>
<p:tagLst xmlns:p="http://schemas.openxmlformats.org/presentationml/2006/main">
  <p:tag name="KSO_WM_TEMPLATE_CATEGORY" val="custom"/>
  <p:tag name="KSO_WM_TEMPLATE_INDEX" val="1"/>
  <p:tag name="KSO_WM_UNIT_ID" val="custom1_3*p_i*1_16"/>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6"/>
</p:tagLst>
</file>

<file path=ppt/tags/tag184.xml><?xml version="1.0" encoding="utf-8"?>
<p:tagLst xmlns:p="http://schemas.openxmlformats.org/presentationml/2006/main">
  <p:tag name="KSO_WM_TEMPLATE_CATEGORY" val="custom"/>
  <p:tag name="KSO_WM_TEMPLATE_INDEX" val="1"/>
  <p:tag name="KSO_WM_UNIT_ID" val="custom1_3*p_i*1_17"/>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7"/>
</p:tagLst>
</file>

<file path=ppt/tags/tag185.xml><?xml version="1.0" encoding="utf-8"?>
<p:tagLst xmlns:p="http://schemas.openxmlformats.org/presentationml/2006/main">
  <p:tag name="KSO_WM_TEMPLATE_CATEGORY" val="custom"/>
  <p:tag name="KSO_WM_TEMPLATE_INDEX" val="1"/>
  <p:tag name="KSO_WM_UNIT_ID" val="custom1_3*p_i*1_18"/>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8"/>
</p:tagLst>
</file>

<file path=ppt/tags/tag186.xml><?xml version="1.0" encoding="utf-8"?>
<p:tagLst xmlns:p="http://schemas.openxmlformats.org/presentationml/2006/main">
  <p:tag name="KSO_WM_TEMPLATE_CATEGORY" val="custom"/>
  <p:tag name="KSO_WM_TEMPLATE_INDEX" val="1"/>
  <p:tag name="KSO_WM_UNIT_ID" val="custom1_3*p_h_h_h_f*1_1_4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1_1"/>
  <p:tag name="KSO_WM_UNIT_PRESET_TEXT" val="添加文本"/>
  <p:tag name="KSO_WM_UNIT_VALUE" val="5"/>
</p:tagLst>
</file>

<file path=ppt/tags/tag187.xml><?xml version="1.0" encoding="utf-8"?>
<p:tagLst xmlns:p="http://schemas.openxmlformats.org/presentationml/2006/main">
  <p:tag name="KSO_WM_TEMPLATE_CATEGORY" val="custom"/>
  <p:tag name="KSO_WM_TEMPLATE_INDEX" val="1"/>
  <p:tag name="KSO_WM_UNIT_ID" val="custom1_3*p_h_h_h_f*1_1_4_2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2_1"/>
  <p:tag name="KSO_WM_UNIT_PRESET_TEXT" val="添加文本"/>
  <p:tag name="KSO_WM_UNIT_VALUE" val="5"/>
</p:tagLst>
</file>

<file path=ppt/tags/tag188.xml><?xml version="1.0" encoding="utf-8"?>
<p:tagLst xmlns:p="http://schemas.openxmlformats.org/presentationml/2006/main">
  <p:tag name="KSO_WM_TEMPLATE_CATEGORY" val="custom"/>
  <p:tag name="KSO_WM_TEMPLATE_INDEX" val="1"/>
  <p:tag name="KSO_WM_UNIT_ID" val="custom1_3*p_h_h_h_f*1_1_4_3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3_1"/>
  <p:tag name="KSO_WM_UNIT_PRESET_TEXT" val="添加文本"/>
  <p:tag name="KSO_WM_UNIT_VALUE" val="5"/>
</p:tagLst>
</file>

<file path=ppt/tags/tag189.xml><?xml version="1.0" encoding="utf-8"?>
<p:tagLst xmlns:p="http://schemas.openxmlformats.org/presentationml/2006/main">
  <p:tag name="KSO_WM_TEMPLATE_CATEGORY" val="custom"/>
  <p:tag name="KSO_WM_TEMPLATE_INDEX" val="1"/>
  <p:tag name="KSO_WM_UNIT_ID" val="custom1_3*p_i*1_19"/>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90.xml><?xml version="1.0" encoding="utf-8"?>
<p:tagLst xmlns:p="http://schemas.openxmlformats.org/presentationml/2006/main">
  <p:tag name="KSO_WM_TEMPLATE_CATEGORY" val="custom"/>
  <p:tag name="KSO_WM_TEMPLATE_INDEX" val="1"/>
  <p:tag name="KSO_WM_UNIT_ID" val="custom1_3*p_i*1_19"/>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9"/>
</p:tagLst>
</file>

<file path=ppt/tags/tag191.xml><?xml version="1.0" encoding="utf-8"?>
<p:tagLst xmlns:p="http://schemas.openxmlformats.org/presentationml/2006/main">
  <p:tag name="KSO_WM_TEMPLATE_CATEGORY" val="custom"/>
  <p:tag name="KSO_WM_TEMPLATE_INDEX" val="1"/>
  <p:tag name="KSO_WM_UNIT_ID" val="custom1_3*p_h_h_h_f*1_1_4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1_1"/>
  <p:tag name="KSO_WM_UNIT_PRESET_TEXT" val="添加文本"/>
  <p:tag name="KSO_WM_UNIT_VALUE" val="5"/>
</p:tagLst>
</file>

<file path=ppt/tags/tag192.xml><?xml version="1.0" encoding="utf-8"?>
<p:tagLst xmlns:p="http://schemas.openxmlformats.org/presentationml/2006/main">
  <p:tag name="KSO_WM_TEMPLATE_CATEGORY" val="custom"/>
  <p:tag name="KSO_WM_TEMPLATE_INDEX" val="1"/>
  <p:tag name="KSO_WM_UNIT_ID" val="custom1_3*p_i*1_1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5"/>
</p:tagLst>
</file>

<file path=ppt/tags/tag193.xml><?xml version="1.0" encoding="utf-8"?>
<p:tagLst xmlns:p="http://schemas.openxmlformats.org/presentationml/2006/main">
  <p:tag name="KSO_WM_TEMPLATE_CATEGORY" val="custom"/>
  <p:tag name="KSO_WM_TEMPLATE_INDEX" val="1"/>
  <p:tag name="KSO_WM_UNIT_ID" val="custom1_3*p_i*1_1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5"/>
</p:tagLst>
</file>

<file path=ppt/tags/tag194.xml><?xml version="1.0" encoding="utf-8"?>
<p:tagLst xmlns:p="http://schemas.openxmlformats.org/presentationml/2006/main">
  <p:tag name="KSO_WM_TEMPLATE_CATEGORY" val="custom"/>
  <p:tag name="KSO_WM_TEMPLATE_INDEX" val="1"/>
  <p:tag name="KSO_WM_UNIT_ID" val="custom1_3*p_h_h_h_f*1_1_4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1_1"/>
  <p:tag name="KSO_WM_UNIT_PRESET_TEXT" val="添加文本"/>
  <p:tag name="KSO_WM_UNIT_VALUE" val="5"/>
</p:tagLst>
</file>

<file path=ppt/tags/tag195.xml><?xml version="1.0" encoding="utf-8"?>
<p:tagLst xmlns:p="http://schemas.openxmlformats.org/presentationml/2006/main">
  <p:tag name="KSO_WM_BEAUTIFY_FLAG" val="#wm#"/>
  <p:tag name="KSO_WM_TEMPLATE_CATEGORY" val="custom"/>
  <p:tag name="KSO_WM_TEMPLATE_INDEX" val="1"/>
  <p:tag name="KSO_WM_SLIDE_ID" val="custom1_3"/>
  <p:tag name="KSO_WM_SLIDE_ITEM_CNT" val="14"/>
  <p:tag name="KSO_WM_SLIDE_INDEX" val="3"/>
  <p:tag name="KSO_WM_TAG_VERSION" val="1.0"/>
  <p:tag name="KSO_WM_SLIDE_LAYOUT" val="a_b_g_p"/>
  <p:tag name="KSO_WM_SLIDE_LAYOUT_CNT" val="1_1_1_1"/>
  <p:tag name="KSO_WM_SLIDE_TYPE" val="text"/>
  <p:tag name="KSO_WM_SLIDE_SUBTYPE" val="diag"/>
  <p:tag name="KSO_WM_SLIDE_SIZE" val="919*401"/>
  <p:tag name="KSO_WM_SLIDE_POSITION" val="0*0"/>
  <p:tag name="KSO_WM_DIAGRAM_GROUP_CODE" val="p1-1"/>
  <p:tag name="KSO_WM_SLIDE_DIAGTYPE" val="p"/>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
  <p:tag name="KSO_WM_UNIT_TYPE" val="n_h_a"/>
  <p:tag name="KSO_WM_UNIT_INDEX" val="1_1_1"/>
  <p:tag name="KSO_WM_UNIT_ID" val="custom1_10*n_h_a*1_1_1"/>
  <p:tag name="KSO_WM_UNIT_LAYERLEVEL" val="1_1_1"/>
  <p:tag name="KSO_WM_UNIT_VALUE" val="30"/>
  <p:tag name="KSO_WM_UNIT_HIGHLIGHT" val="0"/>
  <p:tag name="KSO_WM_UNIT_COMPATIBLE" val="0"/>
  <p:tag name="KSO_WM_DIAGRAM_GROUP_CODE" val="n1-1"/>
  <p:tag name="KSO_WM_UNIT_FILL_FORE_SCHEMECOLOR_INDEX" val="5"/>
  <p:tag name="KSO_WM_UNIT_FILL_TYPE" val="1"/>
  <p:tag name="KSO_WM_UNIT_USESOURCEFORMAT_APPLY" val="0"/>
  <p:tag name="KSO_WM_UNIT_ISCONTENTSTITLE" val="0"/>
  <p:tag name="KSO_WM_UNIT_PRESET_TEXT" val="添加标题"/>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1_1"/>
  <p:tag name="KSO_WM_UNIT_ID" val="custom1_10*n_h_h_i*1_2_1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4_1"/>
  <p:tag name="KSO_WM_UNIT_ID" val="custom1_10*n_h_h_i*1_2_4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2_1"/>
  <p:tag name="KSO_WM_UNIT_ID" val="custom1_10*n_h_h_i*1_2_2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3_1"/>
  <p:tag name="KSO_WM_UNIT_ID" val="custom1_10*n_h_h_i*1_2_3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4_1"/>
  <p:tag name="KSO_WM_UNIT_ID" val="custom1_10*n_h_h_g*1_2_4_1"/>
  <p:tag name="KSO_WM_UNIT_LAYERLEVEL" val="1_1_1_1"/>
  <p:tag name="KSO_WM_UNIT_VALUE" val="9"/>
  <p:tag name="KSO_WM_UNIT_HIGHLIGHT" val="0"/>
  <p:tag name="KSO_WM_UNIT_COMPATIBLE" val="0"/>
  <p:tag name="KSO_WM_UNIT_RELATE_UNITID" val="custom1_10*n_h_h_a*1_2_4_1"/>
  <p:tag name="KSO_WM_DIAGRAM_GROUP_CODE" val="n1-1"/>
  <p:tag name="KSO_WM_UNIT_FILL_FORE_SCHEMECOLOR_INDEX" val="5"/>
  <p:tag name="KSO_WM_UNIT_FILL_TYPE" val="1"/>
  <p:tag name="KSO_WM_UNIT_USESOURCEFORMAT_APPLY" val="0"/>
  <p:tag name="KSO_WM_UNIT_PRESET_TEXT" val="添加标题"/>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4_1"/>
  <p:tag name="KSO_WM_UNIT_ID" val="custom1_10*n_h_h_a*1_2_4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4_1"/>
  <p:tag name="KSO_WM_UNIT_ID" val="custom1_10*n_h_h_f*1_2_4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3_1"/>
  <p:tag name="KSO_WM_UNIT_ID" val="custom1_10*n_h_h_g*1_2_3_1"/>
  <p:tag name="KSO_WM_UNIT_LAYERLEVEL" val="1_1_1_1"/>
  <p:tag name="KSO_WM_UNIT_VALUE" val="9"/>
  <p:tag name="KSO_WM_UNIT_HIGHLIGHT" val="0"/>
  <p:tag name="KSO_WM_UNIT_COMPATIBLE" val="0"/>
  <p:tag name="KSO_WM_UNIT_RELATE_UNITID" val="custom1_10*n_h_h_a*1_2_3_1"/>
  <p:tag name="KSO_WM_DIAGRAM_GROUP_CODE" val="n1-1"/>
  <p:tag name="KSO_WM_UNIT_FILL_FORE_SCHEMECOLOR_INDEX" val="5"/>
  <p:tag name="KSO_WM_UNIT_FILL_TYPE" val="1"/>
  <p:tag name="KSO_WM_UNIT_USESOURCEFORMAT_APPLY" val="0"/>
  <p:tag name="KSO_WM_UNIT_PRESET_TEXT" val="添加标题"/>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3_1"/>
  <p:tag name="KSO_WM_UNIT_ID" val="custom1_10*n_h_h_a*1_2_3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3_1"/>
  <p:tag name="KSO_WM_UNIT_ID" val="custom1_10*n_h_h_f*1_2_3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2_1"/>
  <p:tag name="KSO_WM_UNIT_ID" val="custom1_10*n_h_h_g*1_2_2_1"/>
  <p:tag name="KSO_WM_UNIT_LAYERLEVEL" val="1_1_1_1"/>
  <p:tag name="KSO_WM_UNIT_VALUE" val="9"/>
  <p:tag name="KSO_WM_UNIT_HIGHLIGHT" val="0"/>
  <p:tag name="KSO_WM_UNIT_COMPATIBLE" val="0"/>
  <p:tag name="KSO_WM_UNIT_RELATE_UNITID" val="custom1_10*n_h_h_a*1_2_2_1"/>
  <p:tag name="KSO_WM_DIAGRAM_GROUP_CODE" val="n1-1"/>
  <p:tag name="KSO_WM_UNIT_FILL_FORE_SCHEMECOLOR_INDEX" val="5"/>
  <p:tag name="KSO_WM_UNIT_FILL_TYPE" val="1"/>
  <p:tag name="KSO_WM_UNIT_USESOURCEFORMAT_APPLY" val="0"/>
  <p:tag name="KSO_WM_UNIT_PRESET_TEXT" val="添加标题"/>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2_1"/>
  <p:tag name="KSO_WM_UNIT_ID" val="custom1_10*n_h_h_a*1_2_2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2_1"/>
  <p:tag name="KSO_WM_UNIT_ID" val="custom1_10*n_h_h_f*1_2_2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1_1"/>
  <p:tag name="KSO_WM_UNIT_ID" val="custom1_10*n_h_h_g*1_2_1_1"/>
  <p:tag name="KSO_WM_UNIT_LAYERLEVEL" val="1_1_1_1"/>
  <p:tag name="KSO_WM_UNIT_VALUE" val="9"/>
  <p:tag name="KSO_WM_UNIT_HIGHLIGHT" val="0"/>
  <p:tag name="KSO_WM_UNIT_COMPATIBLE" val="0"/>
  <p:tag name="KSO_WM_UNIT_RELATE_UNITID" val="custom1_10*n_h_h_a*1_2_1_1"/>
  <p:tag name="KSO_WM_DIAGRAM_GROUP_CODE" val="n1-1"/>
  <p:tag name="KSO_WM_UNIT_FILL_FORE_SCHEMECOLOR_INDEX" val="5"/>
  <p:tag name="KSO_WM_UNIT_FILL_TYPE" val="1"/>
  <p:tag name="KSO_WM_UNIT_USESOURCEFORMAT_APPLY" val="0"/>
  <p:tag name="KSO_WM_UNIT_PRESET_TEXT" val="添加标题"/>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1_1"/>
  <p:tag name="KSO_WM_UNIT_ID" val="custom1_10*n_h_h_a*1_2_1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1_1"/>
  <p:tag name="KSO_WM_UNIT_ID" val="custom1_10*n_h_h_f*1_2_1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13.xml><?xml version="1.0" encoding="utf-8"?>
<p:tagLst xmlns:p="http://schemas.openxmlformats.org/presentationml/2006/main">
  <p:tag name="KSO_WM_TAG_VERSION" val="1.0"/>
  <p:tag name="KSO_WM_BEAUTIFY_FLAG" val="#wm#"/>
  <p:tag name="KSO_WM_UNIT_TYPE" val="i"/>
  <p:tag name="KSO_WM_UNIT_ID" val="custom1_10*i*10"/>
  <p:tag name="KSO_WM_TEMPLATE_CATEGORY" val="custom"/>
  <p:tag name="KSO_WM_TEMPLATE_INDEX" val="1"/>
  <p:tag name="KSO_WM_UNIT_INDEX" val="10"/>
  <p:tag name="KSO_WM_UNIT_HIGHLIGHT" val="0"/>
  <p:tag name="KSO_WM_UNIT_COMPATIBLE" val="0"/>
  <p:tag name="KSO_WM_DIAGRAM_GROUP_CODE" val="n1-1"/>
  <p:tag name="KSO_WM_UNIT_LAYERLEVEL" val="1"/>
</p:tagLst>
</file>

<file path=ppt/tags/tag214.xml><?xml version="1.0" encoding="utf-8"?>
<p:tagLst xmlns:p="http://schemas.openxmlformats.org/presentationml/2006/main">
  <p:tag name="KSO_WM_TAG_VERSION" val="1.0"/>
  <p:tag name="KSO_WM_BEAUTIFY_FLAG" val="#wm#"/>
  <p:tag name="KSO_WM_UNIT_TYPE" val="i"/>
  <p:tag name="KSO_WM_UNIT_ID" val="custom1_10*i*11"/>
  <p:tag name="KSO_WM_TEMPLATE_CATEGORY" val="custom"/>
  <p:tag name="KSO_WM_TEMPLATE_INDEX" val="1"/>
  <p:tag name="KSO_WM_UNIT_INDEX" val="11"/>
  <p:tag name="KSO_WM_UNIT_HIGHLIGHT" val="0"/>
  <p:tag name="KSO_WM_UNIT_COMPATIBLE" val="0"/>
  <p:tag name="KSO_WM_DIAGRAM_GROUP_CODE" val="n1-1"/>
  <p:tag name="KSO_WM_UNIT_LAYERLEVEL" val="1"/>
</p:tagLst>
</file>

<file path=ppt/tags/tag215.xml><?xml version="1.0" encoding="utf-8"?>
<p:tagLst xmlns:p="http://schemas.openxmlformats.org/presentationml/2006/main">
  <p:tag name="KSO_WM_TEMPLATE_CATEGORY" val="custom"/>
  <p:tag name="KSO_WM_TEMPLATE_INDEX" val="1"/>
  <p:tag name="KSO_WM_UNIT_ID" val="custom1_10*g*1"/>
  <p:tag name="KSO_WM_UNIT_LAYERLEVEL" val="1"/>
  <p:tag name="KSO_WM_UNIT_VALUE" val="1"/>
  <p:tag name="KSO_WM_UNIT_HIGHLIGHT" val="0"/>
  <p:tag name="KSO_WM_UNIT_COMPATIBLE" val="0"/>
  <p:tag name="KSO_WM_BEAUTIFY_FLAG" val="#wm#"/>
  <p:tag name="KSO_WM_TAG_VERSION" val="1.0"/>
  <p:tag name="KSO_WM_UNIT_RELATE_UNITID" val="custom1_10*a*1"/>
  <p:tag name="KSO_WM_DIAGRAM_GROUP_CODE" val="n1-1"/>
  <p:tag name="KSO_WM_UNIT_PRESET_TEXT" val="08"/>
  <p:tag name="KSO_WM_UNIT_TYPE" val="g"/>
  <p:tag name="KSO_WM_UNIT_INDEX" val="1"/>
</p:tagLst>
</file>

<file path=ppt/tags/tag216.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17.xml><?xml version="1.0" encoding="utf-8"?>
<p:tagLst xmlns:p="http://schemas.openxmlformats.org/presentationml/2006/main">
  <p:tag name="KSO_WM_TEMPLATE_CATEGORY" val="custom"/>
  <p:tag name="KSO_WM_TEMPLATE_INDEX" val="1"/>
  <p:tag name="KSO_WM_TAG_VERSION" val="1.0"/>
  <p:tag name="KSO_WM_SLIDE_ID" val="custom1_10"/>
  <p:tag name="KSO_WM_SLIDE_INDEX" val="10"/>
  <p:tag name="KSO_WM_SLIDE_ITEM_CNT" val="4"/>
  <p:tag name="KSO_WM_SLIDE_LAYOUT" val="a_b_g_n"/>
  <p:tag name="KSO_WM_SLIDE_LAYOUT_CNT" val="1_1_1_1"/>
  <p:tag name="KSO_WM_SLIDE_TYPE" val="text"/>
  <p:tag name="KSO_WM_BEAUTIFY_FLAG" val="#wm#"/>
  <p:tag name="KSO_WM_SLIDE_POSITION" val="0*0"/>
  <p:tag name="KSO_WM_SLIDE_SIZE" val="835*463"/>
  <p:tag name="KSO_WM_DIAGRAM_GROUP_CODE" val="n1-1"/>
  <p:tag name="KSO_WM_SLIDE_DIAGTYPE" val="n"/>
  <p:tag name="KSO_WM_SLIDE_SUBTYPE" val="diag"/>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19.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20.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21.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22.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23.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25.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26.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27.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28.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29.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230.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31.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32.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33.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34.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36.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37.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38.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39.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240.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42.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43.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44.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45.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46.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47.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48.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49.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250.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1_1"/>
  <p:tag name="KSO_WM_UNIT_LAYERLEVEL" val="1_1_1"/>
  <p:tag name="KSO_WM_UNIT_VALUE" val="36"/>
  <p:tag name="KSO_WM_UNIT_HIGHLIGHT" val="0"/>
  <p:tag name="KSO_WM_UNIT_COMPATIBLE" val="0"/>
  <p:tag name="KSO_WM_DIAGRAM_GROUP_CODE" val="l1-3"/>
  <p:tag name="KSO_WM_UNIT_ID" val="custom1_11*l_h_f*1_1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1"/>
  <p:tag name="KSO_WM_UNIT_ID" val="custom1_11*l_h_i*1_1_1"/>
  <p:tag name="KSO_WM_UNIT_LAYERLEVEL"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2"/>
  <p:tag name="KSO_WM_UNIT_ID" val="custom1_11*l_h_i*1_1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2_1"/>
  <p:tag name="KSO_WM_UNIT_LAYERLEVEL" val="1_1_1"/>
  <p:tag name="KSO_WM_UNIT_VALUE" val="36"/>
  <p:tag name="KSO_WM_UNIT_HIGHLIGHT" val="0"/>
  <p:tag name="KSO_WM_UNIT_COMPATIBLE" val="0"/>
  <p:tag name="KSO_WM_DIAGRAM_GROUP_CODE" val="l1-3"/>
  <p:tag name="KSO_WM_UNIT_ID" val="custom1_11*l_h_f*1_2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1"/>
  <p:tag name="KSO_WM_UNIT_ID" val="custom1_11*l_h_i*1_2_1"/>
  <p:tag name="KSO_WM_UNIT_LAYERLEVEL" val="1_1_1"/>
  <p:tag name="KSO_WM_DIAGRAM_GROUP_CODE" val="l1-3"/>
  <p:tag name="KSO_WM_UNIT_FILL_FORE_SCHEMECOLOR_INDEX" val="6"/>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257.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2"/>
  <p:tag name="KSO_WM_UNIT_ID" val="custom1_11*l_h_i*1_2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58.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59.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1_1"/>
  <p:tag name="KSO_WM_UNIT_ID" val="custom1_9*m_h_a*1_1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2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260.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1_1"/>
  <p:tag name="KSO_WM_UNIT_ID" val="custom1_9*m_h_i*1_1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61.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1_1"/>
  <p:tag name="KSO_WM_UNIT_ID" val="custom1_9*m_h_f*1_1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1"/>
  <p:tag name="KSO_WM_UNIT_ID" val="custom1_9*m_i*1_1"/>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63.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2"/>
  <p:tag name="KSO_WM_UNIT_ID" val="custom1_9*m_i*1_2"/>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64.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3"/>
  <p:tag name="KSO_WM_UNIT_ID" val="custom1_9*m_i*1_3"/>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65.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2_1"/>
  <p:tag name="KSO_WM_UNIT_ID" val="custom1_9*m_h_a*1_2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266.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2_1"/>
  <p:tag name="KSO_WM_UNIT_ID" val="custom1_9*m_h_i*1_2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67.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2_1"/>
  <p:tag name="KSO_WM_UNIT_ID" val="custom1_9*m_h_f*1_2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268.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3_1"/>
  <p:tag name="KSO_WM_UNIT_ID" val="custom1_9*m_h_a*1_3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269.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3_1"/>
  <p:tag name="KSO_WM_UNIT_ID" val="custom1_9*m_h_i*1_3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70.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3_1"/>
  <p:tag name="KSO_WM_UNIT_ID" val="custom1_9*m_h_f*1_3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271.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4_1"/>
  <p:tag name="KSO_WM_UNIT_ID" val="custom1_9*m_h_a*1_4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272.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4_1"/>
  <p:tag name="KSO_WM_UNIT_ID" val="custom1_9*m_h_i*1_4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73.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4_1"/>
  <p:tag name="KSO_WM_UNIT_ID" val="custom1_9*m_h_f*1_4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274.xml><?xml version="1.0" encoding="utf-8"?>
<p:tagLst xmlns:p="http://schemas.openxmlformats.org/presentationml/2006/main">
  <p:tag name="KSO_WM_TAG_VERSION" val="1.0"/>
  <p:tag name="KSO_WM_BEAUTIFY_FLAG" val="#wm#"/>
  <p:tag name="KSO_WM_UNIT_TYPE" val="i"/>
  <p:tag name="KSO_WM_UNIT_ID" val="custom1_9*i*2"/>
  <p:tag name="KSO_WM_TEMPLATE_CATEGORY" val="custom"/>
  <p:tag name="KSO_WM_TEMPLATE_INDEX" val="1"/>
  <p:tag name="KSO_WM_UNIT_INDEX" val="2"/>
  <p:tag name="KSO_WM_UNIT_HIGHLIGHT" val="0"/>
  <p:tag name="KSO_WM_UNIT_COMPATIBLE" val="0"/>
  <p:tag name="KSO_WM_DIAGRAM_GROUP_CODE" val="m1-3"/>
  <p:tag name="KSO_WM_UNIT_LAYERLEVEL" val="1"/>
</p:tagLst>
</file>

<file path=ppt/tags/tag275.xml><?xml version="1.0" encoding="utf-8"?>
<p:tagLst xmlns:p="http://schemas.openxmlformats.org/presentationml/2006/main">
  <p:tag name="KSO_WM_TAG_VERSION" val="1.0"/>
  <p:tag name="KSO_WM_BEAUTIFY_FLAG" val="#wm#"/>
  <p:tag name="KSO_WM_UNIT_TYPE" val="i"/>
  <p:tag name="KSO_WM_UNIT_ID" val="custom1_9*i*3"/>
  <p:tag name="KSO_WM_TEMPLATE_CATEGORY" val="custom"/>
  <p:tag name="KSO_WM_TEMPLATE_INDEX" val="1"/>
  <p:tag name="KSO_WM_UNIT_INDEX" val="3"/>
  <p:tag name="KSO_WM_UNIT_HIGHLIGHT" val="0"/>
  <p:tag name="KSO_WM_UNIT_COMPATIBLE" val="0"/>
  <p:tag name="KSO_WM_DIAGRAM_GROUP_CODE" val="m1-3"/>
  <p:tag name="KSO_WM_UNIT_LAYERLEVEL" val="1"/>
</p:tagLst>
</file>

<file path=ppt/tags/tag276.xml><?xml version="1.0" encoding="utf-8"?>
<p:tagLst xmlns:p="http://schemas.openxmlformats.org/presentationml/2006/main">
  <p:tag name="KSO_WM_TEMPLATE_CATEGORY" val="custom"/>
  <p:tag name="KSO_WM_TEMPLATE_INDEX" val="1"/>
  <p:tag name="KSO_WM_UNIT_TYPE" val="g"/>
  <p:tag name="KSO_WM_UNIT_INDEX" val="1"/>
  <p:tag name="KSO_WM_UNIT_ID" val="custom1_9*g*1"/>
  <p:tag name="KSO_WM_UNIT_LAYERLEVEL" val="1"/>
  <p:tag name="KSO_WM_UNIT_VALUE" val="1"/>
  <p:tag name="KSO_WM_UNIT_HIGHLIGHT" val="0"/>
  <p:tag name="KSO_WM_UNIT_COMPATIBLE" val="0"/>
  <p:tag name="KSO_WM_BEAUTIFY_FLAG" val="#wm#"/>
  <p:tag name="KSO_WM_TAG_VERSION" val="1.0"/>
  <p:tag name="KSO_WM_UNIT_PRESET_TEXT" val="07"/>
  <p:tag name="KSO_WM_UNIT_RELATE_UNITID" val="custom1_9*a*1"/>
  <p:tag name="KSO_WM_DIAGRAM_GROUP_CODE" val="m1-3"/>
</p:tagLst>
</file>

<file path=ppt/tags/tag277.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78.xml><?xml version="1.0" encoding="utf-8"?>
<p:tagLst xmlns:p="http://schemas.openxmlformats.org/presentationml/2006/main">
  <p:tag name="KSO_WM_SLIDE_ID" val="custom1_9"/>
  <p:tag name="KSO_WM_SLIDE_INDEX" val="9"/>
  <p:tag name="KSO_WM_SLIDE_ITEM_CNT" val="4"/>
  <p:tag name="KSO_WM_SLIDE_LAYOUT" val="a_b_g_m"/>
  <p:tag name="KSO_WM_SLIDE_LAYOUT_CNT" val="1_2_1_1"/>
  <p:tag name="KSO_WM_SLIDE_TYPE" val="text"/>
  <p:tag name="KSO_WM_BEAUTIFY_FLAG" val="#wm#"/>
  <p:tag name="KSO_WM_SLIDE_POSITION" val="0*0"/>
  <p:tag name="KSO_WM_SLIDE_SIZE" val="889*421"/>
  <p:tag name="KSO_WM_TEMPLATE_CATEGORY" val="custom"/>
  <p:tag name="KSO_WM_TEMPLATE_INDEX" val="1"/>
  <p:tag name="KSO_WM_DIAGRAM_GROUP_CODE" val="m1-3"/>
  <p:tag name="KSO_WM_TAG_VERSION" val="1.0"/>
  <p:tag name="KSO_WM_SLIDE_SUBTYPE" val="diag"/>
  <p:tag name="KSO_WM_SLIDE_DIAGTYPE" val="m"/>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80.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81.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82.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83.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84.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
  <p:tag name="KSO_WM_UNIT_TYPE" val="l_i"/>
  <p:tag name="KSO_WM_UNIT_INDEX" val="1_1"/>
  <p:tag name="KSO_WM_UNIT_ID" val="custom1_11*l_i*1_1"/>
  <p:tag name="KSO_WM_UNIT_LAYERLEVEL" val="1_1"/>
  <p:tag name="KSO_WM_DIAGRAM_GROUP_CODE" val="l1-3"/>
  <p:tag name="KSO_WM_UNIT_USESOURCEFORMAT_APPLY" val="0"/>
  <p:tag name="KSO_WM_UNIT_HIGHLIGHT" val="0"/>
  <p:tag name="KSO_WM_UNIT_COMPATIBLE" val="0"/>
</p:tagLst>
</file>

<file path=ppt/tags/tag287.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88.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89.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290.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91.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293.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94.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295.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296.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97.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298.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299.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00.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301.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02.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303.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304.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305.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306.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07.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308.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309.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3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10.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311.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12.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313.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314.xml><?xml version="1.0" encoding="utf-8"?>
<p:tagLst xmlns:p="http://schemas.openxmlformats.org/presentationml/2006/main">
  <p:tag name="KSO_WM_BEAUTIFY_FLAG" val="#wm#"/>
  <p:tag name="KSO_WM_TEMPLATE_CATEGORY" val="custom"/>
  <p:tag name="KSO_WM_TEMPLATE_INDEX" val="1"/>
  <p:tag name="KSO_WM_SPECIAL_SOURCE" val="bdnull"/>
</p:tagLst>
</file>

<file path=ppt/tags/tag315.xml><?xml version="1.0" encoding="utf-8"?>
<p:tagLst xmlns:p="http://schemas.openxmlformats.org/presentationml/2006/main">
  <p:tag name="KSO_WM_TEMPLATE_CATEGORY" val="custom"/>
  <p:tag name="KSO_WM_TEMPLATE_INDEX" val="1"/>
  <p:tag name="KSO_WM_UNIT_TYPE" val="g"/>
  <p:tag name="KSO_WM_UNIT_INDEX" val="1"/>
  <p:tag name="KSO_WM_UNIT_ID" val="custom1_5*g*1"/>
  <p:tag name="KSO_WM_UNIT_LAYERLEVEL" val="1"/>
  <p:tag name="KSO_WM_UNIT_VALUE" val="1"/>
  <p:tag name="KSO_WM_UNIT_HIGHLIGHT" val="0"/>
  <p:tag name="KSO_WM_UNIT_COMPATIBLE" val="0"/>
  <p:tag name="KSO_WM_BEAUTIFY_FLAG" val="#wm#"/>
  <p:tag name="KSO_WM_TAG_VERSION" val="1.0"/>
  <p:tag name="KSO_WM_UNIT_PRESET_TEXT" val="03"/>
  <p:tag name="KSO_WM_UNIT_RELATE_UNITID" val="custom1_5*a*1"/>
  <p:tag name="KSO_WM_DIAGRAM_GROUP_CODE" val="m1-2"/>
</p:tagLst>
</file>

<file path=ppt/tags/tag316.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17.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2"/>
  <p:tag name="KSO_WM_UNIT_ID" val="custom1_5*m_h_i*1_2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3"/>
  <p:tag name="KSO_WM_UNIT_ID" val="custom1_5*m_h_i*1_2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19.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1_1"/>
  <p:tag name="KSO_WM_UNIT_ID" val="custom1_9*m_h_a*1_1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20.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1_1"/>
  <p:tag name="KSO_WM_UNIT_ID" val="custom1_9*m_h_i*1_1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21.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1_1"/>
  <p:tag name="KSO_WM_UNIT_ID" val="custom1_9*m_h_f*1_1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22.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2_1"/>
  <p:tag name="KSO_WM_UNIT_ID" val="custom1_9*m_h_a*1_2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23.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2_1"/>
  <p:tag name="KSO_WM_UNIT_ID" val="custom1_9*m_h_i*1_2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24.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2_1"/>
  <p:tag name="KSO_WM_UNIT_ID" val="custom1_9*m_h_f*1_2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25.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3_1"/>
  <p:tag name="KSO_WM_UNIT_ID" val="custom1_9*m_h_a*1_3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26.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3_1"/>
  <p:tag name="KSO_WM_UNIT_ID" val="custom1_9*m_h_i*1_3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27.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3_1"/>
  <p:tag name="KSO_WM_UNIT_ID" val="custom1_9*m_h_f*1_3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28.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4_1"/>
  <p:tag name="KSO_WM_UNIT_ID" val="custom1_9*m_h_a*1_4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29.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4_1"/>
  <p:tag name="KSO_WM_UNIT_ID" val="custom1_9*m_h_i*1_4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330.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4_1"/>
  <p:tag name="KSO_WM_UNIT_ID" val="custom1_9*m_h_f*1_4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31.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1"/>
  <p:tag name="KSO_WM_UNIT_ID" val="custom1_9*m_i*1_1"/>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32.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2"/>
  <p:tag name="KSO_WM_UNIT_ID" val="custom1_9*m_i*1_2"/>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33.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3"/>
  <p:tag name="KSO_WM_UNIT_ID" val="custom1_9*m_i*1_3"/>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34.xml><?xml version="1.0" encoding="utf-8"?>
<p:tagLst xmlns:p="http://schemas.openxmlformats.org/presentationml/2006/main">
  <p:tag name="KSO_WM_TAG_VERSION" val="1.0"/>
  <p:tag name="KSO_WM_SLIDE_ITEM_CNT" val="4"/>
  <p:tag name="KSO_WM_SLIDE_LAYOUT" val="a_b_g_m"/>
  <p:tag name="KSO_WM_SLIDE_LAYOUT_CNT" val="1_1_1_1"/>
  <p:tag name="KSO_WM_SLIDE_TYPE" val="text"/>
  <p:tag name="KSO_WM_BEAUTIFY_FLAG" val="#wm#"/>
  <p:tag name="KSO_WM_SLIDE_POSITION" val="0*0"/>
  <p:tag name="KSO_WM_SLIDE_SIZE" val="923*472"/>
  <p:tag name="KSO_WM_TEMPLATE_CATEGORY" val="custom"/>
  <p:tag name="KSO_WM_TEMPLATE_INDEX" val="1"/>
  <p:tag name="KSO_WM_SLIDE_ID" val="custom1_5"/>
  <p:tag name="KSO_WM_SLIDE_INDEX" val="5"/>
  <p:tag name="KSO_WM_DIAGRAM_GROUP_CODE" val="m1-2"/>
  <p:tag name="KSO_WM_SLIDE_DIAGTYPE" val="m"/>
  <p:tag name="KSO_WM_SLIDE_SUBTYPE" val="diag"/>
  <p:tag name="KSO_WM_SPECIAL_SOURCE" val="bdnull"/>
</p:tagLst>
</file>

<file path=ppt/tags/tag335.xml><?xml version="1.0" encoding="utf-8"?>
<p:tagLst xmlns:p="http://schemas.openxmlformats.org/presentationml/2006/main">
  <p:tag name="KSO_WM_TEMPLATE_CATEGORY" val="custom"/>
  <p:tag name="KSO_WM_TEMPLATE_INDEX" val="1"/>
  <p:tag name="KSO_WM_UNIT_TYPE" val="a"/>
  <p:tag name="KSO_WM_UNIT_INDEX" val="1"/>
  <p:tag name="KSO_WM_UNIT_ID" val="custom1_12*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Lst>
</file>

<file path=ppt/tags/tag336.xml><?xml version="1.0" encoding="utf-8"?>
<p:tagLst xmlns:p="http://schemas.openxmlformats.org/presentationml/2006/main">
  <p:tag name="KSO_WM_TEMPLATE_CATEGORY" val="custom"/>
  <p:tag name="KSO_WM_TEMPLATE_INDEX" val="1"/>
  <p:tag name="KSO_WM_TAG_VERSION" val="1.0"/>
  <p:tag name="KSO_WM_SLIDE_ID" val="custom1_12"/>
  <p:tag name="KSO_WM_SLIDE_INDEX" val="12"/>
  <p:tag name="KSO_WM_SLIDE_ITEM_CNT" val="0"/>
  <p:tag name="KSO_WM_SLIDE_LAYOUT" val="a"/>
  <p:tag name="KSO_WM_SLIDE_LAYOUT_CNT" val="1"/>
  <p:tag name="KSO_WM_SLIDE_TYPE" val="endPage"/>
  <p:tag name="KSO_WM_SLIDE_SUBTYPE" val="pureTxt"/>
  <p:tag name="KSO_WM_BEAUTIFY_FLAG" val="#wm#"/>
</p:tagLst>
</file>

<file path=ppt/tags/tag3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3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9.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0.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41.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42.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3.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44.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45.xml><?xml version="1.0" encoding="utf-8"?>
<p:tagLst xmlns:p="http://schemas.openxmlformats.org/presentationml/2006/main">
  <p:tag name="KSO_WM_TAG_VERSION" val="1.0"/>
  <p:tag name="KSO_WM_TEMPLATE_CATEGORY" val="custom"/>
  <p:tag name="KSO_WM_TEMPLATE_INDEX" val="1"/>
</p:tagLst>
</file>

<file path=ppt/tags/tag46.xml><?xml version="1.0" encoding="utf-8"?>
<p:tagLst xmlns:p="http://schemas.openxmlformats.org/presentationml/2006/main">
  <p:tag name="KSO_WM_TAG_VERSION" val="1.0"/>
  <p:tag name="KSO_WM_TEMPLATE_CATEGORY" val="custom"/>
  <p:tag name="KSO_WM_TEMPLATE_INDEX" val="1"/>
</p:tagLst>
</file>

<file path=ppt/tags/tag4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4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4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5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5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5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5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5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5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59.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60.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61.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62.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63.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64.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66.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6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6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6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7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7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7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7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7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7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7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7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7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79.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0.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1.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82.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83.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84.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85.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86.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7.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88.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89.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90.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91.xml><?xml version="1.0" encoding="utf-8"?>
<p:tagLst xmlns:p="http://schemas.openxmlformats.org/presentationml/2006/main">
  <p:tag name="KSO_WM_TAG_VERSION" val="1.0"/>
  <p:tag name="KSO_WM_TEMPLATE_CATEGORY" val="custom"/>
  <p:tag name="KSO_WM_TEMPLATE_INDEX" val="1"/>
</p:tagLst>
</file>

<file path=ppt/tags/tag92.xml><?xml version="1.0" encoding="utf-8"?>
<p:tagLst xmlns:p="http://schemas.openxmlformats.org/presentationml/2006/main">
  <p:tag name="KSO_WM_TAG_VERSION" val="1.0"/>
  <p:tag name="KSO_WM_TEMPLATE_CATEGORY" val="custom"/>
  <p:tag name="KSO_WM_TEMPLATE_INDEX" val="1"/>
</p:tagLst>
</file>

<file path=ppt/tags/tag93.xml><?xml version="1.0" encoding="utf-8"?>
<p:tagLst xmlns:p="http://schemas.openxmlformats.org/presentationml/2006/main">
  <p:tag name="KSO_WM_TEMPLATE_CATEGORY" val="custom"/>
  <p:tag name="KSO_WM_TEMPLATE_INDEX" val="1"/>
  <p:tag name="KSO_WM_TAG_VERSION" val="1.0"/>
  <p:tag name="KSO_WM_UNIT_ID" val="custom1_1*a*1"/>
  <p:tag name="KSO_WM_UNIT_LAYERLEVEL" val="1"/>
  <p:tag name="KSO_WM_UNIT_VALUE" val="11"/>
  <p:tag name="KSO_WM_UNIT_ISCONTENTSTITLE" val="0"/>
  <p:tag name="KSO_WM_UNIT_HIGHLIGHT" val="0"/>
  <p:tag name="KSO_WM_UNIT_COMPATIBLE" val="0"/>
  <p:tag name="KSO_WM_BEAUTIFY_FLAG" val="#wm#"/>
  <p:tag name="KSO_WM_UNIT_TYPE" val="a"/>
  <p:tag name="KSO_WM_UNIT_INDEX" val="1"/>
  <p:tag name="KSO_WM_UNIT_PRESET_TEXT" val="单击此处添加标题"/>
</p:tagLst>
</file>

<file path=ppt/tags/tag94.xml><?xml version="1.0" encoding="utf-8"?>
<p:tagLst xmlns:p="http://schemas.openxmlformats.org/presentationml/2006/main">
  <p:tag name="KSO_WM_TEMPLATE_CATEGORY" val="custom"/>
  <p:tag name="KSO_WM_TEMPLATE_INDEX" val="1"/>
  <p:tag name="KSO_WM_TAG_VERSION" val="1.0"/>
  <p:tag name="KSO_WM_UNIT_ID" val="custom1_1*b*1"/>
  <p:tag name="KSO_WM_UNIT_LAYERLEVEL" val="1"/>
  <p:tag name="KSO_WM_UNIT_VALUE" val="28"/>
  <p:tag name="KSO_WM_UNIT_ISCONTENTSTITLE" val="0"/>
  <p:tag name="KSO_WM_UNIT_HIGHLIGHT" val="0"/>
  <p:tag name="KSO_WM_UNIT_COMPATIBLE" val="0"/>
  <p:tag name="KSO_WM_BEAUTIFY_FLAG" val="#wm#"/>
  <p:tag name="KSO_WM_UNIT_TYPE" val="b"/>
  <p:tag name="KSO_WM_UNIT_INDEX" val="1"/>
  <p:tag name="KSO_WM_UNIT_PRESET_TEXT" val="单击此处添加副标题"/>
</p:tagLst>
</file>

<file path=ppt/tags/tag95.xml><?xml version="1.0" encoding="utf-8"?>
<p:tagLst xmlns:p="http://schemas.openxmlformats.org/presentationml/2006/main">
  <p:tag name="KSO_WM_UNIT_HIGHLIGHT" val="0"/>
  <p:tag name="KSO_WM_UNIT_COMPATIBLE" val="0"/>
  <p:tag name="KSO_WM_UNIT_ID" val="custom1_1*i*1"/>
  <p:tag name="KSO_WM_TEMPLATE_CATEGORY" val="custom"/>
  <p:tag name="KSO_WM_TEMPLATE_INDEX" val="1"/>
  <p:tag name="KSO_WM_UNIT_LAYERLEVEL" val="1"/>
  <p:tag name="KSO_WM_TAG_VERSION" val="1.0"/>
  <p:tag name="KSO_WM_BEAUTIFY_FLAG" val="#wm#"/>
  <p:tag name="KSO_WM_UNIT_TYPE" val="i"/>
  <p:tag name="KSO_WM_UNIT_INDEX" val="1"/>
</p:tagLst>
</file>

<file path=ppt/tags/tag96.xml><?xml version="1.0" encoding="utf-8"?>
<p:tagLst xmlns:p="http://schemas.openxmlformats.org/presentationml/2006/main">
  <p:tag name="KSO_WM_TEMPLATE_CATEGORY" val="custom"/>
  <p:tag name="KSO_WM_TEMPLATE_INDEX" val="1"/>
  <p:tag name="KSO_WM_TAG_VERSION" val="1.0"/>
  <p:tag name="KSO_WM_SLIDE_ID" val="custom1_1"/>
  <p:tag name="KSO_WM_SLIDE_INDEX" val="1"/>
  <p:tag name="KSO_WM_SLIDE_ITEM_CNT" val="0"/>
  <p:tag name="KSO_WM_SLIDE_LAYOUT" val="a_b"/>
  <p:tag name="KSO_WM_SLIDE_LAYOUT_CNT" val="1_2"/>
  <p:tag name="KSO_WM_SLIDE_TYPE" val="title"/>
  <p:tag name="KSO_WM_SLIDE_SUBTYPE" val="picTxt"/>
  <p:tag name="KSO_WM_BEAUTIFY_FLAG" val="#wm#"/>
  <p:tag name="KSO_WM_TEMPLATE_THUMBS_INDEX" val="1、3、4、5、7、9、11、12、15、19、21、24、25、"/>
  <p:tag name="KSO_WM_TEMPLATE_TOPIC_ID" val="2869567"/>
  <p:tag name="KSO_WM_TEMPLATE_OUTLINE_ID" val="15"/>
  <p:tag name="KSO_WM_TEMPLATE_SCENE_ID" val="1"/>
  <p:tag name="KSO_WM_TEMPLATE_JOB_ID" val="2"/>
  <p:tag name="KSO_WM_TEMPLATE_TOPIC_DEFAULT" val="1"/>
</p:tagLst>
</file>

<file path=ppt/tags/tag97.xml><?xml version="1.0" encoding="utf-8"?>
<p:tagLst xmlns:p="http://schemas.openxmlformats.org/presentationml/2006/main">
  <p:tag name="KSO_WM_TAG_VERSION" val="1.0"/>
  <p:tag name="KSO_WM_BEAUTIFY_FLAG" val="#wm#"/>
  <p:tag name="KSO_WM_UNIT_TYPE" val="i"/>
  <p:tag name="KSO_WM_UNIT_ID" val="custom1_2*i*0"/>
  <p:tag name="KSO_WM_TEMPLATE_CATEGORY" val="custom"/>
  <p:tag name="KSO_WM_TEMPLATE_INDEX" val="1"/>
  <p:tag name="KSO_WM_UNIT_INDEX" val="0"/>
  <p:tag name="KSO_WM_UNIT_HIGHLIGHT" val="0"/>
  <p:tag name="KSO_WM_UNIT_COMPATIBLE" val="0"/>
  <p:tag name="KSO_WM_DIAGRAM_GROUP_CODE" val="l1-1"/>
  <p:tag name="KSO_WM_UNIT_LAYERLEVEL" val="1"/>
</p:tagLst>
</file>

<file path=ppt/tags/tag98.xml><?xml version="1.0" encoding="utf-8"?>
<p:tagLst xmlns:p="http://schemas.openxmlformats.org/presentationml/2006/main">
  <p:tag name="KSO_WM_TEMPLATE_CATEGORY" val="custom"/>
  <p:tag name="KSO_WM_TEMPLATE_INDEX" val="1"/>
  <p:tag name="KSO_WM_TAG_VERSION" val="1.0"/>
  <p:tag name="KSO_WM_UNIT_TYPE" val="a"/>
  <p:tag name="KSO_WM_UNIT_INDEX" val="1"/>
  <p:tag name="KSO_WM_UNIT_ID" val="custom1_2*a*1"/>
  <p:tag name="KSO_WM_UNIT_LAYERLEVEL" val="1"/>
  <p:tag name="KSO_WM_UNIT_ISCONTENTSTITLE" val="1"/>
  <p:tag name="KSO_WM_UNIT_VALUE" val="7"/>
  <p:tag name="KSO_WM_UNIT_HIGHLIGHT" val="0"/>
  <p:tag name="KSO_WM_UNIT_COMPATIBLE" val="0"/>
  <p:tag name="KSO_WM_BEAUTIFY_FLAG" val="#wm#"/>
  <p:tag name="KSO_WM_UNIT_PRESET_TEXT" val="目录"/>
  <p:tag name="KSO_WM_DIAGRAM_GROUP_CODE" val="l1-1"/>
</p:tagLst>
</file>

<file path=ppt/tags/tag99.xml><?xml version="1.0" encoding="utf-8"?>
<p:tagLst xmlns:p="http://schemas.openxmlformats.org/presentationml/2006/main">
  <p:tag name="KSO_WM_TEMPLATE_CATEGORY" val="custom"/>
  <p:tag name="KSO_WM_TEMPLATE_INDEX" val="1"/>
  <p:tag name="KSO_WM_TAG_VERSION" val="1.0"/>
  <p:tag name="KSO_WM_UNIT_TYPE" val="l_h_i"/>
  <p:tag name="KSO_WM_UNIT_INDEX" val="1_1_1"/>
  <p:tag name="KSO_WM_UNIT_ID" val="custom1_2*l_h_i*1_1_1"/>
  <p:tag name="KSO_WM_UNIT_LAYERLEVEL" val="1_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heme/theme1.xml><?xml version="1.0" encoding="utf-8"?>
<a:theme xmlns:a="http://schemas.openxmlformats.org/drawingml/2006/main" name="总结汇报">
  <a:themeElements>
    <a:clrScheme name="自定义 10">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总结汇报">
  <a:themeElements>
    <a:clrScheme name="自定义 10">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4350</Words>
  <Application>WPS 演示</Application>
  <PresentationFormat/>
  <Paragraphs>364</Paragraphs>
  <Slides>24</Slides>
  <Notes>10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24</vt:i4>
      </vt:variant>
    </vt:vector>
  </HeadingPairs>
  <TitlesOfParts>
    <vt:vector size="38" baseType="lpstr">
      <vt:lpstr>Arial</vt:lpstr>
      <vt:lpstr>宋体</vt:lpstr>
      <vt:lpstr>Wingdings</vt:lpstr>
      <vt:lpstr>微软雅黑</vt:lpstr>
      <vt:lpstr>黑体</vt:lpstr>
      <vt:lpstr>Calibri</vt:lpstr>
      <vt:lpstr>Montserrat</vt:lpstr>
      <vt:lpstr>Arial</vt:lpstr>
      <vt:lpstr>Calibri</vt:lpstr>
      <vt:lpstr>Lato</vt:lpstr>
      <vt:lpstr>Segoe Print</vt:lpstr>
      <vt:lpstr>Arial Unicode MS</vt:lpstr>
      <vt:lpstr>总结汇报</vt:lpstr>
      <vt:lpstr>1_总结汇报</vt:lpstr>
      <vt:lpstr>答题卡识别</vt:lpstr>
      <vt:lpstr>PowerPoint 演示文稿</vt:lpstr>
      <vt:lpstr>答题卡识别现状</vt:lpstr>
      <vt:lpstr>PowerPoint 演示文稿</vt:lpstr>
      <vt:lpstr>答题卡识别操作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实验设计</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Alice</cp:lastModifiedBy>
  <cp:revision>232</cp:revision>
  <dcterms:created xsi:type="dcterms:W3CDTF">2018-03-01T02:03:00Z</dcterms:created>
  <dcterms:modified xsi:type="dcterms:W3CDTF">2021-12-16T14:22:23Z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y fmtid="{D5CDD505-2E9C-101B-9397-08002B2CF9AE}" pid="3" name="KSORubyTemplateID">
    <vt:lpwstr>2</vt:lpwstr>
  </property>
</Properties>
</file>