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01" r:id="rId2"/>
    <p:sldId id="302" r:id="rId3"/>
    <p:sldId id="303" r:id="rId4"/>
    <p:sldId id="304" r:id="rId5"/>
    <p:sldId id="305" r:id="rId6"/>
    <p:sldId id="307" r:id="rId7"/>
    <p:sldId id="353" r:id="rId8"/>
    <p:sldId id="309" r:id="rId9"/>
    <p:sldId id="312" r:id="rId10"/>
    <p:sldId id="356" r:id="rId11"/>
    <p:sldId id="370" r:id="rId12"/>
    <p:sldId id="362" r:id="rId13"/>
    <p:sldId id="359" r:id="rId14"/>
    <p:sldId id="367" r:id="rId15"/>
    <p:sldId id="364" r:id="rId16"/>
    <p:sldId id="350" r:id="rId17"/>
    <p:sldId id="365" r:id="rId18"/>
    <p:sldId id="355" r:id="rId19"/>
    <p:sldId id="361" r:id="rId20"/>
    <p:sldId id="352" r:id="rId21"/>
    <p:sldId id="351" r:id="rId22"/>
    <p:sldId id="360" r:id="rId23"/>
    <p:sldId id="357" r:id="rId24"/>
    <p:sldId id="317" r:id="rId25"/>
    <p:sldId id="376" r:id="rId26"/>
    <p:sldId id="315" r:id="rId27"/>
    <p:sldId id="377" r:id="rId28"/>
    <p:sldId id="363" r:id="rId29"/>
    <p:sldId id="375" r:id="rId30"/>
    <p:sldId id="366" r:id="rId31"/>
    <p:sldId id="322" r:id="rId32"/>
    <p:sldId id="358" r:id="rId33"/>
    <p:sldId id="369" r:id="rId34"/>
    <p:sldId id="371" r:id="rId35"/>
    <p:sldId id="372" r:id="rId36"/>
    <p:sldId id="373" r:id="rId37"/>
    <p:sldId id="374" r:id="rId38"/>
    <p:sldId id="368" r:id="rId39"/>
    <p:sldId id="354" r:id="rId40"/>
    <p:sldId id="341" r:id="rId41"/>
  </p:sldIdLst>
  <p:sldSz cx="9144000" cy="5143500" type="screen16x9"/>
  <p:notesSz cx="6858000" cy="9144000"/>
  <p:custDataLst>
    <p:tags r:id="rId43"/>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3E01"/>
    <a:srgbClr val="E8EAE9"/>
    <a:srgbClr val="FCFCFC"/>
    <a:srgbClr val="CCD0D1"/>
    <a:srgbClr val="D7D9E1"/>
    <a:srgbClr val="D5D8E3"/>
    <a:srgbClr val="DADBDE"/>
    <a:srgbClr val="D9DDE7"/>
    <a:srgbClr val="ECECEC"/>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6" autoAdjust="0"/>
    <p:restoredTop sz="94660"/>
  </p:normalViewPr>
  <p:slideViewPr>
    <p:cSldViewPr>
      <p:cViewPr varScale="1">
        <p:scale>
          <a:sx n="104" d="100"/>
          <a:sy n="104" d="100"/>
        </p:scale>
        <p:origin x="72" y="78"/>
      </p:cViewPr>
      <p:guideLst>
        <p:guide orient="horz" pos="1620"/>
        <p:guide pos="2880"/>
      </p:guideLst>
    </p:cSldViewPr>
  </p:slid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列1</c:v>
                </c:pt>
              </c:strCache>
            </c:strRef>
          </c:tx>
          <c:spPr>
            <a:solidFill>
              <a:schemeClr val="accent3"/>
            </a:solidFill>
            <a:ln>
              <a:noFill/>
            </a:ln>
            <a:effectLst/>
            <a:sp3d/>
          </c:spPr>
          <c:invertIfNegative val="0"/>
          <c:cat>
            <c:strRef>
              <c:f>Sheet1!$A$2:$A$4</c:f>
              <c:strCache>
                <c:ptCount val="3"/>
                <c:pt idx="0">
                  <c:v>添加标题</c:v>
                </c:pt>
                <c:pt idx="1">
                  <c:v>添加标题</c:v>
                </c:pt>
                <c:pt idx="2">
                  <c:v>添加标题</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列2</c:v>
                </c:pt>
              </c:strCache>
            </c:strRef>
          </c:tx>
          <c:spPr>
            <a:solidFill>
              <a:schemeClr val="accent5"/>
            </a:solidFill>
            <a:ln>
              <a:noFill/>
            </a:ln>
            <a:effectLst/>
            <a:sp3d/>
          </c:spPr>
          <c:invertIfNegative val="0"/>
          <c:cat>
            <c:strRef>
              <c:f>Sheet1!$A$2:$A$4</c:f>
              <c:strCache>
                <c:ptCount val="3"/>
                <c:pt idx="0">
                  <c:v>添加标题</c:v>
                </c:pt>
                <c:pt idx="1">
                  <c:v>添加标题</c:v>
                </c:pt>
                <c:pt idx="2">
                  <c:v>添加标题</c:v>
                </c:pt>
              </c:strCache>
            </c:strRef>
          </c:cat>
          <c:val>
            <c:numRef>
              <c:f>Sheet1!$C$2:$C$4</c:f>
              <c:numCache>
                <c:formatCode>General</c:formatCode>
                <c:ptCount val="3"/>
                <c:pt idx="0">
                  <c:v>2.4</c:v>
                </c:pt>
                <c:pt idx="1">
                  <c:v>4.4000000000000004</c:v>
                </c:pt>
                <c:pt idx="2">
                  <c:v>1.8</c:v>
                </c:pt>
              </c:numCache>
            </c:numRef>
          </c:val>
        </c:ser>
        <c:ser>
          <c:idx val="2"/>
          <c:order val="2"/>
          <c:tx>
            <c:strRef>
              <c:f>Sheet1!$D$1</c:f>
              <c:strCache>
                <c:ptCount val="1"/>
                <c:pt idx="0">
                  <c:v>列3</c:v>
                </c:pt>
              </c:strCache>
            </c:strRef>
          </c:tx>
          <c:spPr>
            <a:solidFill>
              <a:schemeClr val="accent2"/>
            </a:solidFill>
            <a:ln>
              <a:noFill/>
            </a:ln>
            <a:effectLst/>
            <a:sp3d/>
          </c:spPr>
          <c:invertIfNegative val="0"/>
          <c:cat>
            <c:strRef>
              <c:f>Sheet1!$A$2:$A$4</c:f>
              <c:strCache>
                <c:ptCount val="3"/>
                <c:pt idx="0">
                  <c:v>添加标题</c:v>
                </c:pt>
                <c:pt idx="1">
                  <c:v>添加标题</c:v>
                </c:pt>
                <c:pt idx="2">
                  <c:v>添加标题</c:v>
                </c:pt>
              </c:strCache>
            </c:strRef>
          </c:cat>
          <c:val>
            <c:numRef>
              <c:f>Sheet1!$D$2:$D$4</c:f>
              <c:numCache>
                <c:formatCode>General</c:formatCode>
                <c:ptCount val="3"/>
                <c:pt idx="0">
                  <c:v>2</c:v>
                </c:pt>
                <c:pt idx="1">
                  <c:v>2</c:v>
                </c:pt>
                <c:pt idx="2">
                  <c:v>3</c:v>
                </c:pt>
              </c:numCache>
            </c:numRef>
          </c:val>
        </c:ser>
        <c:dLbls>
          <c:showLegendKey val="0"/>
          <c:showVal val="0"/>
          <c:showCatName val="0"/>
          <c:showSerName val="0"/>
          <c:showPercent val="0"/>
          <c:showBubbleSize val="0"/>
        </c:dLbls>
        <c:gapWidth val="150"/>
        <c:shape val="box"/>
        <c:axId val="258327240"/>
        <c:axId val="258328024"/>
        <c:axId val="0"/>
      </c:bar3DChart>
      <c:catAx>
        <c:axId val="258327240"/>
        <c:scaling>
          <c:orientation val="minMax"/>
        </c:scaling>
        <c:delete val="1"/>
        <c:axPos val="b"/>
        <c:numFmt formatCode="General" sourceLinked="1"/>
        <c:majorTickMark val="none"/>
        <c:minorTickMark val="none"/>
        <c:tickLblPos val="nextTo"/>
        <c:crossAx val="258328024"/>
        <c:crosses val="autoZero"/>
        <c:auto val="1"/>
        <c:lblAlgn val="ctr"/>
        <c:lblOffset val="100"/>
        <c:noMultiLvlLbl val="0"/>
      </c:catAx>
      <c:valAx>
        <c:axId val="258328024"/>
        <c:scaling>
          <c:orientation val="minMax"/>
        </c:scaling>
        <c:delete val="1"/>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crossAx val="2583272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2017/5/26</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10</a:t>
            </a:fld>
            <a:endParaRPr lang="zh-CN" altLang="en-US" dirty="0"/>
          </a:p>
        </p:txBody>
      </p:sp>
    </p:spTree>
    <p:extLst>
      <p:ext uri="{BB962C8B-B14F-4D97-AF65-F5344CB8AC3E}">
        <p14:creationId xmlns:p14="http://schemas.microsoft.com/office/powerpoint/2010/main" val="292852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16</a:t>
            </a:fld>
            <a:endParaRPr lang="zh-CN" altLang="en-US" dirty="0"/>
          </a:p>
        </p:txBody>
      </p:sp>
    </p:spTree>
    <p:extLst>
      <p:ext uri="{BB962C8B-B14F-4D97-AF65-F5344CB8AC3E}">
        <p14:creationId xmlns:p14="http://schemas.microsoft.com/office/powerpoint/2010/main" val="1910076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21</a:t>
            </a:fld>
            <a:endParaRPr lang="zh-CN" altLang="en-US" dirty="0"/>
          </a:p>
        </p:txBody>
      </p:sp>
    </p:spTree>
    <p:extLst>
      <p:ext uri="{BB962C8B-B14F-4D97-AF65-F5344CB8AC3E}">
        <p14:creationId xmlns:p14="http://schemas.microsoft.com/office/powerpoint/2010/main" val="909312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23</a:t>
            </a:fld>
            <a:endParaRPr lang="zh-CN" altLang="en-US" dirty="0"/>
          </a:p>
        </p:txBody>
      </p:sp>
    </p:spTree>
    <p:extLst>
      <p:ext uri="{BB962C8B-B14F-4D97-AF65-F5344CB8AC3E}">
        <p14:creationId xmlns:p14="http://schemas.microsoft.com/office/powerpoint/2010/main" val="292852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24</a:t>
            </a:fld>
            <a:endParaRPr lang="zh-CN" altLang="en-US" dirty="0"/>
          </a:p>
        </p:txBody>
      </p:sp>
    </p:spTree>
    <p:extLst>
      <p:ext uri="{BB962C8B-B14F-4D97-AF65-F5344CB8AC3E}">
        <p14:creationId xmlns:p14="http://schemas.microsoft.com/office/powerpoint/2010/main" val="3696264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26</a:t>
            </a:fld>
            <a:endParaRPr lang="zh-CN" altLang="en-US" dirty="0"/>
          </a:p>
        </p:txBody>
      </p:sp>
    </p:spTree>
    <p:extLst>
      <p:ext uri="{BB962C8B-B14F-4D97-AF65-F5344CB8AC3E}">
        <p14:creationId xmlns:p14="http://schemas.microsoft.com/office/powerpoint/2010/main" val="131272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31</a:t>
            </a:fld>
            <a:endParaRPr lang="zh-CN" altLang="en-US" dirty="0"/>
          </a:p>
        </p:txBody>
      </p:sp>
    </p:spTree>
    <p:extLst>
      <p:ext uri="{BB962C8B-B14F-4D97-AF65-F5344CB8AC3E}">
        <p14:creationId xmlns:p14="http://schemas.microsoft.com/office/powerpoint/2010/main" val="3940438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32</a:t>
            </a:fld>
            <a:endParaRPr lang="zh-CN" altLang="en-US" dirty="0"/>
          </a:p>
        </p:txBody>
      </p:sp>
    </p:spTree>
    <p:extLst>
      <p:ext uri="{BB962C8B-B14F-4D97-AF65-F5344CB8AC3E}">
        <p14:creationId xmlns:p14="http://schemas.microsoft.com/office/powerpoint/2010/main" val="292852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39</a:t>
            </a:fld>
            <a:endParaRPr lang="zh-CN" altLang="en-US" dirty="0"/>
          </a:p>
        </p:txBody>
      </p:sp>
    </p:spTree>
    <p:extLst>
      <p:ext uri="{BB962C8B-B14F-4D97-AF65-F5344CB8AC3E}">
        <p14:creationId xmlns:p14="http://schemas.microsoft.com/office/powerpoint/2010/main" val="1504118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40</a:t>
            </a:fld>
            <a:endParaRPr lang="zh-CN" altLang="en-US"/>
          </a:p>
        </p:txBody>
      </p:sp>
    </p:spTree>
    <p:extLst>
      <p:ext uri="{BB962C8B-B14F-4D97-AF65-F5344CB8AC3E}">
        <p14:creationId xmlns:p14="http://schemas.microsoft.com/office/powerpoint/2010/main" val="3384288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3893463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292852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2663361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dirty="0"/>
          </a:p>
        </p:txBody>
      </p:sp>
    </p:spTree>
    <p:extLst>
      <p:ext uri="{BB962C8B-B14F-4D97-AF65-F5344CB8AC3E}">
        <p14:creationId xmlns:p14="http://schemas.microsoft.com/office/powerpoint/2010/main" val="1504118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6</a:t>
            </a:fld>
            <a:endParaRPr lang="zh-CN" altLang="en-US" dirty="0"/>
          </a:p>
        </p:txBody>
      </p:sp>
    </p:spTree>
    <p:extLst>
      <p:ext uri="{BB962C8B-B14F-4D97-AF65-F5344CB8AC3E}">
        <p14:creationId xmlns:p14="http://schemas.microsoft.com/office/powerpoint/2010/main" val="130683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7</a:t>
            </a:fld>
            <a:endParaRPr lang="zh-CN" altLang="en-US" dirty="0"/>
          </a:p>
        </p:txBody>
      </p:sp>
    </p:spTree>
    <p:extLst>
      <p:ext uri="{BB962C8B-B14F-4D97-AF65-F5344CB8AC3E}">
        <p14:creationId xmlns:p14="http://schemas.microsoft.com/office/powerpoint/2010/main" val="1306830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8</a:t>
            </a:fld>
            <a:endParaRPr lang="zh-CN" altLang="en-US" dirty="0"/>
          </a:p>
        </p:txBody>
      </p:sp>
    </p:spTree>
    <p:extLst>
      <p:ext uri="{BB962C8B-B14F-4D97-AF65-F5344CB8AC3E}">
        <p14:creationId xmlns:p14="http://schemas.microsoft.com/office/powerpoint/2010/main" val="1434244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9</a:t>
            </a:fld>
            <a:endParaRPr lang="zh-CN" altLang="en-US" dirty="0"/>
          </a:p>
        </p:txBody>
      </p:sp>
    </p:spTree>
    <p:extLst>
      <p:ext uri="{BB962C8B-B14F-4D97-AF65-F5344CB8AC3E}">
        <p14:creationId xmlns:p14="http://schemas.microsoft.com/office/powerpoint/2010/main" val="168859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p:transition spd="slow" advTm="0">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Rectangle 9"/>
          <p:cNvSpPr/>
          <p:nvPr userDrawn="1"/>
        </p:nvSpPr>
        <p:spPr>
          <a:xfrm>
            <a:off x="8500361" y="241918"/>
            <a:ext cx="365983" cy="2153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dirty="0"/>
          </a:p>
        </p:txBody>
      </p:sp>
      <p:sp>
        <p:nvSpPr>
          <p:cNvPr id="6" name="Isosceles Triangle 10"/>
          <p:cNvSpPr/>
          <p:nvPr userDrawn="1"/>
        </p:nvSpPr>
        <p:spPr>
          <a:xfrm rot="10610802">
            <a:off x="8504736" y="316259"/>
            <a:ext cx="366581" cy="19639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a:p>
        </p:txBody>
      </p:sp>
      <p:sp>
        <p:nvSpPr>
          <p:cNvPr id="7" name="Slide Number Placeholder 5"/>
          <p:cNvSpPr txBox="1">
            <a:spLocks/>
          </p:cNvSpPr>
          <p:nvPr userDrawn="1"/>
        </p:nvSpPr>
        <p:spPr>
          <a:xfrm>
            <a:off x="8519485" y="204940"/>
            <a:ext cx="337081" cy="350586"/>
          </a:xfrm>
          <a:prstGeom prst="rect">
            <a:avLst/>
          </a:prstGeom>
        </p:spPr>
        <p:txBody>
          <a:bodyPr vert="horz" lIns="0" tIns="0" rIns="0" bIns="45709"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000" smtClean="0"/>
              <a:pPr/>
              <a:t>‹#›</a:t>
            </a:fld>
            <a:endParaRPr lang="en-US" sz="1000" dirty="0"/>
          </a:p>
        </p:txBody>
      </p:sp>
      <p:grpSp>
        <p:nvGrpSpPr>
          <p:cNvPr id="8" name="Group 5"/>
          <p:cNvGrpSpPr/>
          <p:nvPr userDrawn="1"/>
        </p:nvGrpSpPr>
        <p:grpSpPr>
          <a:xfrm>
            <a:off x="347419" y="4731991"/>
            <a:ext cx="224082" cy="221156"/>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1" name="Group 9"/>
          <p:cNvGrpSpPr/>
          <p:nvPr userDrawn="1"/>
        </p:nvGrpSpPr>
        <p:grpSpPr>
          <a:xfrm flipH="1">
            <a:off x="933709" y="4731991"/>
            <a:ext cx="224082" cy="221156"/>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14" name="Straight Connector 3"/>
          <p:cNvCxnSpPr/>
          <p:nvPr userDrawn="1"/>
        </p:nvCxnSpPr>
        <p:spPr>
          <a:xfrm>
            <a:off x="552709" y="4845350"/>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210182"/>
      </p:ext>
    </p:extLst>
  </p:cSld>
  <p:clrMapOvr>
    <a:masterClrMapping/>
  </p:clrMapOvr>
  <p:transition spd="slow" advTm="0">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0" y="-8908"/>
            <a:ext cx="9144000" cy="514077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6" r:id="rId2"/>
  </p:sldLayoutIdLst>
  <p:transition spd="slow" advTm="0">
    <p:pull/>
  </p:transition>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3434798" y="418478"/>
            <a:ext cx="575388" cy="575387"/>
            <a:chOff x="304800" y="673100"/>
            <a:chExt cx="4000500" cy="4000500"/>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椭圆 4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3417510" y="2269981"/>
            <a:ext cx="792088" cy="792087"/>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954370" y="717810"/>
            <a:ext cx="2862054" cy="2862052"/>
            <a:chOff x="304800" y="673100"/>
            <a:chExt cx="4000500" cy="4000500"/>
          </a:xfrm>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椭圆 4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14"/>
          <p:cNvSpPr>
            <a:spLocks noChangeArrowheads="1"/>
          </p:cNvSpPr>
          <p:nvPr/>
        </p:nvSpPr>
        <p:spPr bwMode="auto">
          <a:xfrm>
            <a:off x="1323888" y="1498598"/>
            <a:ext cx="2459273" cy="1323439"/>
          </a:xfrm>
          <a:prstGeom prst="rect">
            <a:avLst/>
          </a:prstGeom>
          <a:extLst/>
        </p:spPr>
        <p:txBody>
          <a:bodyPr wrap="square">
            <a:spAutoFit/>
          </a:bodyPr>
          <a:lstStyle/>
          <a:p>
            <a:r>
              <a:rPr lang="en-US" altLang="zh-CN" sz="8000" dirty="0" smtClean="0">
                <a:solidFill>
                  <a:schemeClr val="accent2"/>
                </a:solidFill>
                <a:latin typeface="Impact" panose="020B0806030902050204" pitchFamily="34" charset="0"/>
                <a:ea typeface="微软雅黑" pitchFamily="34" charset="-122"/>
                <a:sym typeface="方正兰亭粗黑_GBK" charset="-122"/>
              </a:rPr>
              <a:t>2017</a:t>
            </a:r>
            <a:endParaRPr lang="en-US" altLang="zh-CN" sz="8000" dirty="0">
              <a:solidFill>
                <a:schemeClr val="accent2"/>
              </a:solidFill>
              <a:latin typeface="Impact" panose="020B0806030902050204" pitchFamily="34" charset="0"/>
              <a:ea typeface="微软雅黑" pitchFamily="34" charset="-122"/>
              <a:sym typeface="方正兰亭粗黑_GBK" charset="-122"/>
            </a:endParaRPr>
          </a:p>
        </p:txBody>
      </p:sp>
      <p:grpSp>
        <p:nvGrpSpPr>
          <p:cNvPr id="50" name="组合 49"/>
          <p:cNvGrpSpPr/>
          <p:nvPr/>
        </p:nvGrpSpPr>
        <p:grpSpPr>
          <a:xfrm>
            <a:off x="179512" y="827880"/>
            <a:ext cx="1152128" cy="1152127"/>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Group 10"/>
          <p:cNvGrpSpPr>
            <a:grpSpLocks/>
          </p:cNvGrpSpPr>
          <p:nvPr/>
        </p:nvGrpSpPr>
        <p:grpSpPr bwMode="auto">
          <a:xfrm>
            <a:off x="6804248" y="4504539"/>
            <a:ext cx="285036" cy="285091"/>
            <a:chOff x="0" y="0"/>
            <a:chExt cx="965499" cy="965499"/>
          </a:xfrm>
        </p:grpSpPr>
        <p:sp>
          <p:nvSpPr>
            <p:cNvPr id="54" name="AutoShape 11"/>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55" name="AutoShape 12"/>
            <p:cNvSpPr>
              <a:spLocks/>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tx1">
                <a:lumMod val="50000"/>
                <a:lumOff val="5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56" name="Group 13"/>
          <p:cNvGrpSpPr>
            <a:grpSpLocks/>
          </p:cNvGrpSpPr>
          <p:nvPr/>
        </p:nvGrpSpPr>
        <p:grpSpPr bwMode="auto">
          <a:xfrm>
            <a:off x="7207399" y="4504539"/>
            <a:ext cx="285505" cy="285091"/>
            <a:chOff x="0" y="0"/>
            <a:chExt cx="965499" cy="965499"/>
          </a:xfrm>
        </p:grpSpPr>
        <p:sp>
          <p:nvSpPr>
            <p:cNvPr id="57" name="AutoShape 14"/>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58" name="AutoShape 15"/>
            <p:cNvSpPr>
              <a:spLocks/>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tx1">
                <a:lumMod val="50000"/>
                <a:lumOff val="50000"/>
              </a:schemeClr>
            </a:solid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59" name="Group 16"/>
          <p:cNvGrpSpPr>
            <a:grpSpLocks/>
          </p:cNvGrpSpPr>
          <p:nvPr/>
        </p:nvGrpSpPr>
        <p:grpSpPr bwMode="auto">
          <a:xfrm>
            <a:off x="7611019" y="4504539"/>
            <a:ext cx="285036" cy="285091"/>
            <a:chOff x="0" y="0"/>
            <a:chExt cx="965499" cy="965499"/>
          </a:xfrm>
        </p:grpSpPr>
        <p:sp>
          <p:nvSpPr>
            <p:cNvPr id="60" name="AutoShape 17"/>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61" name="AutoShape 18"/>
            <p:cNvSpPr>
              <a:spLocks/>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tx1">
                <a:lumMod val="50000"/>
                <a:lumOff val="50000"/>
              </a:schemeClr>
            </a:solid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62" name="Group 19"/>
          <p:cNvGrpSpPr>
            <a:grpSpLocks/>
          </p:cNvGrpSpPr>
          <p:nvPr/>
        </p:nvGrpSpPr>
        <p:grpSpPr bwMode="auto">
          <a:xfrm>
            <a:off x="8014170" y="4504539"/>
            <a:ext cx="285036" cy="285091"/>
            <a:chOff x="0" y="0"/>
            <a:chExt cx="965499" cy="965499"/>
          </a:xfrm>
        </p:grpSpPr>
        <p:sp>
          <p:nvSpPr>
            <p:cNvPr id="63" name="AutoShape 20"/>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65" name="AutoShape 21"/>
            <p:cNvSpPr>
              <a:spLocks/>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chemeClr val="tx1">
                <a:lumMod val="50000"/>
                <a:lumOff val="50000"/>
              </a:schemeClr>
            </a:solid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66" name="Group 22"/>
          <p:cNvGrpSpPr>
            <a:grpSpLocks/>
          </p:cNvGrpSpPr>
          <p:nvPr/>
        </p:nvGrpSpPr>
        <p:grpSpPr bwMode="auto">
          <a:xfrm>
            <a:off x="8417321" y="4504539"/>
            <a:ext cx="285036" cy="285091"/>
            <a:chOff x="0" y="0"/>
            <a:chExt cx="965499" cy="965499"/>
          </a:xfrm>
        </p:grpSpPr>
        <p:sp>
          <p:nvSpPr>
            <p:cNvPr id="68" name="AutoShape 23"/>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69" name="AutoShape 24"/>
            <p:cNvSpPr>
              <a:spLocks/>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chemeClr val="tx1">
                <a:lumMod val="50000"/>
                <a:lumOff val="50000"/>
              </a:schemeClr>
            </a:solid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70" name="组合 69"/>
          <p:cNvGrpSpPr/>
          <p:nvPr/>
        </p:nvGrpSpPr>
        <p:grpSpPr>
          <a:xfrm>
            <a:off x="488061" y="4084256"/>
            <a:ext cx="940068" cy="940064"/>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椭圆 7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1851036" y="4084256"/>
            <a:ext cx="575388" cy="575387"/>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椭圆 7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矩形 75"/>
          <p:cNvSpPr/>
          <p:nvPr/>
        </p:nvSpPr>
        <p:spPr>
          <a:xfrm>
            <a:off x="4211960" y="1500540"/>
            <a:ext cx="4824536" cy="769441"/>
          </a:xfrm>
          <a:prstGeom prst="rect">
            <a:avLst/>
          </a:prstGeom>
        </p:spPr>
        <p:txBody>
          <a:bodyPr wrap="square">
            <a:spAutoFit/>
          </a:bodyPr>
          <a:lstStyle/>
          <a:p>
            <a:r>
              <a:rPr lang="zh-CN" altLang="en-US" sz="4400" b="1" dirty="0" smtClean="0">
                <a:gradFill>
                  <a:gsLst>
                    <a:gs pos="44000">
                      <a:schemeClr val="accent3"/>
                    </a:gs>
                    <a:gs pos="0">
                      <a:schemeClr val="accent1"/>
                    </a:gs>
                    <a:gs pos="93750">
                      <a:schemeClr val="accent5"/>
                    </a:gs>
                    <a:gs pos="74000">
                      <a:schemeClr val="accent4"/>
                    </a:gs>
                  </a:gsLst>
                  <a:lin ang="2700000" scaled="0"/>
                </a:gradFill>
                <a:latin typeface="微软雅黑" pitchFamily="34" charset="-122"/>
                <a:ea typeface="微软雅黑" pitchFamily="34" charset="-122"/>
              </a:rPr>
              <a:t>单击此处添加标题</a:t>
            </a:r>
            <a:endParaRPr lang="zh-CN" altLang="en-US" sz="4400" b="1" dirty="0">
              <a:gradFill>
                <a:gsLst>
                  <a:gs pos="44000">
                    <a:schemeClr val="accent3"/>
                  </a:gs>
                  <a:gs pos="0">
                    <a:schemeClr val="accent1"/>
                  </a:gs>
                  <a:gs pos="93750">
                    <a:schemeClr val="accent5"/>
                  </a:gs>
                  <a:gs pos="74000">
                    <a:schemeClr val="accent4"/>
                  </a:gs>
                </a:gsLst>
                <a:lin ang="2700000" scaled="0"/>
              </a:gradFill>
              <a:latin typeface="微软雅黑" pitchFamily="34" charset="-122"/>
              <a:ea typeface="微软雅黑" pitchFamily="34" charset="-122"/>
            </a:endParaRPr>
          </a:p>
        </p:txBody>
      </p:sp>
      <p:sp>
        <p:nvSpPr>
          <p:cNvPr id="77" name="圆角矩形 76"/>
          <p:cNvSpPr/>
          <p:nvPr/>
        </p:nvSpPr>
        <p:spPr>
          <a:xfrm>
            <a:off x="4369236" y="2479997"/>
            <a:ext cx="3240080" cy="373025"/>
          </a:xfrm>
          <a:prstGeom prst="roundRect">
            <a:avLst/>
          </a:prstGeom>
          <a:solidFill>
            <a:schemeClr val="accent2">
              <a:alpha val="52000"/>
            </a:schemeClr>
          </a:solidFill>
          <a:ln>
            <a:solidFill>
              <a:schemeClr val="accent2"/>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在这里输入您的公司名称</a:t>
            </a:r>
          </a:p>
        </p:txBody>
      </p:sp>
      <p:sp>
        <p:nvSpPr>
          <p:cNvPr id="78" name="文本框 3"/>
          <p:cNvSpPr txBox="1">
            <a:spLocks noChangeArrowheads="1"/>
          </p:cNvSpPr>
          <p:nvPr/>
        </p:nvSpPr>
        <p:spPr bwMode="auto">
          <a:xfrm>
            <a:off x="4283968" y="3056061"/>
            <a:ext cx="4163484" cy="307777"/>
          </a:xfrm>
          <a:prstGeom prst="rect">
            <a:avLst/>
          </a:prstGeom>
        </p:spPr>
        <p:txBody>
          <a:bodyPr wrap="square">
            <a:spAutoFit/>
          </a:bodyPr>
          <a:lstStyle>
            <a:defPPr>
              <a:defRPr lang="zh-CN"/>
            </a:defPPr>
            <a:lvl1pPr>
              <a:defRPr sz="2000" b="1">
                <a:gradFill>
                  <a:gsLst>
                    <a:gs pos="100000">
                      <a:schemeClr val="tx2"/>
                    </a:gs>
                    <a:gs pos="0">
                      <a:schemeClr val="accent2"/>
                    </a:gs>
                  </a:gsLst>
                  <a:path path="circle">
                    <a:fillToRect l="50000" t="50000" r="50000" b="50000"/>
                  </a:path>
                </a:gradFill>
                <a:latin typeface="微软雅黑" pitchFamily="34" charset="-122"/>
                <a:ea typeface="微软雅黑" pitchFamily="34" charset="-122"/>
              </a:defRPr>
            </a:lvl1pPr>
          </a:lstStyle>
          <a:p>
            <a:r>
              <a:rPr lang="zh-CN" altLang="en-US" sz="1400" b="0" dirty="0" smtClean="0">
                <a:solidFill>
                  <a:schemeClr val="tx1">
                    <a:lumMod val="65000"/>
                    <a:lumOff val="35000"/>
                  </a:schemeClr>
                </a:solidFill>
              </a:rPr>
              <a:t>适用于商务通用新年</a:t>
            </a:r>
            <a:r>
              <a:rPr lang="zh-CN" altLang="en-US" sz="1400" b="0" dirty="0">
                <a:solidFill>
                  <a:schemeClr val="tx1">
                    <a:lumMod val="65000"/>
                    <a:lumOff val="35000"/>
                  </a:schemeClr>
                </a:solidFill>
              </a:rPr>
              <a:t>计划</a:t>
            </a:r>
            <a:r>
              <a:rPr lang="en-US" altLang="zh-CN" sz="1400" b="0" dirty="0">
                <a:solidFill>
                  <a:schemeClr val="tx1">
                    <a:lumMod val="65000"/>
                    <a:lumOff val="35000"/>
                  </a:schemeClr>
                </a:solidFill>
              </a:rPr>
              <a:t>/</a:t>
            </a:r>
            <a:r>
              <a:rPr lang="zh-CN" altLang="en-US" sz="1400" b="0" dirty="0">
                <a:solidFill>
                  <a:schemeClr val="tx1">
                    <a:lumMod val="65000"/>
                    <a:lumOff val="35000"/>
                  </a:schemeClr>
                </a:solidFill>
              </a:rPr>
              <a:t>工作汇报</a:t>
            </a:r>
            <a:r>
              <a:rPr lang="en-US" altLang="zh-CN" sz="1400" b="0" dirty="0">
                <a:solidFill>
                  <a:schemeClr val="tx1">
                    <a:lumMod val="65000"/>
                    <a:lumOff val="35000"/>
                  </a:schemeClr>
                </a:solidFill>
              </a:rPr>
              <a:t>/</a:t>
            </a:r>
            <a:r>
              <a:rPr lang="zh-CN" altLang="en-US" sz="1400" b="0" dirty="0">
                <a:solidFill>
                  <a:schemeClr val="tx1">
                    <a:lumMod val="65000"/>
                    <a:lumOff val="35000"/>
                  </a:schemeClr>
                </a:solidFill>
              </a:rPr>
              <a:t>述职</a:t>
            </a:r>
            <a:r>
              <a:rPr lang="zh-CN" altLang="en-US" sz="1400" b="0" dirty="0" smtClean="0">
                <a:solidFill>
                  <a:schemeClr val="tx1">
                    <a:lumMod val="65000"/>
                    <a:lumOff val="35000"/>
                  </a:schemeClr>
                </a:solidFill>
              </a:rPr>
              <a:t>等模板</a:t>
            </a:r>
            <a:endParaRPr lang="zh-CN" altLang="zh-CN" sz="1400" b="0" dirty="0">
              <a:solidFill>
                <a:schemeClr val="tx1">
                  <a:lumMod val="65000"/>
                  <a:lumOff val="35000"/>
                </a:schemeClr>
              </a:solidFill>
            </a:endParaRPr>
          </a:p>
        </p:txBody>
      </p:sp>
      <p:grpSp>
        <p:nvGrpSpPr>
          <p:cNvPr id="79" name="Group 25"/>
          <p:cNvGrpSpPr/>
          <p:nvPr/>
        </p:nvGrpSpPr>
        <p:grpSpPr>
          <a:xfrm>
            <a:off x="0" y="5078332"/>
            <a:ext cx="9144000" cy="71120"/>
            <a:chOff x="0" y="3474720"/>
            <a:chExt cx="10261600" cy="71120"/>
          </a:xfrm>
        </p:grpSpPr>
        <p:sp>
          <p:nvSpPr>
            <p:cNvPr id="80"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97391159"/>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40000">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14:bounceEnd="40000">
                                          <p:cBhvr additive="base">
                                            <p:cTn id="7" dur="2000" fill="hold"/>
                                            <p:tgtEl>
                                              <p:spTgt spid="46"/>
                                            </p:tgtEl>
                                            <p:attrNameLst>
                                              <p:attrName>ppt_x</p:attrName>
                                            </p:attrNameLst>
                                          </p:cBhvr>
                                          <p:tavLst>
                                            <p:tav tm="0">
                                              <p:val>
                                                <p:strVal val="#ppt_x"/>
                                              </p:val>
                                            </p:tav>
                                            <p:tav tm="100000">
                                              <p:val>
                                                <p:strVal val="#ppt_x"/>
                                              </p:val>
                                            </p:tav>
                                          </p:tavLst>
                                        </p:anim>
                                        <p:anim calcmode="lin" valueType="num" p14:bounceEnd="40000">
                                          <p:cBhvr additive="base">
                                            <p:cTn id="8" dur="2000" fill="hold"/>
                                            <p:tgtEl>
                                              <p:spTgt spid="46"/>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14:presetBounceEnd="40000">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14:bounceEnd="40000">
                                          <p:cBhvr additive="base">
                                            <p:cTn id="11" dur="2000" fill="hold"/>
                                            <p:tgtEl>
                                              <p:spTgt spid="50"/>
                                            </p:tgtEl>
                                            <p:attrNameLst>
                                              <p:attrName>ppt_x</p:attrName>
                                            </p:attrNameLst>
                                          </p:cBhvr>
                                          <p:tavLst>
                                            <p:tav tm="0">
                                              <p:val>
                                                <p:strVal val="0-#ppt_w/2"/>
                                              </p:val>
                                            </p:tav>
                                            <p:tav tm="100000">
                                              <p:val>
                                                <p:strVal val="#ppt_x"/>
                                              </p:val>
                                            </p:tav>
                                          </p:tavLst>
                                        </p:anim>
                                        <p:anim calcmode="lin" valueType="num" p14:bounceEnd="40000">
                                          <p:cBhvr additive="base">
                                            <p:cTn id="12" dur="2000" fill="hold"/>
                                            <p:tgtEl>
                                              <p:spTgt spid="50"/>
                                            </p:tgtEl>
                                            <p:attrNameLst>
                                              <p:attrName>ppt_y</p:attrName>
                                            </p:attrNameLst>
                                          </p:cBhvr>
                                          <p:tavLst>
                                            <p:tav tm="0">
                                              <p:val>
                                                <p:strVal val="0-#ppt_h/2"/>
                                              </p:val>
                                            </p:tav>
                                            <p:tav tm="100000">
                                              <p:val>
                                                <p:strVal val="#ppt_y"/>
                                              </p:val>
                                            </p:tav>
                                          </p:tavLst>
                                        </p:anim>
                                      </p:childTnLst>
                                    </p:cTn>
                                  </p:par>
                                  <p:par>
                                    <p:cTn id="13" presetID="2" presetClass="entr" presetSubtype="2" fill="hold" nodeType="withEffect" p14:presetBounceEnd="40000">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14:bounceEnd="40000">
                                          <p:cBhvr additive="base">
                                            <p:cTn id="15" dur="2000" fill="hold"/>
                                            <p:tgtEl>
                                              <p:spTgt spid="43"/>
                                            </p:tgtEl>
                                            <p:attrNameLst>
                                              <p:attrName>ppt_x</p:attrName>
                                            </p:attrNameLst>
                                          </p:cBhvr>
                                          <p:tavLst>
                                            <p:tav tm="0">
                                              <p:val>
                                                <p:strVal val="1+#ppt_w/2"/>
                                              </p:val>
                                            </p:tav>
                                            <p:tav tm="100000">
                                              <p:val>
                                                <p:strVal val="#ppt_x"/>
                                              </p:val>
                                            </p:tav>
                                          </p:tavLst>
                                        </p:anim>
                                        <p:anim calcmode="lin" valueType="num" p14:bounceEnd="40000">
                                          <p:cBhvr additive="base">
                                            <p:cTn id="16" dur="2000" fill="hold"/>
                                            <p:tgtEl>
                                              <p:spTgt spid="43"/>
                                            </p:tgtEl>
                                            <p:attrNameLst>
                                              <p:attrName>ppt_y</p:attrName>
                                            </p:attrNameLst>
                                          </p:cBhvr>
                                          <p:tavLst>
                                            <p:tav tm="0">
                                              <p:val>
                                                <p:strVal val="#ppt_y"/>
                                              </p:val>
                                            </p:tav>
                                            <p:tav tm="100000">
                                              <p:val>
                                                <p:strVal val="#ppt_y"/>
                                              </p:val>
                                            </p:tav>
                                          </p:tavLst>
                                        </p:anim>
                                      </p:childTnLst>
                                    </p:cTn>
                                  </p:par>
                                  <p:par>
                                    <p:cTn id="17" presetID="2" presetClass="entr" presetSubtype="3" fill="hold" nodeType="withEffect" p14:presetBounceEnd="40000">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14:bounceEnd="40000">
                                          <p:cBhvr additive="base">
                                            <p:cTn id="19" dur="2000" fill="hold"/>
                                            <p:tgtEl>
                                              <p:spTgt spid="40"/>
                                            </p:tgtEl>
                                            <p:attrNameLst>
                                              <p:attrName>ppt_x</p:attrName>
                                            </p:attrNameLst>
                                          </p:cBhvr>
                                          <p:tavLst>
                                            <p:tav tm="0">
                                              <p:val>
                                                <p:strVal val="1+#ppt_w/2"/>
                                              </p:val>
                                            </p:tav>
                                            <p:tav tm="100000">
                                              <p:val>
                                                <p:strVal val="#ppt_x"/>
                                              </p:val>
                                            </p:tav>
                                          </p:tavLst>
                                        </p:anim>
                                        <p:anim calcmode="lin" valueType="num" p14:bounceEnd="40000">
                                          <p:cBhvr additive="base">
                                            <p:cTn id="20" dur="200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8" fill="hold" nodeType="withEffect" p14:presetBounceEnd="40000">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14:bounceEnd="40000">
                                          <p:cBhvr additive="base">
                                            <p:cTn id="23" dur="2000" fill="hold"/>
                                            <p:tgtEl>
                                              <p:spTgt spid="70"/>
                                            </p:tgtEl>
                                            <p:attrNameLst>
                                              <p:attrName>ppt_x</p:attrName>
                                            </p:attrNameLst>
                                          </p:cBhvr>
                                          <p:tavLst>
                                            <p:tav tm="0">
                                              <p:val>
                                                <p:strVal val="0-#ppt_w/2"/>
                                              </p:val>
                                            </p:tav>
                                            <p:tav tm="100000">
                                              <p:val>
                                                <p:strVal val="#ppt_x"/>
                                              </p:val>
                                            </p:tav>
                                          </p:tavLst>
                                        </p:anim>
                                        <p:anim calcmode="lin" valueType="num" p14:bounceEnd="40000">
                                          <p:cBhvr additive="base">
                                            <p:cTn id="24" dur="2000" fill="hold"/>
                                            <p:tgtEl>
                                              <p:spTgt spid="70"/>
                                            </p:tgtEl>
                                            <p:attrNameLst>
                                              <p:attrName>ppt_y</p:attrName>
                                            </p:attrNameLst>
                                          </p:cBhvr>
                                          <p:tavLst>
                                            <p:tav tm="0">
                                              <p:val>
                                                <p:strVal val="#ppt_y"/>
                                              </p:val>
                                            </p:tav>
                                            <p:tav tm="100000">
                                              <p:val>
                                                <p:strVal val="#ppt_y"/>
                                              </p:val>
                                            </p:tav>
                                          </p:tavLst>
                                        </p:anim>
                                      </p:childTnLst>
                                    </p:cTn>
                                  </p:par>
                                  <p:par>
                                    <p:cTn id="25" presetID="2" presetClass="entr" presetSubtype="12" fill="hold" nodeType="withEffect" p14:presetBounceEnd="40000">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14:bounceEnd="40000">
                                          <p:cBhvr additive="base">
                                            <p:cTn id="27" dur="2000" fill="hold"/>
                                            <p:tgtEl>
                                              <p:spTgt spid="73"/>
                                            </p:tgtEl>
                                            <p:attrNameLst>
                                              <p:attrName>ppt_x</p:attrName>
                                            </p:attrNameLst>
                                          </p:cBhvr>
                                          <p:tavLst>
                                            <p:tav tm="0">
                                              <p:val>
                                                <p:strVal val="0-#ppt_w/2"/>
                                              </p:val>
                                            </p:tav>
                                            <p:tav tm="100000">
                                              <p:val>
                                                <p:strVal val="#ppt_x"/>
                                              </p:val>
                                            </p:tav>
                                          </p:tavLst>
                                        </p:anim>
                                        <p:anim calcmode="lin" valueType="num" p14:bounceEnd="40000">
                                          <p:cBhvr additive="base">
                                            <p:cTn id="28" dur="2000" fill="hold"/>
                                            <p:tgtEl>
                                              <p:spTgt spid="73"/>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56" presetClass="entr" presetSubtype="0" fill="hold" grpId="0" nodeType="afterEffect">
                                      <p:stCondLst>
                                        <p:cond delay="0"/>
                                      </p:stCondLst>
                                      <p:iterate type="lt">
                                        <p:tmPct val="10000"/>
                                      </p:iterate>
                                      <p:childTnLst>
                                        <p:set>
                                          <p:cBhvr>
                                            <p:cTn id="31" dur="1" fill="hold">
                                              <p:stCondLst>
                                                <p:cond delay="0"/>
                                              </p:stCondLst>
                                            </p:cTn>
                                            <p:tgtEl>
                                              <p:spTgt spid="49"/>
                                            </p:tgtEl>
                                            <p:attrNameLst>
                                              <p:attrName>style.visibility</p:attrName>
                                            </p:attrNameLst>
                                          </p:cBhvr>
                                          <p:to>
                                            <p:strVal val="visible"/>
                                          </p:to>
                                        </p:set>
                                        <p:anim by="(-#ppt_w*2)" calcmode="lin" valueType="num">
                                          <p:cBhvr rctx="PPT">
                                            <p:cTn id="32" dur="1000" autoRev="1" fill="hold">
                                              <p:stCondLst>
                                                <p:cond delay="0"/>
                                              </p:stCondLst>
                                            </p:cTn>
                                            <p:tgtEl>
                                              <p:spTgt spid="49"/>
                                            </p:tgtEl>
                                            <p:attrNameLst>
                                              <p:attrName>ppt_w</p:attrName>
                                            </p:attrNameLst>
                                          </p:cBhvr>
                                        </p:anim>
                                        <p:anim by="(#ppt_w*0.50)" calcmode="lin" valueType="num">
                                          <p:cBhvr>
                                            <p:cTn id="33" dur="1000" decel="50000" autoRev="1" fill="hold">
                                              <p:stCondLst>
                                                <p:cond delay="0"/>
                                              </p:stCondLst>
                                            </p:cTn>
                                            <p:tgtEl>
                                              <p:spTgt spid="49"/>
                                            </p:tgtEl>
                                            <p:attrNameLst>
                                              <p:attrName>ppt_x</p:attrName>
                                            </p:attrNameLst>
                                          </p:cBhvr>
                                        </p:anim>
                                        <p:anim from="(-#ppt_h/2)" to="(#ppt_y)" calcmode="lin" valueType="num">
                                          <p:cBhvr>
                                            <p:cTn id="34" dur="2000" fill="hold">
                                              <p:stCondLst>
                                                <p:cond delay="0"/>
                                              </p:stCondLst>
                                            </p:cTn>
                                            <p:tgtEl>
                                              <p:spTgt spid="49"/>
                                            </p:tgtEl>
                                            <p:attrNameLst>
                                              <p:attrName>ppt_y</p:attrName>
                                            </p:attrNameLst>
                                          </p:cBhvr>
                                        </p:anim>
                                        <p:animRot by="21600000">
                                          <p:cBhvr>
                                            <p:cTn id="35" dur="2000" fill="hold">
                                              <p:stCondLst>
                                                <p:cond delay="0"/>
                                              </p:stCondLst>
                                            </p:cTn>
                                            <p:tgtEl>
                                              <p:spTgt spid="49"/>
                                            </p:tgtEl>
                                            <p:attrNameLst>
                                              <p:attrName>r</p:attrName>
                                            </p:attrNameLst>
                                          </p:cBhvr>
                                        </p:animRot>
                                      </p:childTnLst>
                                    </p:cTn>
                                  </p:par>
                                  <p:par>
                                    <p:cTn id="36" presetID="23" presetClass="entr" presetSubtype="16" fill="hold" nodeType="withEffect">
                                      <p:stCondLst>
                                        <p:cond delay="1250"/>
                                      </p:stCondLst>
                                      <p:childTnLst>
                                        <p:set>
                                          <p:cBhvr>
                                            <p:cTn id="37" dur="1" fill="hold">
                                              <p:stCondLst>
                                                <p:cond delay="0"/>
                                              </p:stCondLst>
                                            </p:cTn>
                                            <p:tgtEl>
                                              <p:spTgt spid="53"/>
                                            </p:tgtEl>
                                            <p:attrNameLst>
                                              <p:attrName>style.visibility</p:attrName>
                                            </p:attrNameLst>
                                          </p:cBhvr>
                                          <p:to>
                                            <p:strVal val="visible"/>
                                          </p:to>
                                        </p:set>
                                        <p:anim calcmode="lin" valueType="num">
                                          <p:cBhvr>
                                            <p:cTn id="38" dur="500" fill="hold"/>
                                            <p:tgtEl>
                                              <p:spTgt spid="53"/>
                                            </p:tgtEl>
                                            <p:attrNameLst>
                                              <p:attrName>ppt_w</p:attrName>
                                            </p:attrNameLst>
                                          </p:cBhvr>
                                          <p:tavLst>
                                            <p:tav tm="0">
                                              <p:val>
                                                <p:fltVal val="0"/>
                                              </p:val>
                                            </p:tav>
                                            <p:tav tm="100000">
                                              <p:val>
                                                <p:strVal val="#ppt_w"/>
                                              </p:val>
                                            </p:tav>
                                          </p:tavLst>
                                        </p:anim>
                                        <p:anim calcmode="lin" valueType="num">
                                          <p:cBhvr>
                                            <p:cTn id="39" dur="500" fill="hold"/>
                                            <p:tgtEl>
                                              <p:spTgt spid="53"/>
                                            </p:tgtEl>
                                            <p:attrNameLst>
                                              <p:attrName>ppt_h</p:attrName>
                                            </p:attrNameLst>
                                          </p:cBhvr>
                                          <p:tavLst>
                                            <p:tav tm="0">
                                              <p:val>
                                                <p:fltVal val="0"/>
                                              </p:val>
                                            </p:tav>
                                            <p:tav tm="100000">
                                              <p:val>
                                                <p:strVal val="#ppt_h"/>
                                              </p:val>
                                            </p:tav>
                                          </p:tavLst>
                                        </p:anim>
                                      </p:childTnLst>
                                    </p:cTn>
                                  </p:par>
                                  <p:par>
                                    <p:cTn id="40" presetID="23" presetClass="entr" presetSubtype="16" fill="hold" nodeType="withEffect">
                                      <p:stCondLst>
                                        <p:cond delay="1500"/>
                                      </p:stCondLst>
                                      <p:childTnLst>
                                        <p:set>
                                          <p:cBhvr>
                                            <p:cTn id="41" dur="1" fill="hold">
                                              <p:stCondLst>
                                                <p:cond delay="0"/>
                                              </p:stCondLst>
                                            </p:cTn>
                                            <p:tgtEl>
                                              <p:spTgt spid="56"/>
                                            </p:tgtEl>
                                            <p:attrNameLst>
                                              <p:attrName>style.visibility</p:attrName>
                                            </p:attrNameLst>
                                          </p:cBhvr>
                                          <p:to>
                                            <p:strVal val="visible"/>
                                          </p:to>
                                        </p:set>
                                        <p:anim calcmode="lin" valueType="num">
                                          <p:cBhvr>
                                            <p:cTn id="42" dur="500" fill="hold"/>
                                            <p:tgtEl>
                                              <p:spTgt spid="56"/>
                                            </p:tgtEl>
                                            <p:attrNameLst>
                                              <p:attrName>ppt_w</p:attrName>
                                            </p:attrNameLst>
                                          </p:cBhvr>
                                          <p:tavLst>
                                            <p:tav tm="0">
                                              <p:val>
                                                <p:fltVal val="0"/>
                                              </p:val>
                                            </p:tav>
                                            <p:tav tm="100000">
                                              <p:val>
                                                <p:strVal val="#ppt_w"/>
                                              </p:val>
                                            </p:tav>
                                          </p:tavLst>
                                        </p:anim>
                                        <p:anim calcmode="lin" valueType="num">
                                          <p:cBhvr>
                                            <p:cTn id="43" dur="500" fill="hold"/>
                                            <p:tgtEl>
                                              <p:spTgt spid="56"/>
                                            </p:tgtEl>
                                            <p:attrNameLst>
                                              <p:attrName>ppt_h</p:attrName>
                                            </p:attrNameLst>
                                          </p:cBhvr>
                                          <p:tavLst>
                                            <p:tav tm="0">
                                              <p:val>
                                                <p:fltVal val="0"/>
                                              </p:val>
                                            </p:tav>
                                            <p:tav tm="100000">
                                              <p:val>
                                                <p:strVal val="#ppt_h"/>
                                              </p:val>
                                            </p:tav>
                                          </p:tavLst>
                                        </p:anim>
                                      </p:childTnLst>
                                    </p:cTn>
                                  </p:par>
                                  <p:par>
                                    <p:cTn id="44" presetID="23" presetClass="entr" presetSubtype="16" fill="hold" nodeType="withEffect">
                                      <p:stCondLst>
                                        <p:cond delay="1750"/>
                                      </p:stCondLst>
                                      <p:childTnLst>
                                        <p:set>
                                          <p:cBhvr>
                                            <p:cTn id="45" dur="1" fill="hold">
                                              <p:stCondLst>
                                                <p:cond delay="0"/>
                                              </p:stCondLst>
                                            </p:cTn>
                                            <p:tgtEl>
                                              <p:spTgt spid="59"/>
                                            </p:tgtEl>
                                            <p:attrNameLst>
                                              <p:attrName>style.visibility</p:attrName>
                                            </p:attrNameLst>
                                          </p:cBhvr>
                                          <p:to>
                                            <p:strVal val="visible"/>
                                          </p:to>
                                        </p:set>
                                        <p:anim calcmode="lin" valueType="num">
                                          <p:cBhvr>
                                            <p:cTn id="46" dur="500" fill="hold"/>
                                            <p:tgtEl>
                                              <p:spTgt spid="59"/>
                                            </p:tgtEl>
                                            <p:attrNameLst>
                                              <p:attrName>ppt_w</p:attrName>
                                            </p:attrNameLst>
                                          </p:cBhvr>
                                          <p:tavLst>
                                            <p:tav tm="0">
                                              <p:val>
                                                <p:fltVal val="0"/>
                                              </p:val>
                                            </p:tav>
                                            <p:tav tm="100000">
                                              <p:val>
                                                <p:strVal val="#ppt_w"/>
                                              </p:val>
                                            </p:tav>
                                          </p:tavLst>
                                        </p:anim>
                                        <p:anim calcmode="lin" valueType="num">
                                          <p:cBhvr>
                                            <p:cTn id="47" dur="500" fill="hold"/>
                                            <p:tgtEl>
                                              <p:spTgt spid="59"/>
                                            </p:tgtEl>
                                            <p:attrNameLst>
                                              <p:attrName>ppt_h</p:attrName>
                                            </p:attrNameLst>
                                          </p:cBhvr>
                                          <p:tavLst>
                                            <p:tav tm="0">
                                              <p:val>
                                                <p:fltVal val="0"/>
                                              </p:val>
                                            </p:tav>
                                            <p:tav tm="100000">
                                              <p:val>
                                                <p:strVal val="#ppt_h"/>
                                              </p:val>
                                            </p:tav>
                                          </p:tavLst>
                                        </p:anim>
                                      </p:childTnLst>
                                    </p:cTn>
                                  </p:par>
                                  <p:par>
                                    <p:cTn id="48" presetID="23" presetClass="entr" presetSubtype="16" fill="hold" nodeType="withEffect">
                                      <p:stCondLst>
                                        <p:cond delay="2000"/>
                                      </p:stCondLst>
                                      <p:childTnLst>
                                        <p:set>
                                          <p:cBhvr>
                                            <p:cTn id="49" dur="1" fill="hold">
                                              <p:stCondLst>
                                                <p:cond delay="0"/>
                                              </p:stCondLst>
                                            </p:cTn>
                                            <p:tgtEl>
                                              <p:spTgt spid="62"/>
                                            </p:tgtEl>
                                            <p:attrNameLst>
                                              <p:attrName>style.visibility</p:attrName>
                                            </p:attrNameLst>
                                          </p:cBhvr>
                                          <p:to>
                                            <p:strVal val="visible"/>
                                          </p:to>
                                        </p:set>
                                        <p:anim calcmode="lin" valueType="num">
                                          <p:cBhvr>
                                            <p:cTn id="50" dur="500" fill="hold"/>
                                            <p:tgtEl>
                                              <p:spTgt spid="62"/>
                                            </p:tgtEl>
                                            <p:attrNameLst>
                                              <p:attrName>ppt_w</p:attrName>
                                            </p:attrNameLst>
                                          </p:cBhvr>
                                          <p:tavLst>
                                            <p:tav tm="0">
                                              <p:val>
                                                <p:fltVal val="0"/>
                                              </p:val>
                                            </p:tav>
                                            <p:tav tm="100000">
                                              <p:val>
                                                <p:strVal val="#ppt_w"/>
                                              </p:val>
                                            </p:tav>
                                          </p:tavLst>
                                        </p:anim>
                                        <p:anim calcmode="lin" valueType="num">
                                          <p:cBhvr>
                                            <p:cTn id="51" dur="500" fill="hold"/>
                                            <p:tgtEl>
                                              <p:spTgt spid="62"/>
                                            </p:tgtEl>
                                            <p:attrNameLst>
                                              <p:attrName>ppt_h</p:attrName>
                                            </p:attrNameLst>
                                          </p:cBhvr>
                                          <p:tavLst>
                                            <p:tav tm="0">
                                              <p:val>
                                                <p:fltVal val="0"/>
                                              </p:val>
                                            </p:tav>
                                            <p:tav tm="100000">
                                              <p:val>
                                                <p:strVal val="#ppt_h"/>
                                              </p:val>
                                            </p:tav>
                                          </p:tavLst>
                                        </p:anim>
                                      </p:childTnLst>
                                    </p:cTn>
                                  </p:par>
                                  <p:par>
                                    <p:cTn id="52" presetID="23" presetClass="entr" presetSubtype="16" fill="hold" nodeType="withEffect">
                                      <p:stCondLst>
                                        <p:cond delay="2250"/>
                                      </p:stCondLst>
                                      <p:childTnLst>
                                        <p:set>
                                          <p:cBhvr>
                                            <p:cTn id="53" dur="1" fill="hold">
                                              <p:stCondLst>
                                                <p:cond delay="0"/>
                                              </p:stCondLst>
                                            </p:cTn>
                                            <p:tgtEl>
                                              <p:spTgt spid="66"/>
                                            </p:tgtEl>
                                            <p:attrNameLst>
                                              <p:attrName>style.visibility</p:attrName>
                                            </p:attrNameLst>
                                          </p:cBhvr>
                                          <p:to>
                                            <p:strVal val="visible"/>
                                          </p:to>
                                        </p:set>
                                        <p:anim calcmode="lin" valueType="num">
                                          <p:cBhvr>
                                            <p:cTn id="54" dur="500" fill="hold"/>
                                            <p:tgtEl>
                                              <p:spTgt spid="66"/>
                                            </p:tgtEl>
                                            <p:attrNameLst>
                                              <p:attrName>ppt_w</p:attrName>
                                            </p:attrNameLst>
                                          </p:cBhvr>
                                          <p:tavLst>
                                            <p:tav tm="0">
                                              <p:val>
                                                <p:fltVal val="0"/>
                                              </p:val>
                                            </p:tav>
                                            <p:tav tm="100000">
                                              <p:val>
                                                <p:strVal val="#ppt_w"/>
                                              </p:val>
                                            </p:tav>
                                          </p:tavLst>
                                        </p:anim>
                                        <p:anim calcmode="lin" valueType="num">
                                          <p:cBhvr>
                                            <p:cTn id="55" dur="500" fill="hold"/>
                                            <p:tgtEl>
                                              <p:spTgt spid="66"/>
                                            </p:tgtEl>
                                            <p:attrNameLst>
                                              <p:attrName>ppt_h</p:attrName>
                                            </p:attrNameLst>
                                          </p:cBhvr>
                                          <p:tavLst>
                                            <p:tav tm="0">
                                              <p:val>
                                                <p:fltVal val="0"/>
                                              </p:val>
                                            </p:tav>
                                            <p:tav tm="100000">
                                              <p:val>
                                                <p:strVal val="#ppt_h"/>
                                              </p:val>
                                            </p:tav>
                                          </p:tavLst>
                                        </p:anim>
                                      </p:childTnLst>
                                    </p:cTn>
                                  </p:par>
                                </p:childTnLst>
                              </p:cTn>
                            </p:par>
                            <p:par>
                              <p:cTn id="56" fill="hold">
                                <p:stCondLst>
                                  <p:cond delay="4750"/>
                                </p:stCondLst>
                                <p:childTnLst>
                                  <p:par>
                                    <p:cTn id="57" presetID="42" presetClass="entr" presetSubtype="0" fill="hold" grpId="0" nodeType="afterEffect">
                                      <p:stCondLst>
                                        <p:cond delay="0"/>
                                      </p:stCondLst>
                                      <p:iterate type="lt">
                                        <p:tmPct val="10000"/>
                                      </p:iterate>
                                      <p:childTnLst>
                                        <p:set>
                                          <p:cBhvr>
                                            <p:cTn id="58" dur="1" fill="hold">
                                              <p:stCondLst>
                                                <p:cond delay="0"/>
                                              </p:stCondLst>
                                            </p:cTn>
                                            <p:tgtEl>
                                              <p:spTgt spid="76"/>
                                            </p:tgtEl>
                                            <p:attrNameLst>
                                              <p:attrName>style.visibility</p:attrName>
                                            </p:attrNameLst>
                                          </p:cBhvr>
                                          <p:to>
                                            <p:strVal val="visible"/>
                                          </p:to>
                                        </p:set>
                                        <p:animEffect transition="in" filter="fade">
                                          <p:cBhvr>
                                            <p:cTn id="59" dur="750"/>
                                            <p:tgtEl>
                                              <p:spTgt spid="76"/>
                                            </p:tgtEl>
                                          </p:cBhvr>
                                        </p:animEffect>
                                        <p:anim calcmode="lin" valueType="num">
                                          <p:cBhvr>
                                            <p:cTn id="60" dur="750" fill="hold"/>
                                            <p:tgtEl>
                                              <p:spTgt spid="76"/>
                                            </p:tgtEl>
                                            <p:attrNameLst>
                                              <p:attrName>ppt_x</p:attrName>
                                            </p:attrNameLst>
                                          </p:cBhvr>
                                          <p:tavLst>
                                            <p:tav tm="0">
                                              <p:val>
                                                <p:strVal val="#ppt_x"/>
                                              </p:val>
                                            </p:tav>
                                            <p:tav tm="100000">
                                              <p:val>
                                                <p:strVal val="#ppt_x"/>
                                              </p:val>
                                            </p:tav>
                                          </p:tavLst>
                                        </p:anim>
                                        <p:anim calcmode="lin" valueType="num">
                                          <p:cBhvr>
                                            <p:cTn id="61" dur="750" fill="hold"/>
                                            <p:tgtEl>
                                              <p:spTgt spid="76"/>
                                            </p:tgtEl>
                                            <p:attrNameLst>
                                              <p:attrName>ppt_y</p:attrName>
                                            </p:attrNameLst>
                                          </p:cBhvr>
                                          <p:tavLst>
                                            <p:tav tm="0">
                                              <p:val>
                                                <p:strVal val="#ppt_y+.1"/>
                                              </p:val>
                                            </p:tav>
                                            <p:tav tm="100000">
                                              <p:val>
                                                <p:strVal val="#ppt_y"/>
                                              </p:val>
                                            </p:tav>
                                          </p:tavLst>
                                        </p:anim>
                                      </p:childTnLst>
                                    </p:cTn>
                                  </p:par>
                                </p:childTnLst>
                              </p:cTn>
                            </p:par>
                            <p:par>
                              <p:cTn id="62" fill="hold">
                                <p:stCondLst>
                                  <p:cond delay="6025"/>
                                </p:stCondLst>
                                <p:childTnLst>
                                  <p:par>
                                    <p:cTn id="63" presetID="16" presetClass="entr" presetSubtype="37" fill="hold" grpId="0" nodeType="afterEffect">
                                      <p:stCondLst>
                                        <p:cond delay="0"/>
                                      </p:stCondLst>
                                      <p:childTnLst>
                                        <p:set>
                                          <p:cBhvr>
                                            <p:cTn id="64" dur="1" fill="hold">
                                              <p:stCondLst>
                                                <p:cond delay="0"/>
                                              </p:stCondLst>
                                            </p:cTn>
                                            <p:tgtEl>
                                              <p:spTgt spid="77"/>
                                            </p:tgtEl>
                                            <p:attrNameLst>
                                              <p:attrName>style.visibility</p:attrName>
                                            </p:attrNameLst>
                                          </p:cBhvr>
                                          <p:to>
                                            <p:strVal val="visible"/>
                                          </p:to>
                                        </p:set>
                                        <p:animEffect transition="in" filter="barn(outVertical)">
                                          <p:cBhvr>
                                            <p:cTn id="65" dur="500"/>
                                            <p:tgtEl>
                                              <p:spTgt spid="77"/>
                                            </p:tgtEl>
                                          </p:cBhvr>
                                        </p:animEffect>
                                      </p:childTnLst>
                                    </p:cTn>
                                  </p:par>
                                </p:childTnLst>
                              </p:cTn>
                            </p:par>
                            <p:par>
                              <p:cTn id="66" fill="hold">
                                <p:stCondLst>
                                  <p:cond delay="6525"/>
                                </p:stCondLst>
                                <p:childTnLst>
                                  <p:par>
                                    <p:cTn id="67" presetID="23" presetClass="entr" presetSubtype="528" fill="hold" grpId="0" nodeType="afterEffect">
                                      <p:stCondLst>
                                        <p:cond delay="0"/>
                                      </p:stCondLst>
                                      <p:iterate type="lt">
                                        <p:tmPct val="10000"/>
                                      </p:iterate>
                                      <p:childTnLst>
                                        <p:set>
                                          <p:cBhvr>
                                            <p:cTn id="68" dur="1" fill="hold">
                                              <p:stCondLst>
                                                <p:cond delay="0"/>
                                              </p:stCondLst>
                                            </p:cTn>
                                            <p:tgtEl>
                                              <p:spTgt spid="78"/>
                                            </p:tgtEl>
                                            <p:attrNameLst>
                                              <p:attrName>style.visibility</p:attrName>
                                            </p:attrNameLst>
                                          </p:cBhvr>
                                          <p:to>
                                            <p:strVal val="visible"/>
                                          </p:to>
                                        </p:set>
                                        <p:anim calcmode="lin" valueType="num">
                                          <p:cBhvr>
                                            <p:cTn id="69" dur="500" fill="hold"/>
                                            <p:tgtEl>
                                              <p:spTgt spid="78"/>
                                            </p:tgtEl>
                                            <p:attrNameLst>
                                              <p:attrName>ppt_w</p:attrName>
                                            </p:attrNameLst>
                                          </p:cBhvr>
                                          <p:tavLst>
                                            <p:tav tm="0">
                                              <p:val>
                                                <p:fltVal val="0"/>
                                              </p:val>
                                            </p:tav>
                                            <p:tav tm="100000">
                                              <p:val>
                                                <p:strVal val="#ppt_w"/>
                                              </p:val>
                                            </p:tav>
                                          </p:tavLst>
                                        </p:anim>
                                        <p:anim calcmode="lin" valueType="num">
                                          <p:cBhvr>
                                            <p:cTn id="70" dur="500" fill="hold"/>
                                            <p:tgtEl>
                                              <p:spTgt spid="78"/>
                                            </p:tgtEl>
                                            <p:attrNameLst>
                                              <p:attrName>ppt_h</p:attrName>
                                            </p:attrNameLst>
                                          </p:cBhvr>
                                          <p:tavLst>
                                            <p:tav tm="0">
                                              <p:val>
                                                <p:fltVal val="0"/>
                                              </p:val>
                                            </p:tav>
                                            <p:tav tm="100000">
                                              <p:val>
                                                <p:strVal val="#ppt_h"/>
                                              </p:val>
                                            </p:tav>
                                          </p:tavLst>
                                        </p:anim>
                                        <p:anim calcmode="lin" valueType="num">
                                          <p:cBhvr>
                                            <p:cTn id="71" dur="500" fill="hold"/>
                                            <p:tgtEl>
                                              <p:spTgt spid="78"/>
                                            </p:tgtEl>
                                            <p:attrNameLst>
                                              <p:attrName>ppt_x</p:attrName>
                                            </p:attrNameLst>
                                          </p:cBhvr>
                                          <p:tavLst>
                                            <p:tav tm="0">
                                              <p:val>
                                                <p:fltVal val="0.5"/>
                                              </p:val>
                                            </p:tav>
                                            <p:tav tm="100000">
                                              <p:val>
                                                <p:strVal val="#ppt_x"/>
                                              </p:val>
                                            </p:tav>
                                          </p:tavLst>
                                        </p:anim>
                                        <p:anim calcmode="lin" valueType="num">
                                          <p:cBhvr>
                                            <p:cTn id="72" dur="500" fill="hold"/>
                                            <p:tgtEl>
                                              <p:spTgt spid="7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76" grpId="0"/>
          <p:bldP spid="77" grpId="0" animBg="1"/>
          <p:bldP spid="7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2000" fill="hold"/>
                                            <p:tgtEl>
                                              <p:spTgt spid="46"/>
                                            </p:tgtEl>
                                            <p:attrNameLst>
                                              <p:attrName>ppt_x</p:attrName>
                                            </p:attrNameLst>
                                          </p:cBhvr>
                                          <p:tavLst>
                                            <p:tav tm="0">
                                              <p:val>
                                                <p:strVal val="#ppt_x"/>
                                              </p:val>
                                            </p:tav>
                                            <p:tav tm="100000">
                                              <p:val>
                                                <p:strVal val="#ppt_x"/>
                                              </p:val>
                                            </p:tav>
                                          </p:tavLst>
                                        </p:anim>
                                        <p:anim calcmode="lin" valueType="num">
                                          <p:cBhvr additive="base">
                                            <p:cTn id="8" dur="2000" fill="hold"/>
                                            <p:tgtEl>
                                              <p:spTgt spid="46"/>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2000" fill="hold"/>
                                            <p:tgtEl>
                                              <p:spTgt spid="50"/>
                                            </p:tgtEl>
                                            <p:attrNameLst>
                                              <p:attrName>ppt_x</p:attrName>
                                            </p:attrNameLst>
                                          </p:cBhvr>
                                          <p:tavLst>
                                            <p:tav tm="0">
                                              <p:val>
                                                <p:strVal val="0-#ppt_w/2"/>
                                              </p:val>
                                            </p:tav>
                                            <p:tav tm="100000">
                                              <p:val>
                                                <p:strVal val="#ppt_x"/>
                                              </p:val>
                                            </p:tav>
                                          </p:tavLst>
                                        </p:anim>
                                        <p:anim calcmode="lin" valueType="num">
                                          <p:cBhvr additive="base">
                                            <p:cTn id="12" dur="2000" fill="hold"/>
                                            <p:tgtEl>
                                              <p:spTgt spid="50"/>
                                            </p:tgtEl>
                                            <p:attrNameLst>
                                              <p:attrName>ppt_y</p:attrName>
                                            </p:attrNameLst>
                                          </p:cBhvr>
                                          <p:tavLst>
                                            <p:tav tm="0">
                                              <p:val>
                                                <p:strVal val="0-#ppt_h/2"/>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2000" fill="hold"/>
                                            <p:tgtEl>
                                              <p:spTgt spid="43"/>
                                            </p:tgtEl>
                                            <p:attrNameLst>
                                              <p:attrName>ppt_x</p:attrName>
                                            </p:attrNameLst>
                                          </p:cBhvr>
                                          <p:tavLst>
                                            <p:tav tm="0">
                                              <p:val>
                                                <p:strVal val="1+#ppt_w/2"/>
                                              </p:val>
                                            </p:tav>
                                            <p:tav tm="100000">
                                              <p:val>
                                                <p:strVal val="#ppt_x"/>
                                              </p:val>
                                            </p:tav>
                                          </p:tavLst>
                                        </p:anim>
                                        <p:anim calcmode="lin" valueType="num">
                                          <p:cBhvr additive="base">
                                            <p:cTn id="16" dur="2000" fill="hold"/>
                                            <p:tgtEl>
                                              <p:spTgt spid="43"/>
                                            </p:tgtEl>
                                            <p:attrNameLst>
                                              <p:attrName>ppt_y</p:attrName>
                                            </p:attrNameLst>
                                          </p:cBhvr>
                                          <p:tavLst>
                                            <p:tav tm="0">
                                              <p:val>
                                                <p:strVal val="#ppt_y"/>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2000" fill="hold"/>
                                            <p:tgtEl>
                                              <p:spTgt spid="40"/>
                                            </p:tgtEl>
                                            <p:attrNameLst>
                                              <p:attrName>ppt_x</p:attrName>
                                            </p:attrNameLst>
                                          </p:cBhvr>
                                          <p:tavLst>
                                            <p:tav tm="0">
                                              <p:val>
                                                <p:strVal val="1+#ppt_w/2"/>
                                              </p:val>
                                            </p:tav>
                                            <p:tav tm="100000">
                                              <p:val>
                                                <p:strVal val="#ppt_x"/>
                                              </p:val>
                                            </p:tav>
                                          </p:tavLst>
                                        </p:anim>
                                        <p:anim calcmode="lin" valueType="num">
                                          <p:cBhvr additive="base">
                                            <p:cTn id="20" dur="200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additive="base">
                                            <p:cTn id="23" dur="2000" fill="hold"/>
                                            <p:tgtEl>
                                              <p:spTgt spid="70"/>
                                            </p:tgtEl>
                                            <p:attrNameLst>
                                              <p:attrName>ppt_x</p:attrName>
                                            </p:attrNameLst>
                                          </p:cBhvr>
                                          <p:tavLst>
                                            <p:tav tm="0">
                                              <p:val>
                                                <p:strVal val="0-#ppt_w/2"/>
                                              </p:val>
                                            </p:tav>
                                            <p:tav tm="100000">
                                              <p:val>
                                                <p:strVal val="#ppt_x"/>
                                              </p:val>
                                            </p:tav>
                                          </p:tavLst>
                                        </p:anim>
                                        <p:anim calcmode="lin" valueType="num">
                                          <p:cBhvr additive="base">
                                            <p:cTn id="24" dur="2000" fill="hold"/>
                                            <p:tgtEl>
                                              <p:spTgt spid="70"/>
                                            </p:tgtEl>
                                            <p:attrNameLst>
                                              <p:attrName>ppt_y</p:attrName>
                                            </p:attrNameLst>
                                          </p:cBhvr>
                                          <p:tavLst>
                                            <p:tav tm="0">
                                              <p:val>
                                                <p:strVal val="#ppt_y"/>
                                              </p:val>
                                            </p:tav>
                                            <p:tav tm="100000">
                                              <p:val>
                                                <p:strVal val="#ppt_y"/>
                                              </p:val>
                                            </p:tav>
                                          </p:tavLst>
                                        </p:anim>
                                      </p:childTnLst>
                                    </p:cTn>
                                  </p:par>
                                  <p:par>
                                    <p:cTn id="25" presetID="2" presetClass="entr" presetSubtype="12"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additive="base">
                                            <p:cTn id="27" dur="2000" fill="hold"/>
                                            <p:tgtEl>
                                              <p:spTgt spid="73"/>
                                            </p:tgtEl>
                                            <p:attrNameLst>
                                              <p:attrName>ppt_x</p:attrName>
                                            </p:attrNameLst>
                                          </p:cBhvr>
                                          <p:tavLst>
                                            <p:tav tm="0">
                                              <p:val>
                                                <p:strVal val="0-#ppt_w/2"/>
                                              </p:val>
                                            </p:tav>
                                            <p:tav tm="100000">
                                              <p:val>
                                                <p:strVal val="#ppt_x"/>
                                              </p:val>
                                            </p:tav>
                                          </p:tavLst>
                                        </p:anim>
                                        <p:anim calcmode="lin" valueType="num">
                                          <p:cBhvr additive="base">
                                            <p:cTn id="28" dur="2000" fill="hold"/>
                                            <p:tgtEl>
                                              <p:spTgt spid="73"/>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56" presetClass="entr" presetSubtype="0" fill="hold" grpId="0" nodeType="afterEffect">
                                      <p:stCondLst>
                                        <p:cond delay="0"/>
                                      </p:stCondLst>
                                      <p:iterate type="lt">
                                        <p:tmPct val="10000"/>
                                      </p:iterate>
                                      <p:childTnLst>
                                        <p:set>
                                          <p:cBhvr>
                                            <p:cTn id="31" dur="1" fill="hold">
                                              <p:stCondLst>
                                                <p:cond delay="0"/>
                                              </p:stCondLst>
                                            </p:cTn>
                                            <p:tgtEl>
                                              <p:spTgt spid="49"/>
                                            </p:tgtEl>
                                            <p:attrNameLst>
                                              <p:attrName>style.visibility</p:attrName>
                                            </p:attrNameLst>
                                          </p:cBhvr>
                                          <p:to>
                                            <p:strVal val="visible"/>
                                          </p:to>
                                        </p:set>
                                        <p:anim by="(-#ppt_w*2)" calcmode="lin" valueType="num">
                                          <p:cBhvr rctx="PPT">
                                            <p:cTn id="32" dur="1000" autoRev="1" fill="hold">
                                              <p:stCondLst>
                                                <p:cond delay="0"/>
                                              </p:stCondLst>
                                            </p:cTn>
                                            <p:tgtEl>
                                              <p:spTgt spid="49"/>
                                            </p:tgtEl>
                                            <p:attrNameLst>
                                              <p:attrName>ppt_w</p:attrName>
                                            </p:attrNameLst>
                                          </p:cBhvr>
                                        </p:anim>
                                        <p:anim by="(#ppt_w*0.50)" calcmode="lin" valueType="num">
                                          <p:cBhvr>
                                            <p:cTn id="33" dur="1000" decel="50000" autoRev="1" fill="hold">
                                              <p:stCondLst>
                                                <p:cond delay="0"/>
                                              </p:stCondLst>
                                            </p:cTn>
                                            <p:tgtEl>
                                              <p:spTgt spid="49"/>
                                            </p:tgtEl>
                                            <p:attrNameLst>
                                              <p:attrName>ppt_x</p:attrName>
                                            </p:attrNameLst>
                                          </p:cBhvr>
                                        </p:anim>
                                        <p:anim from="(-#ppt_h/2)" to="(#ppt_y)" calcmode="lin" valueType="num">
                                          <p:cBhvr>
                                            <p:cTn id="34" dur="2000" fill="hold">
                                              <p:stCondLst>
                                                <p:cond delay="0"/>
                                              </p:stCondLst>
                                            </p:cTn>
                                            <p:tgtEl>
                                              <p:spTgt spid="49"/>
                                            </p:tgtEl>
                                            <p:attrNameLst>
                                              <p:attrName>ppt_y</p:attrName>
                                            </p:attrNameLst>
                                          </p:cBhvr>
                                        </p:anim>
                                        <p:animRot by="21600000">
                                          <p:cBhvr>
                                            <p:cTn id="35" dur="2000" fill="hold">
                                              <p:stCondLst>
                                                <p:cond delay="0"/>
                                              </p:stCondLst>
                                            </p:cTn>
                                            <p:tgtEl>
                                              <p:spTgt spid="49"/>
                                            </p:tgtEl>
                                            <p:attrNameLst>
                                              <p:attrName>r</p:attrName>
                                            </p:attrNameLst>
                                          </p:cBhvr>
                                        </p:animRot>
                                      </p:childTnLst>
                                    </p:cTn>
                                  </p:par>
                                  <p:par>
                                    <p:cTn id="36" presetID="23" presetClass="entr" presetSubtype="16" fill="hold" nodeType="withEffect">
                                      <p:stCondLst>
                                        <p:cond delay="1250"/>
                                      </p:stCondLst>
                                      <p:childTnLst>
                                        <p:set>
                                          <p:cBhvr>
                                            <p:cTn id="37" dur="1" fill="hold">
                                              <p:stCondLst>
                                                <p:cond delay="0"/>
                                              </p:stCondLst>
                                            </p:cTn>
                                            <p:tgtEl>
                                              <p:spTgt spid="53"/>
                                            </p:tgtEl>
                                            <p:attrNameLst>
                                              <p:attrName>style.visibility</p:attrName>
                                            </p:attrNameLst>
                                          </p:cBhvr>
                                          <p:to>
                                            <p:strVal val="visible"/>
                                          </p:to>
                                        </p:set>
                                        <p:anim calcmode="lin" valueType="num">
                                          <p:cBhvr>
                                            <p:cTn id="38" dur="500" fill="hold"/>
                                            <p:tgtEl>
                                              <p:spTgt spid="53"/>
                                            </p:tgtEl>
                                            <p:attrNameLst>
                                              <p:attrName>ppt_w</p:attrName>
                                            </p:attrNameLst>
                                          </p:cBhvr>
                                          <p:tavLst>
                                            <p:tav tm="0">
                                              <p:val>
                                                <p:fltVal val="0"/>
                                              </p:val>
                                            </p:tav>
                                            <p:tav tm="100000">
                                              <p:val>
                                                <p:strVal val="#ppt_w"/>
                                              </p:val>
                                            </p:tav>
                                          </p:tavLst>
                                        </p:anim>
                                        <p:anim calcmode="lin" valueType="num">
                                          <p:cBhvr>
                                            <p:cTn id="39" dur="500" fill="hold"/>
                                            <p:tgtEl>
                                              <p:spTgt spid="53"/>
                                            </p:tgtEl>
                                            <p:attrNameLst>
                                              <p:attrName>ppt_h</p:attrName>
                                            </p:attrNameLst>
                                          </p:cBhvr>
                                          <p:tavLst>
                                            <p:tav tm="0">
                                              <p:val>
                                                <p:fltVal val="0"/>
                                              </p:val>
                                            </p:tav>
                                            <p:tav tm="100000">
                                              <p:val>
                                                <p:strVal val="#ppt_h"/>
                                              </p:val>
                                            </p:tav>
                                          </p:tavLst>
                                        </p:anim>
                                      </p:childTnLst>
                                    </p:cTn>
                                  </p:par>
                                  <p:par>
                                    <p:cTn id="40" presetID="23" presetClass="entr" presetSubtype="16" fill="hold" nodeType="withEffect">
                                      <p:stCondLst>
                                        <p:cond delay="1500"/>
                                      </p:stCondLst>
                                      <p:childTnLst>
                                        <p:set>
                                          <p:cBhvr>
                                            <p:cTn id="41" dur="1" fill="hold">
                                              <p:stCondLst>
                                                <p:cond delay="0"/>
                                              </p:stCondLst>
                                            </p:cTn>
                                            <p:tgtEl>
                                              <p:spTgt spid="56"/>
                                            </p:tgtEl>
                                            <p:attrNameLst>
                                              <p:attrName>style.visibility</p:attrName>
                                            </p:attrNameLst>
                                          </p:cBhvr>
                                          <p:to>
                                            <p:strVal val="visible"/>
                                          </p:to>
                                        </p:set>
                                        <p:anim calcmode="lin" valueType="num">
                                          <p:cBhvr>
                                            <p:cTn id="42" dur="500" fill="hold"/>
                                            <p:tgtEl>
                                              <p:spTgt spid="56"/>
                                            </p:tgtEl>
                                            <p:attrNameLst>
                                              <p:attrName>ppt_w</p:attrName>
                                            </p:attrNameLst>
                                          </p:cBhvr>
                                          <p:tavLst>
                                            <p:tav tm="0">
                                              <p:val>
                                                <p:fltVal val="0"/>
                                              </p:val>
                                            </p:tav>
                                            <p:tav tm="100000">
                                              <p:val>
                                                <p:strVal val="#ppt_w"/>
                                              </p:val>
                                            </p:tav>
                                          </p:tavLst>
                                        </p:anim>
                                        <p:anim calcmode="lin" valueType="num">
                                          <p:cBhvr>
                                            <p:cTn id="43" dur="500" fill="hold"/>
                                            <p:tgtEl>
                                              <p:spTgt spid="56"/>
                                            </p:tgtEl>
                                            <p:attrNameLst>
                                              <p:attrName>ppt_h</p:attrName>
                                            </p:attrNameLst>
                                          </p:cBhvr>
                                          <p:tavLst>
                                            <p:tav tm="0">
                                              <p:val>
                                                <p:fltVal val="0"/>
                                              </p:val>
                                            </p:tav>
                                            <p:tav tm="100000">
                                              <p:val>
                                                <p:strVal val="#ppt_h"/>
                                              </p:val>
                                            </p:tav>
                                          </p:tavLst>
                                        </p:anim>
                                      </p:childTnLst>
                                    </p:cTn>
                                  </p:par>
                                  <p:par>
                                    <p:cTn id="44" presetID="23" presetClass="entr" presetSubtype="16" fill="hold" nodeType="withEffect">
                                      <p:stCondLst>
                                        <p:cond delay="1750"/>
                                      </p:stCondLst>
                                      <p:childTnLst>
                                        <p:set>
                                          <p:cBhvr>
                                            <p:cTn id="45" dur="1" fill="hold">
                                              <p:stCondLst>
                                                <p:cond delay="0"/>
                                              </p:stCondLst>
                                            </p:cTn>
                                            <p:tgtEl>
                                              <p:spTgt spid="59"/>
                                            </p:tgtEl>
                                            <p:attrNameLst>
                                              <p:attrName>style.visibility</p:attrName>
                                            </p:attrNameLst>
                                          </p:cBhvr>
                                          <p:to>
                                            <p:strVal val="visible"/>
                                          </p:to>
                                        </p:set>
                                        <p:anim calcmode="lin" valueType="num">
                                          <p:cBhvr>
                                            <p:cTn id="46" dur="500" fill="hold"/>
                                            <p:tgtEl>
                                              <p:spTgt spid="59"/>
                                            </p:tgtEl>
                                            <p:attrNameLst>
                                              <p:attrName>ppt_w</p:attrName>
                                            </p:attrNameLst>
                                          </p:cBhvr>
                                          <p:tavLst>
                                            <p:tav tm="0">
                                              <p:val>
                                                <p:fltVal val="0"/>
                                              </p:val>
                                            </p:tav>
                                            <p:tav tm="100000">
                                              <p:val>
                                                <p:strVal val="#ppt_w"/>
                                              </p:val>
                                            </p:tav>
                                          </p:tavLst>
                                        </p:anim>
                                        <p:anim calcmode="lin" valueType="num">
                                          <p:cBhvr>
                                            <p:cTn id="47" dur="500" fill="hold"/>
                                            <p:tgtEl>
                                              <p:spTgt spid="59"/>
                                            </p:tgtEl>
                                            <p:attrNameLst>
                                              <p:attrName>ppt_h</p:attrName>
                                            </p:attrNameLst>
                                          </p:cBhvr>
                                          <p:tavLst>
                                            <p:tav tm="0">
                                              <p:val>
                                                <p:fltVal val="0"/>
                                              </p:val>
                                            </p:tav>
                                            <p:tav tm="100000">
                                              <p:val>
                                                <p:strVal val="#ppt_h"/>
                                              </p:val>
                                            </p:tav>
                                          </p:tavLst>
                                        </p:anim>
                                      </p:childTnLst>
                                    </p:cTn>
                                  </p:par>
                                  <p:par>
                                    <p:cTn id="48" presetID="23" presetClass="entr" presetSubtype="16" fill="hold" nodeType="withEffect">
                                      <p:stCondLst>
                                        <p:cond delay="2000"/>
                                      </p:stCondLst>
                                      <p:childTnLst>
                                        <p:set>
                                          <p:cBhvr>
                                            <p:cTn id="49" dur="1" fill="hold">
                                              <p:stCondLst>
                                                <p:cond delay="0"/>
                                              </p:stCondLst>
                                            </p:cTn>
                                            <p:tgtEl>
                                              <p:spTgt spid="62"/>
                                            </p:tgtEl>
                                            <p:attrNameLst>
                                              <p:attrName>style.visibility</p:attrName>
                                            </p:attrNameLst>
                                          </p:cBhvr>
                                          <p:to>
                                            <p:strVal val="visible"/>
                                          </p:to>
                                        </p:set>
                                        <p:anim calcmode="lin" valueType="num">
                                          <p:cBhvr>
                                            <p:cTn id="50" dur="500" fill="hold"/>
                                            <p:tgtEl>
                                              <p:spTgt spid="62"/>
                                            </p:tgtEl>
                                            <p:attrNameLst>
                                              <p:attrName>ppt_w</p:attrName>
                                            </p:attrNameLst>
                                          </p:cBhvr>
                                          <p:tavLst>
                                            <p:tav tm="0">
                                              <p:val>
                                                <p:fltVal val="0"/>
                                              </p:val>
                                            </p:tav>
                                            <p:tav tm="100000">
                                              <p:val>
                                                <p:strVal val="#ppt_w"/>
                                              </p:val>
                                            </p:tav>
                                          </p:tavLst>
                                        </p:anim>
                                        <p:anim calcmode="lin" valueType="num">
                                          <p:cBhvr>
                                            <p:cTn id="51" dur="500" fill="hold"/>
                                            <p:tgtEl>
                                              <p:spTgt spid="62"/>
                                            </p:tgtEl>
                                            <p:attrNameLst>
                                              <p:attrName>ppt_h</p:attrName>
                                            </p:attrNameLst>
                                          </p:cBhvr>
                                          <p:tavLst>
                                            <p:tav tm="0">
                                              <p:val>
                                                <p:fltVal val="0"/>
                                              </p:val>
                                            </p:tav>
                                            <p:tav tm="100000">
                                              <p:val>
                                                <p:strVal val="#ppt_h"/>
                                              </p:val>
                                            </p:tav>
                                          </p:tavLst>
                                        </p:anim>
                                      </p:childTnLst>
                                    </p:cTn>
                                  </p:par>
                                  <p:par>
                                    <p:cTn id="52" presetID="23" presetClass="entr" presetSubtype="16" fill="hold" nodeType="withEffect">
                                      <p:stCondLst>
                                        <p:cond delay="2250"/>
                                      </p:stCondLst>
                                      <p:childTnLst>
                                        <p:set>
                                          <p:cBhvr>
                                            <p:cTn id="53" dur="1" fill="hold">
                                              <p:stCondLst>
                                                <p:cond delay="0"/>
                                              </p:stCondLst>
                                            </p:cTn>
                                            <p:tgtEl>
                                              <p:spTgt spid="66"/>
                                            </p:tgtEl>
                                            <p:attrNameLst>
                                              <p:attrName>style.visibility</p:attrName>
                                            </p:attrNameLst>
                                          </p:cBhvr>
                                          <p:to>
                                            <p:strVal val="visible"/>
                                          </p:to>
                                        </p:set>
                                        <p:anim calcmode="lin" valueType="num">
                                          <p:cBhvr>
                                            <p:cTn id="54" dur="500" fill="hold"/>
                                            <p:tgtEl>
                                              <p:spTgt spid="66"/>
                                            </p:tgtEl>
                                            <p:attrNameLst>
                                              <p:attrName>ppt_w</p:attrName>
                                            </p:attrNameLst>
                                          </p:cBhvr>
                                          <p:tavLst>
                                            <p:tav tm="0">
                                              <p:val>
                                                <p:fltVal val="0"/>
                                              </p:val>
                                            </p:tav>
                                            <p:tav tm="100000">
                                              <p:val>
                                                <p:strVal val="#ppt_w"/>
                                              </p:val>
                                            </p:tav>
                                          </p:tavLst>
                                        </p:anim>
                                        <p:anim calcmode="lin" valueType="num">
                                          <p:cBhvr>
                                            <p:cTn id="55" dur="500" fill="hold"/>
                                            <p:tgtEl>
                                              <p:spTgt spid="66"/>
                                            </p:tgtEl>
                                            <p:attrNameLst>
                                              <p:attrName>ppt_h</p:attrName>
                                            </p:attrNameLst>
                                          </p:cBhvr>
                                          <p:tavLst>
                                            <p:tav tm="0">
                                              <p:val>
                                                <p:fltVal val="0"/>
                                              </p:val>
                                            </p:tav>
                                            <p:tav tm="100000">
                                              <p:val>
                                                <p:strVal val="#ppt_h"/>
                                              </p:val>
                                            </p:tav>
                                          </p:tavLst>
                                        </p:anim>
                                      </p:childTnLst>
                                    </p:cTn>
                                  </p:par>
                                </p:childTnLst>
                              </p:cTn>
                            </p:par>
                            <p:par>
                              <p:cTn id="56" fill="hold">
                                <p:stCondLst>
                                  <p:cond delay="4750"/>
                                </p:stCondLst>
                                <p:childTnLst>
                                  <p:par>
                                    <p:cTn id="57" presetID="42" presetClass="entr" presetSubtype="0" fill="hold" grpId="0" nodeType="afterEffect">
                                      <p:stCondLst>
                                        <p:cond delay="0"/>
                                      </p:stCondLst>
                                      <p:iterate type="lt">
                                        <p:tmPct val="10000"/>
                                      </p:iterate>
                                      <p:childTnLst>
                                        <p:set>
                                          <p:cBhvr>
                                            <p:cTn id="58" dur="1" fill="hold">
                                              <p:stCondLst>
                                                <p:cond delay="0"/>
                                              </p:stCondLst>
                                            </p:cTn>
                                            <p:tgtEl>
                                              <p:spTgt spid="76"/>
                                            </p:tgtEl>
                                            <p:attrNameLst>
                                              <p:attrName>style.visibility</p:attrName>
                                            </p:attrNameLst>
                                          </p:cBhvr>
                                          <p:to>
                                            <p:strVal val="visible"/>
                                          </p:to>
                                        </p:set>
                                        <p:animEffect transition="in" filter="fade">
                                          <p:cBhvr>
                                            <p:cTn id="59" dur="750"/>
                                            <p:tgtEl>
                                              <p:spTgt spid="76"/>
                                            </p:tgtEl>
                                          </p:cBhvr>
                                        </p:animEffect>
                                        <p:anim calcmode="lin" valueType="num">
                                          <p:cBhvr>
                                            <p:cTn id="60" dur="750" fill="hold"/>
                                            <p:tgtEl>
                                              <p:spTgt spid="76"/>
                                            </p:tgtEl>
                                            <p:attrNameLst>
                                              <p:attrName>ppt_x</p:attrName>
                                            </p:attrNameLst>
                                          </p:cBhvr>
                                          <p:tavLst>
                                            <p:tav tm="0">
                                              <p:val>
                                                <p:strVal val="#ppt_x"/>
                                              </p:val>
                                            </p:tav>
                                            <p:tav tm="100000">
                                              <p:val>
                                                <p:strVal val="#ppt_x"/>
                                              </p:val>
                                            </p:tav>
                                          </p:tavLst>
                                        </p:anim>
                                        <p:anim calcmode="lin" valueType="num">
                                          <p:cBhvr>
                                            <p:cTn id="61" dur="750" fill="hold"/>
                                            <p:tgtEl>
                                              <p:spTgt spid="76"/>
                                            </p:tgtEl>
                                            <p:attrNameLst>
                                              <p:attrName>ppt_y</p:attrName>
                                            </p:attrNameLst>
                                          </p:cBhvr>
                                          <p:tavLst>
                                            <p:tav tm="0">
                                              <p:val>
                                                <p:strVal val="#ppt_y+.1"/>
                                              </p:val>
                                            </p:tav>
                                            <p:tav tm="100000">
                                              <p:val>
                                                <p:strVal val="#ppt_y"/>
                                              </p:val>
                                            </p:tav>
                                          </p:tavLst>
                                        </p:anim>
                                      </p:childTnLst>
                                    </p:cTn>
                                  </p:par>
                                </p:childTnLst>
                              </p:cTn>
                            </p:par>
                            <p:par>
                              <p:cTn id="62" fill="hold">
                                <p:stCondLst>
                                  <p:cond delay="6025"/>
                                </p:stCondLst>
                                <p:childTnLst>
                                  <p:par>
                                    <p:cTn id="63" presetID="16" presetClass="entr" presetSubtype="37" fill="hold" grpId="0" nodeType="afterEffect">
                                      <p:stCondLst>
                                        <p:cond delay="0"/>
                                      </p:stCondLst>
                                      <p:childTnLst>
                                        <p:set>
                                          <p:cBhvr>
                                            <p:cTn id="64" dur="1" fill="hold">
                                              <p:stCondLst>
                                                <p:cond delay="0"/>
                                              </p:stCondLst>
                                            </p:cTn>
                                            <p:tgtEl>
                                              <p:spTgt spid="77"/>
                                            </p:tgtEl>
                                            <p:attrNameLst>
                                              <p:attrName>style.visibility</p:attrName>
                                            </p:attrNameLst>
                                          </p:cBhvr>
                                          <p:to>
                                            <p:strVal val="visible"/>
                                          </p:to>
                                        </p:set>
                                        <p:animEffect transition="in" filter="barn(outVertical)">
                                          <p:cBhvr>
                                            <p:cTn id="65" dur="500"/>
                                            <p:tgtEl>
                                              <p:spTgt spid="77"/>
                                            </p:tgtEl>
                                          </p:cBhvr>
                                        </p:animEffect>
                                      </p:childTnLst>
                                    </p:cTn>
                                  </p:par>
                                </p:childTnLst>
                              </p:cTn>
                            </p:par>
                            <p:par>
                              <p:cTn id="66" fill="hold">
                                <p:stCondLst>
                                  <p:cond delay="6525"/>
                                </p:stCondLst>
                                <p:childTnLst>
                                  <p:par>
                                    <p:cTn id="67" presetID="23" presetClass="entr" presetSubtype="528" fill="hold" grpId="0" nodeType="afterEffect">
                                      <p:stCondLst>
                                        <p:cond delay="0"/>
                                      </p:stCondLst>
                                      <p:iterate type="lt">
                                        <p:tmPct val="10000"/>
                                      </p:iterate>
                                      <p:childTnLst>
                                        <p:set>
                                          <p:cBhvr>
                                            <p:cTn id="68" dur="1" fill="hold">
                                              <p:stCondLst>
                                                <p:cond delay="0"/>
                                              </p:stCondLst>
                                            </p:cTn>
                                            <p:tgtEl>
                                              <p:spTgt spid="78"/>
                                            </p:tgtEl>
                                            <p:attrNameLst>
                                              <p:attrName>style.visibility</p:attrName>
                                            </p:attrNameLst>
                                          </p:cBhvr>
                                          <p:to>
                                            <p:strVal val="visible"/>
                                          </p:to>
                                        </p:set>
                                        <p:anim calcmode="lin" valueType="num">
                                          <p:cBhvr>
                                            <p:cTn id="69" dur="500" fill="hold"/>
                                            <p:tgtEl>
                                              <p:spTgt spid="78"/>
                                            </p:tgtEl>
                                            <p:attrNameLst>
                                              <p:attrName>ppt_w</p:attrName>
                                            </p:attrNameLst>
                                          </p:cBhvr>
                                          <p:tavLst>
                                            <p:tav tm="0">
                                              <p:val>
                                                <p:fltVal val="0"/>
                                              </p:val>
                                            </p:tav>
                                            <p:tav tm="100000">
                                              <p:val>
                                                <p:strVal val="#ppt_w"/>
                                              </p:val>
                                            </p:tav>
                                          </p:tavLst>
                                        </p:anim>
                                        <p:anim calcmode="lin" valueType="num">
                                          <p:cBhvr>
                                            <p:cTn id="70" dur="500" fill="hold"/>
                                            <p:tgtEl>
                                              <p:spTgt spid="78"/>
                                            </p:tgtEl>
                                            <p:attrNameLst>
                                              <p:attrName>ppt_h</p:attrName>
                                            </p:attrNameLst>
                                          </p:cBhvr>
                                          <p:tavLst>
                                            <p:tav tm="0">
                                              <p:val>
                                                <p:fltVal val="0"/>
                                              </p:val>
                                            </p:tav>
                                            <p:tav tm="100000">
                                              <p:val>
                                                <p:strVal val="#ppt_h"/>
                                              </p:val>
                                            </p:tav>
                                          </p:tavLst>
                                        </p:anim>
                                        <p:anim calcmode="lin" valueType="num">
                                          <p:cBhvr>
                                            <p:cTn id="71" dur="500" fill="hold"/>
                                            <p:tgtEl>
                                              <p:spTgt spid="78"/>
                                            </p:tgtEl>
                                            <p:attrNameLst>
                                              <p:attrName>ppt_x</p:attrName>
                                            </p:attrNameLst>
                                          </p:cBhvr>
                                          <p:tavLst>
                                            <p:tav tm="0">
                                              <p:val>
                                                <p:fltVal val="0.5"/>
                                              </p:val>
                                            </p:tav>
                                            <p:tav tm="100000">
                                              <p:val>
                                                <p:strVal val="#ppt_x"/>
                                              </p:val>
                                            </p:tav>
                                          </p:tavLst>
                                        </p:anim>
                                        <p:anim calcmode="lin" valueType="num">
                                          <p:cBhvr>
                                            <p:cTn id="72" dur="500" fill="hold"/>
                                            <p:tgtEl>
                                              <p:spTgt spid="7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76" grpId="0"/>
          <p:bldP spid="77" grpId="0" animBg="1"/>
          <p:bldP spid="78"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1922" y="1579722"/>
            <a:ext cx="3913251" cy="1077218"/>
          </a:xfrm>
          <a:prstGeom prst="rect">
            <a:avLst/>
          </a:prstGeom>
          <a:noFill/>
        </p:spPr>
        <p:txBody>
          <a:bodyPr wrap="none" rtlCol="0">
            <a:spAutoFit/>
          </a:bodyPr>
          <a:lstStyle/>
          <a:p>
            <a:pPr marL="0" lvl="1"/>
            <a:r>
              <a:rPr lang="zh-CN" altLang="en-US" sz="1400" b="1" dirty="0" smtClean="0">
                <a:solidFill>
                  <a:schemeClr val="tx1">
                    <a:lumMod val="50000"/>
                    <a:lumOff val="50000"/>
                  </a:schemeClr>
                </a:solidFill>
                <a:latin typeface="微软雅黑" pitchFamily="34" charset="-122"/>
                <a:ea typeface="微软雅黑" pitchFamily="34" charset="-122"/>
              </a:rPr>
              <a:t> </a:t>
            </a:r>
            <a:r>
              <a:rPr lang="zh-CN" altLang="en-US" sz="2800" b="1" dirty="0" smtClean="0">
                <a:solidFill>
                  <a:schemeClr val="tx1">
                    <a:lumMod val="50000"/>
                    <a:lumOff val="50000"/>
                  </a:schemeClr>
                </a:solidFill>
                <a:latin typeface="微软雅黑" pitchFamily="34" charset="-122"/>
                <a:ea typeface="微软雅黑" pitchFamily="34" charset="-122"/>
              </a:rPr>
              <a:t>第二部分</a:t>
            </a:r>
            <a:endParaRPr lang="en-US" altLang="zh-CN" sz="2800" b="1" dirty="0">
              <a:solidFill>
                <a:schemeClr val="tx1">
                  <a:lumMod val="50000"/>
                  <a:lumOff val="50000"/>
                </a:schemeClr>
              </a:solidFill>
              <a:latin typeface="微软雅黑" pitchFamily="34" charset="-122"/>
              <a:ea typeface="微软雅黑" pitchFamily="34" charset="-122"/>
            </a:endParaRPr>
          </a:p>
          <a:p>
            <a:pPr marL="0" lvl="1" algn="ctr"/>
            <a:r>
              <a:rPr lang="zh-CN" altLang="en-US" sz="3600" b="1" dirty="0" smtClean="0">
                <a:solidFill>
                  <a:schemeClr val="accent3"/>
                </a:solidFill>
                <a:latin typeface="微软雅黑" pitchFamily="34" charset="-122"/>
                <a:ea typeface="微软雅黑" pitchFamily="34" charset="-122"/>
              </a:rPr>
              <a:t>单击此处填加标题</a:t>
            </a:r>
            <a:endParaRPr lang="en-US" altLang="zh-CN" sz="3600" b="1" dirty="0" smtClean="0">
              <a:solidFill>
                <a:schemeClr val="accent3"/>
              </a:solidFill>
              <a:latin typeface="微软雅黑" pitchFamily="34" charset="-122"/>
              <a:ea typeface="微软雅黑" pitchFamily="34" charset="-122"/>
            </a:endParaRPr>
          </a:p>
        </p:txBody>
      </p:sp>
      <p:cxnSp>
        <p:nvCxnSpPr>
          <p:cNvPr id="7" name="直接连接符 6"/>
          <p:cNvCxnSpPr/>
          <p:nvPr/>
        </p:nvCxnSpPr>
        <p:spPr>
          <a:xfrm flipV="1">
            <a:off x="3635896" y="1507714"/>
            <a:ext cx="0" cy="192442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317896" y="3101798"/>
            <a:ext cx="902846" cy="246221"/>
          </a:xfrm>
          <a:prstGeom prst="rect">
            <a:avLst/>
          </a:prstGeom>
          <a:noFill/>
        </p:spPr>
        <p:txBody>
          <a:bodyPr wrap="square" lIns="0" tIns="0" rIns="0" bIns="0" rtlCol="0">
            <a:spAutoFit/>
          </a:bodyPr>
          <a:lstStyle/>
          <a:p>
            <a:r>
              <a:rPr lang="en-US" altLang="zh-CN" sz="1600" dirty="0" smtClean="0">
                <a:latin typeface="微软雅黑" pitchFamily="34" charset="-122"/>
                <a:ea typeface="微软雅黑" pitchFamily="34" charset="-122"/>
              </a:rPr>
              <a:t>PART 02</a:t>
            </a:r>
            <a:endParaRPr lang="zh-CN" altLang="en-US" sz="1600" dirty="0" smtClean="0">
              <a:latin typeface="微软雅黑" pitchFamily="34" charset="-122"/>
              <a:ea typeface="微软雅黑" pitchFamily="34" charset="-122"/>
            </a:endParaRPr>
          </a:p>
        </p:txBody>
      </p:sp>
      <p:sp>
        <p:nvSpPr>
          <p:cNvPr id="21" name="文本框 9"/>
          <p:cNvSpPr txBox="1"/>
          <p:nvPr/>
        </p:nvSpPr>
        <p:spPr>
          <a:xfrm>
            <a:off x="4058338" y="2875866"/>
            <a:ext cx="2007940"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smtClean="0">
                <a:solidFill>
                  <a:schemeClr val="tx1">
                    <a:lumMod val="75000"/>
                    <a:lumOff val="25000"/>
                  </a:schemeClr>
                </a:solidFill>
                <a:latin typeface="微软雅黑" pitchFamily="34" charset="-122"/>
                <a:ea typeface="微软雅黑" pitchFamily="34" charset="-122"/>
              </a:rPr>
              <a:t>填加标题</a:t>
            </a:r>
            <a:endParaRPr lang="zh-CN" altLang="en-US" sz="1500" dirty="0">
              <a:solidFill>
                <a:schemeClr val="tx1">
                  <a:lumMod val="75000"/>
                  <a:lumOff val="25000"/>
                </a:schemeClr>
              </a:solidFill>
              <a:latin typeface="微软雅黑" pitchFamily="34" charset="-122"/>
              <a:ea typeface="微软雅黑" pitchFamily="34" charset="-122"/>
            </a:endParaRPr>
          </a:p>
        </p:txBody>
      </p:sp>
      <p:sp>
        <p:nvSpPr>
          <p:cNvPr id="22" name="文本框 9"/>
          <p:cNvSpPr txBox="1"/>
          <p:nvPr/>
        </p:nvSpPr>
        <p:spPr>
          <a:xfrm>
            <a:off x="4058337" y="3201306"/>
            <a:ext cx="2007940"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微软雅黑" pitchFamily="34" charset="-122"/>
                <a:ea typeface="微软雅黑" pitchFamily="34" charset="-122"/>
              </a:rPr>
              <a:t>填加标题</a:t>
            </a:r>
          </a:p>
        </p:txBody>
      </p:sp>
      <p:sp>
        <p:nvSpPr>
          <p:cNvPr id="24" name="文本框 9"/>
          <p:cNvSpPr txBox="1"/>
          <p:nvPr/>
        </p:nvSpPr>
        <p:spPr>
          <a:xfrm>
            <a:off x="5761554" y="2879124"/>
            <a:ext cx="2007940"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微软雅黑" pitchFamily="34" charset="-122"/>
                <a:ea typeface="微软雅黑" pitchFamily="34" charset="-122"/>
              </a:rPr>
              <a:t>填加标题</a:t>
            </a:r>
          </a:p>
        </p:txBody>
      </p:sp>
      <p:sp>
        <p:nvSpPr>
          <p:cNvPr id="25" name="文本框 9"/>
          <p:cNvSpPr txBox="1"/>
          <p:nvPr/>
        </p:nvSpPr>
        <p:spPr>
          <a:xfrm>
            <a:off x="5761555" y="3205014"/>
            <a:ext cx="2007940"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微软雅黑" pitchFamily="34" charset="-122"/>
                <a:ea typeface="微软雅黑" pitchFamily="34" charset="-122"/>
              </a:rPr>
              <a:t>填加标题</a:t>
            </a:r>
          </a:p>
        </p:txBody>
      </p:sp>
      <p:grpSp>
        <p:nvGrpSpPr>
          <p:cNvPr id="5" name="组合 4"/>
          <p:cNvGrpSpPr/>
          <p:nvPr/>
        </p:nvGrpSpPr>
        <p:grpSpPr>
          <a:xfrm>
            <a:off x="2123728" y="1579724"/>
            <a:ext cx="1197175" cy="1197175"/>
            <a:chOff x="2123728" y="1579722"/>
            <a:chExt cx="1197175" cy="1197175"/>
          </a:xfrm>
        </p:grpSpPr>
        <p:grpSp>
          <p:nvGrpSpPr>
            <p:cNvPr id="15" name="组合 14"/>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KSO_Shape"/>
            <p:cNvSpPr>
              <a:spLocks/>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3"/>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18" name="Group 7"/>
          <p:cNvGrpSpPr>
            <a:grpSpLocks/>
          </p:cNvGrpSpPr>
          <p:nvPr/>
        </p:nvGrpSpPr>
        <p:grpSpPr bwMode="auto">
          <a:xfrm>
            <a:off x="6447204" y="4701002"/>
            <a:ext cx="285036" cy="285091"/>
            <a:chOff x="0" y="0"/>
            <a:chExt cx="965499" cy="965499"/>
          </a:xfrm>
        </p:grpSpPr>
        <p:sp>
          <p:nvSpPr>
            <p:cNvPr id="19" name="AutoShape 8" descr="tile_paper_medgray.png"/>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0" name="AutoShape 9"/>
            <p:cNvSpPr>
              <a:spLocks/>
            </p:cNvSpPr>
            <p:nvPr/>
          </p:nvSpPr>
          <p:spPr bwMode="auto">
            <a:xfrm>
              <a:off x="293394" y="283328"/>
              <a:ext cx="393981" cy="393980"/>
            </a:xfrm>
            <a:custGeom>
              <a:avLst/>
              <a:gdLst>
                <a:gd name="T0" fmla="*/ 196991 w 21600"/>
                <a:gd name="T1" fmla="*/ 196990 h 21588"/>
                <a:gd name="T2" fmla="*/ 196991 w 21600"/>
                <a:gd name="T3" fmla="*/ 196990 h 21588"/>
                <a:gd name="T4" fmla="*/ 196991 w 21600"/>
                <a:gd name="T5" fmla="*/ 196990 h 21588"/>
                <a:gd name="T6" fmla="*/ 196991 w 21600"/>
                <a:gd name="T7" fmla="*/ 196990 h 215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600" y="8156"/>
                    <a:pt x="21600" y="9468"/>
                  </a:cubicBezTo>
                  <a:cubicBezTo>
                    <a:pt x="21600"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599"/>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3" name="Group 10"/>
          <p:cNvGrpSpPr>
            <a:grpSpLocks/>
          </p:cNvGrpSpPr>
          <p:nvPr/>
        </p:nvGrpSpPr>
        <p:grpSpPr bwMode="auto">
          <a:xfrm>
            <a:off x="6850355" y="4701002"/>
            <a:ext cx="285036" cy="285091"/>
            <a:chOff x="0" y="0"/>
            <a:chExt cx="965499" cy="965499"/>
          </a:xfrm>
        </p:grpSpPr>
        <p:sp>
          <p:nvSpPr>
            <p:cNvPr id="26" name="AutoShape 11"/>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7" name="AutoShape 12"/>
            <p:cNvSpPr>
              <a:spLocks/>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8" name="Group 13"/>
          <p:cNvGrpSpPr>
            <a:grpSpLocks/>
          </p:cNvGrpSpPr>
          <p:nvPr/>
        </p:nvGrpSpPr>
        <p:grpSpPr bwMode="auto">
          <a:xfrm>
            <a:off x="7253506" y="4701002"/>
            <a:ext cx="285505" cy="285091"/>
            <a:chOff x="0" y="0"/>
            <a:chExt cx="965499" cy="965499"/>
          </a:xfrm>
        </p:grpSpPr>
        <p:sp>
          <p:nvSpPr>
            <p:cNvPr id="29" name="AutoShape 14"/>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0" name="AutoShape 15"/>
            <p:cNvSpPr>
              <a:spLocks/>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1" name="Group 16"/>
          <p:cNvGrpSpPr>
            <a:grpSpLocks/>
          </p:cNvGrpSpPr>
          <p:nvPr/>
        </p:nvGrpSpPr>
        <p:grpSpPr bwMode="auto">
          <a:xfrm>
            <a:off x="7657126" y="4701002"/>
            <a:ext cx="285036" cy="285091"/>
            <a:chOff x="0" y="0"/>
            <a:chExt cx="965499" cy="965499"/>
          </a:xfrm>
        </p:grpSpPr>
        <p:sp>
          <p:nvSpPr>
            <p:cNvPr id="32" name="AutoShape 17"/>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3" name="AutoShape 18"/>
            <p:cNvSpPr>
              <a:spLocks/>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4" name="Group 19"/>
          <p:cNvGrpSpPr>
            <a:grpSpLocks/>
          </p:cNvGrpSpPr>
          <p:nvPr/>
        </p:nvGrpSpPr>
        <p:grpSpPr bwMode="auto">
          <a:xfrm>
            <a:off x="8060277" y="4701002"/>
            <a:ext cx="285036" cy="285091"/>
            <a:chOff x="0" y="0"/>
            <a:chExt cx="965499" cy="965499"/>
          </a:xfrm>
        </p:grpSpPr>
        <p:sp>
          <p:nvSpPr>
            <p:cNvPr id="35" name="AutoShape 20"/>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6" name="AutoShape 21"/>
            <p:cNvSpPr>
              <a:spLocks/>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7" name="Group 22"/>
          <p:cNvGrpSpPr>
            <a:grpSpLocks/>
          </p:cNvGrpSpPr>
          <p:nvPr/>
        </p:nvGrpSpPr>
        <p:grpSpPr bwMode="auto">
          <a:xfrm>
            <a:off x="8463428" y="4701002"/>
            <a:ext cx="285036" cy="285091"/>
            <a:chOff x="0" y="0"/>
            <a:chExt cx="965499" cy="965499"/>
          </a:xfrm>
        </p:grpSpPr>
        <p:sp>
          <p:nvSpPr>
            <p:cNvPr id="38" name="AutoShape 23"/>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9" name="AutoShape 24"/>
            <p:cNvSpPr>
              <a:spLocks/>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spTree>
    <p:extLst>
      <p:ext uri="{BB962C8B-B14F-4D97-AF65-F5344CB8AC3E}">
        <p14:creationId xmlns:p14="http://schemas.microsoft.com/office/powerpoint/2010/main" val="3879084757"/>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ppt_x</p:attrName>
                                        </p:attrNameLst>
                                      </p:cBhvr>
                                      <p:tavLst>
                                        <p:tav tm="0">
                                          <p:val>
                                            <p:strVal val="#ppt_x+#ppt_w*1.125000"/>
                                          </p:val>
                                        </p:tav>
                                        <p:tav tm="100000">
                                          <p:val>
                                            <p:strVal val="#ppt_x"/>
                                          </p:val>
                                        </p:tav>
                                      </p:tavLst>
                                    </p:anim>
                                    <p:animEffect transition="in" filter="wipe(left)">
                                      <p:cBhvr>
                                        <p:cTn id="12" dur="500"/>
                                        <p:tgtEl>
                                          <p:spTgt spid="5"/>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20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40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1" grpId="0"/>
      <p:bldP spid="22" grpId="0"/>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3" name="Straight Connector 24"/>
          <p:cNvCxnSpPr>
            <a:stCxn id="351" idx="4"/>
            <a:endCxn id="347" idx="0"/>
          </p:cNvCxnSpPr>
          <p:nvPr/>
        </p:nvCxnSpPr>
        <p:spPr>
          <a:xfrm>
            <a:off x="2179320" y="2923684"/>
            <a:ext cx="0" cy="872490"/>
          </a:xfrm>
          <a:prstGeom prst="line">
            <a:avLst/>
          </a:prstGeom>
          <a:ln w="3175" cmpd="sng"/>
          <a:effectLst/>
        </p:spPr>
        <p:style>
          <a:lnRef idx="2">
            <a:schemeClr val="accent1"/>
          </a:lnRef>
          <a:fillRef idx="0">
            <a:schemeClr val="accent1"/>
          </a:fillRef>
          <a:effectRef idx="1">
            <a:schemeClr val="accent1"/>
          </a:effectRef>
          <a:fontRef idx="minor">
            <a:schemeClr val="tx1"/>
          </a:fontRef>
        </p:style>
      </p:cxnSp>
      <p:cxnSp>
        <p:nvCxnSpPr>
          <p:cNvPr id="357" name="Straight Connector 30"/>
          <p:cNvCxnSpPr>
            <a:stCxn id="354" idx="4"/>
            <a:endCxn id="356" idx="0"/>
          </p:cNvCxnSpPr>
          <p:nvPr/>
        </p:nvCxnSpPr>
        <p:spPr>
          <a:xfrm>
            <a:off x="4018280" y="1916574"/>
            <a:ext cx="0" cy="814070"/>
          </a:xfrm>
          <a:prstGeom prst="line">
            <a:avLst/>
          </a:prstGeom>
          <a:ln w="3175" cmpd="sng"/>
          <a:effectLst/>
        </p:spPr>
        <p:style>
          <a:lnRef idx="2">
            <a:schemeClr val="accent1"/>
          </a:lnRef>
          <a:fillRef idx="0">
            <a:schemeClr val="accent1"/>
          </a:fillRef>
          <a:effectRef idx="1">
            <a:schemeClr val="accent1"/>
          </a:effectRef>
          <a:fontRef idx="minor">
            <a:schemeClr val="tx1"/>
          </a:fontRef>
        </p:style>
      </p:cxnSp>
      <p:cxnSp>
        <p:nvCxnSpPr>
          <p:cNvPr id="361" name="Straight Connector 35"/>
          <p:cNvCxnSpPr>
            <a:stCxn id="360" idx="4"/>
            <a:endCxn id="358" idx="0"/>
          </p:cNvCxnSpPr>
          <p:nvPr/>
        </p:nvCxnSpPr>
        <p:spPr>
          <a:xfrm>
            <a:off x="3561080" y="2923684"/>
            <a:ext cx="0" cy="201930"/>
          </a:xfrm>
          <a:prstGeom prst="line">
            <a:avLst/>
          </a:prstGeom>
          <a:ln w="3175" cmpd="sng"/>
          <a:effectLst/>
        </p:spPr>
        <p:style>
          <a:lnRef idx="2">
            <a:schemeClr val="accent1"/>
          </a:lnRef>
          <a:fillRef idx="0">
            <a:schemeClr val="accent1"/>
          </a:fillRef>
          <a:effectRef idx="1">
            <a:schemeClr val="accent1"/>
          </a:effectRef>
          <a:fontRef idx="minor">
            <a:schemeClr val="tx1"/>
          </a:fontRef>
        </p:style>
      </p:cxnSp>
      <p:cxnSp>
        <p:nvCxnSpPr>
          <p:cNvPr id="365" name="Straight Connector 40"/>
          <p:cNvCxnSpPr>
            <a:stCxn id="362" idx="4"/>
            <a:endCxn id="364" idx="0"/>
          </p:cNvCxnSpPr>
          <p:nvPr/>
        </p:nvCxnSpPr>
        <p:spPr>
          <a:xfrm>
            <a:off x="5542280" y="2566814"/>
            <a:ext cx="0" cy="163830"/>
          </a:xfrm>
          <a:prstGeom prst="line">
            <a:avLst/>
          </a:prstGeom>
          <a:ln w="3175" cmpd="sng"/>
          <a:effectLst/>
        </p:spPr>
        <p:style>
          <a:lnRef idx="2">
            <a:schemeClr val="accent1"/>
          </a:lnRef>
          <a:fillRef idx="0">
            <a:schemeClr val="accent1"/>
          </a:fillRef>
          <a:effectRef idx="1">
            <a:schemeClr val="accent1"/>
          </a:effectRef>
          <a:fontRef idx="minor">
            <a:schemeClr val="tx1"/>
          </a:fontRef>
        </p:style>
      </p:cxnSp>
      <p:cxnSp>
        <p:nvCxnSpPr>
          <p:cNvPr id="369" name="Straight Connector 45"/>
          <p:cNvCxnSpPr>
            <a:stCxn id="368" idx="4"/>
            <a:endCxn id="366" idx="0"/>
          </p:cNvCxnSpPr>
          <p:nvPr/>
        </p:nvCxnSpPr>
        <p:spPr>
          <a:xfrm>
            <a:off x="6878320" y="2923684"/>
            <a:ext cx="0" cy="201930"/>
          </a:xfrm>
          <a:prstGeom prst="line">
            <a:avLst/>
          </a:prstGeom>
          <a:ln w="3175"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352" name="Straight Connector 23"/>
          <p:cNvCxnSpPr>
            <a:stCxn id="346" idx="4"/>
            <a:endCxn id="350" idx="0"/>
          </p:cNvCxnSpPr>
          <p:nvPr/>
        </p:nvCxnSpPr>
        <p:spPr>
          <a:xfrm>
            <a:off x="1046480" y="1916574"/>
            <a:ext cx="0" cy="814070"/>
          </a:xfrm>
          <a:prstGeom prst="line">
            <a:avLst/>
          </a:prstGeom>
          <a:ln w="3175" cmpd="sng"/>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时间线模板</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a:stretch>
            <a:fillRect/>
          </a:stretch>
        </p:blipFill>
        <p:spPr>
          <a:xfrm rot="10800000" flipH="1">
            <a:off x="5292080" y="457546"/>
            <a:ext cx="1523362" cy="52721"/>
          </a:xfrm>
          <a:prstGeom prst="rect">
            <a:avLst/>
          </a:prstGeom>
        </p:spPr>
      </p:pic>
      <p:cxnSp>
        <p:nvCxnSpPr>
          <p:cNvPr id="345" name="Straight Connector 14"/>
          <p:cNvCxnSpPr/>
          <p:nvPr/>
        </p:nvCxnSpPr>
        <p:spPr>
          <a:xfrm>
            <a:off x="0" y="2827164"/>
            <a:ext cx="9144000" cy="0"/>
          </a:xfrm>
          <a:prstGeom prst="line">
            <a:avLst/>
          </a:prstGeom>
          <a:ln w="47625" cap="rnd">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346" name="Oval 16"/>
          <p:cNvSpPr/>
          <p:nvPr/>
        </p:nvSpPr>
        <p:spPr>
          <a:xfrm>
            <a:off x="762000" y="1347614"/>
            <a:ext cx="568960" cy="568960"/>
          </a:xfrm>
          <a:prstGeom prst="ellipse">
            <a:avLst/>
          </a:prstGeom>
          <a:solidFill>
            <a:schemeClr val="accent1"/>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r>
              <a:rPr lang="zh-CN" altLang="en-US" sz="1200" dirty="0">
                <a:solidFill>
                  <a:schemeClr val="bg1"/>
                </a:solidFill>
                <a:latin typeface="微软雅黑" panose="020B0503020204020204" pitchFamily="34" charset="-122"/>
                <a:ea typeface="微软雅黑" panose="020B0503020204020204" pitchFamily="34" charset="-122"/>
                <a:cs typeface="Gotham Light"/>
              </a:rPr>
              <a:t>月份</a:t>
            </a:r>
            <a:r>
              <a:rPr lang="en-US" sz="1200" dirty="0">
                <a:solidFill>
                  <a:schemeClr val="bg1"/>
                </a:solidFill>
                <a:latin typeface="微软雅黑" panose="020B0503020204020204" pitchFamily="34" charset="-122"/>
                <a:ea typeface="微软雅黑" panose="020B0503020204020204" pitchFamily="34" charset="-122"/>
                <a:cs typeface="Gotham Light"/>
              </a:rPr>
              <a:t/>
            </a:r>
            <a:br>
              <a:rPr lang="en-US" sz="1200" dirty="0">
                <a:solidFill>
                  <a:schemeClr val="bg1"/>
                </a:solidFill>
                <a:latin typeface="微软雅黑" panose="020B0503020204020204" pitchFamily="34" charset="-122"/>
                <a:ea typeface="微软雅黑" panose="020B0503020204020204" pitchFamily="34" charset="-122"/>
                <a:cs typeface="Gotham Light"/>
              </a:rPr>
            </a:br>
            <a:r>
              <a:rPr lang="en-US" sz="1200" dirty="0">
                <a:solidFill>
                  <a:schemeClr val="bg1"/>
                </a:solidFill>
                <a:latin typeface="微软雅黑" panose="020B0503020204020204" pitchFamily="34" charset="-122"/>
                <a:ea typeface="微软雅黑" panose="020B0503020204020204" pitchFamily="34" charset="-122"/>
                <a:cs typeface="Gotham Light"/>
              </a:rPr>
              <a:t>2006</a:t>
            </a:r>
          </a:p>
        </p:txBody>
      </p:sp>
      <p:sp>
        <p:nvSpPr>
          <p:cNvPr id="347" name="Oval 17"/>
          <p:cNvSpPr/>
          <p:nvPr/>
        </p:nvSpPr>
        <p:spPr>
          <a:xfrm>
            <a:off x="1894840" y="3796174"/>
            <a:ext cx="568960" cy="568960"/>
          </a:xfrm>
          <a:prstGeom prst="ellipse">
            <a:avLst/>
          </a:prstGeom>
          <a:solidFill>
            <a:schemeClr val="accent2"/>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r>
              <a:rPr lang="zh-CN" altLang="en-US" sz="1200" dirty="0">
                <a:solidFill>
                  <a:schemeClr val="bg1"/>
                </a:solidFill>
                <a:latin typeface="微软雅黑" panose="020B0503020204020204" pitchFamily="34" charset="-122"/>
                <a:ea typeface="微软雅黑" panose="020B0503020204020204" pitchFamily="34" charset="-122"/>
                <a:cs typeface="Gotham Light"/>
              </a:rPr>
              <a:t>月份</a:t>
            </a:r>
            <a:r>
              <a:rPr lang="en-US" sz="1200" dirty="0">
                <a:solidFill>
                  <a:schemeClr val="bg1"/>
                </a:solidFill>
                <a:latin typeface="微软雅黑" panose="020B0503020204020204" pitchFamily="34" charset="-122"/>
                <a:ea typeface="微软雅黑" panose="020B0503020204020204" pitchFamily="34" charset="-122"/>
                <a:cs typeface="Gotham Light"/>
              </a:rPr>
              <a:t/>
            </a:r>
            <a:br>
              <a:rPr lang="en-US" sz="1200" dirty="0">
                <a:solidFill>
                  <a:schemeClr val="bg1"/>
                </a:solidFill>
                <a:latin typeface="微软雅黑" panose="020B0503020204020204" pitchFamily="34" charset="-122"/>
                <a:ea typeface="微软雅黑" panose="020B0503020204020204" pitchFamily="34" charset="-122"/>
                <a:cs typeface="Gotham Light"/>
              </a:rPr>
            </a:br>
            <a:r>
              <a:rPr lang="en-US" sz="1200" dirty="0">
                <a:solidFill>
                  <a:schemeClr val="bg1"/>
                </a:solidFill>
                <a:latin typeface="微软雅黑" panose="020B0503020204020204" pitchFamily="34" charset="-122"/>
                <a:ea typeface="微软雅黑" panose="020B0503020204020204" pitchFamily="34" charset="-122"/>
                <a:cs typeface="Gotham Light"/>
              </a:rPr>
              <a:t>2008</a:t>
            </a:r>
          </a:p>
        </p:txBody>
      </p:sp>
      <p:sp>
        <p:nvSpPr>
          <p:cNvPr id="348" name="Rectangle 18"/>
          <p:cNvSpPr/>
          <p:nvPr/>
        </p:nvSpPr>
        <p:spPr>
          <a:xfrm>
            <a:off x="1373523" y="1421410"/>
            <a:ext cx="2302473" cy="592470"/>
          </a:xfrm>
          <a:prstGeom prst="rect">
            <a:avLst/>
          </a:prstGeom>
        </p:spPr>
        <p:txBody>
          <a:bodyPr wrap="square">
            <a:spAutoFit/>
          </a:bodyPr>
          <a:lstStyle/>
          <a:p>
            <a:pPr>
              <a:lnSpc>
                <a:spcPts val="132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Gotham Medium"/>
              </a:rPr>
              <a:t>第一个成功案例</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cs typeface="Gotham Medium"/>
            </a:endParaRPr>
          </a:p>
          <a:p>
            <a:pPr>
              <a:lnSpc>
                <a:spcPts val="132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cs typeface="Gotham Light"/>
              </a:rPr>
              <a:t>单击此处添加副标题或详细文本描述</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cs typeface="Gotham Light"/>
            </a:endParaRPr>
          </a:p>
        </p:txBody>
      </p:sp>
      <p:sp>
        <p:nvSpPr>
          <p:cNvPr id="349" name="Rectangle 19"/>
          <p:cNvSpPr/>
          <p:nvPr/>
        </p:nvSpPr>
        <p:spPr>
          <a:xfrm>
            <a:off x="2524760" y="3868564"/>
            <a:ext cx="2667000" cy="433452"/>
          </a:xfrm>
          <a:prstGeom prst="rect">
            <a:avLst/>
          </a:prstGeom>
        </p:spPr>
        <p:txBody>
          <a:bodyPr wrap="square">
            <a:spAutoFit/>
          </a:bodyPr>
          <a:lstStyle/>
          <a:p>
            <a:pPr>
              <a:lnSpc>
                <a:spcPts val="1320"/>
              </a:lnSpc>
            </a:pPr>
            <a:r>
              <a:rPr 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Gotham Medium"/>
              </a:rPr>
              <a:t>100,000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Gotham Medium"/>
              </a:rPr>
              <a:t>会员数</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cs typeface="Gotham Medium"/>
            </a:endParaRPr>
          </a:p>
          <a:p>
            <a:pPr>
              <a:lnSpc>
                <a:spcPts val="132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Gotham Light"/>
              </a:rPr>
              <a:t>单击此处添加副标题或详细文本描述</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Gotham Light"/>
            </a:endParaRPr>
          </a:p>
        </p:txBody>
      </p:sp>
      <p:sp>
        <p:nvSpPr>
          <p:cNvPr id="350" name="Oval 20"/>
          <p:cNvSpPr/>
          <p:nvPr/>
        </p:nvSpPr>
        <p:spPr>
          <a:xfrm>
            <a:off x="949960" y="2730644"/>
            <a:ext cx="193040" cy="193040"/>
          </a:xfrm>
          <a:prstGeom prst="ellipse">
            <a:avLst/>
          </a:prstGeom>
          <a:solidFill>
            <a:schemeClr val="bg1"/>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endParaRPr lang="en-US" sz="1200" dirty="0">
              <a:solidFill>
                <a:schemeClr val="tx2"/>
              </a:solidFill>
              <a:latin typeface="微软雅黑" panose="020B0503020204020204" pitchFamily="34" charset="-122"/>
              <a:ea typeface="微软雅黑" panose="020B0503020204020204" pitchFamily="34" charset="-122"/>
              <a:cs typeface="Gotham Light"/>
            </a:endParaRPr>
          </a:p>
        </p:txBody>
      </p:sp>
      <p:sp>
        <p:nvSpPr>
          <p:cNvPr id="351" name="Oval 21"/>
          <p:cNvSpPr/>
          <p:nvPr/>
        </p:nvSpPr>
        <p:spPr>
          <a:xfrm>
            <a:off x="2082800" y="2730644"/>
            <a:ext cx="193040" cy="193040"/>
          </a:xfrm>
          <a:prstGeom prst="ellipse">
            <a:avLst/>
          </a:prstGeom>
          <a:solidFill>
            <a:schemeClr val="bg1"/>
          </a:solid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endParaRPr lang="en-US" sz="1200" dirty="0">
              <a:solidFill>
                <a:schemeClr val="tx2"/>
              </a:solidFill>
              <a:latin typeface="微软雅黑" panose="020B0503020204020204" pitchFamily="34" charset="-122"/>
              <a:ea typeface="微软雅黑" panose="020B0503020204020204" pitchFamily="34" charset="-122"/>
              <a:cs typeface="Gotham Light"/>
            </a:endParaRPr>
          </a:p>
        </p:txBody>
      </p:sp>
      <p:sp>
        <p:nvSpPr>
          <p:cNvPr id="354" name="Oval 27"/>
          <p:cNvSpPr/>
          <p:nvPr/>
        </p:nvSpPr>
        <p:spPr>
          <a:xfrm>
            <a:off x="3733800" y="1347614"/>
            <a:ext cx="568960" cy="568960"/>
          </a:xfrm>
          <a:prstGeom prst="ellipse">
            <a:avLst/>
          </a:prstGeom>
          <a:solidFill>
            <a:schemeClr val="accent2"/>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r>
              <a:rPr lang="zh-CN" altLang="en-US" sz="1200" dirty="0">
                <a:solidFill>
                  <a:schemeClr val="bg1"/>
                </a:solidFill>
                <a:latin typeface="微软雅黑" panose="020B0503020204020204" pitchFamily="34" charset="-122"/>
                <a:ea typeface="微软雅黑" panose="020B0503020204020204" pitchFamily="34" charset="-122"/>
                <a:cs typeface="Gotham Light"/>
              </a:rPr>
              <a:t>月份</a:t>
            </a:r>
            <a:r>
              <a:rPr lang="en-US" sz="1200" dirty="0">
                <a:solidFill>
                  <a:schemeClr val="bg1"/>
                </a:solidFill>
                <a:latin typeface="微软雅黑" panose="020B0503020204020204" pitchFamily="34" charset="-122"/>
                <a:ea typeface="微软雅黑" panose="020B0503020204020204" pitchFamily="34" charset="-122"/>
                <a:cs typeface="Gotham Light"/>
              </a:rPr>
              <a:t/>
            </a:r>
            <a:br>
              <a:rPr lang="en-US" sz="1200" dirty="0">
                <a:solidFill>
                  <a:schemeClr val="bg1"/>
                </a:solidFill>
                <a:latin typeface="微软雅黑" panose="020B0503020204020204" pitchFamily="34" charset="-122"/>
                <a:ea typeface="微软雅黑" panose="020B0503020204020204" pitchFamily="34" charset="-122"/>
                <a:cs typeface="Gotham Light"/>
              </a:rPr>
            </a:br>
            <a:r>
              <a:rPr lang="en-US" sz="1200" dirty="0">
                <a:solidFill>
                  <a:schemeClr val="bg1"/>
                </a:solidFill>
                <a:latin typeface="微软雅黑" panose="020B0503020204020204" pitchFamily="34" charset="-122"/>
                <a:ea typeface="微软雅黑" panose="020B0503020204020204" pitchFamily="34" charset="-122"/>
                <a:cs typeface="Gotham Light"/>
              </a:rPr>
              <a:t>2011</a:t>
            </a:r>
          </a:p>
        </p:txBody>
      </p:sp>
      <p:sp>
        <p:nvSpPr>
          <p:cNvPr id="355" name="Rectangle 28"/>
          <p:cNvSpPr/>
          <p:nvPr/>
        </p:nvSpPr>
        <p:spPr>
          <a:xfrm>
            <a:off x="4345323" y="1421410"/>
            <a:ext cx="2634597" cy="433452"/>
          </a:xfrm>
          <a:prstGeom prst="rect">
            <a:avLst/>
          </a:prstGeom>
        </p:spPr>
        <p:txBody>
          <a:bodyPr wrap="square">
            <a:spAutoFit/>
          </a:bodyPr>
          <a:lstStyle/>
          <a:p>
            <a:pPr>
              <a:lnSpc>
                <a:spcPts val="132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Gotham Medium"/>
              </a:rPr>
              <a:t>目标达成</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cs typeface="Gotham Medium"/>
            </a:endParaRPr>
          </a:p>
          <a:p>
            <a:pPr>
              <a:lnSpc>
                <a:spcPts val="132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cs typeface="Gotham Light"/>
              </a:rPr>
              <a:t>单击此处添加副标题或详细文本描述</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cs typeface="Gotham Light"/>
            </a:endParaRPr>
          </a:p>
        </p:txBody>
      </p:sp>
      <p:sp>
        <p:nvSpPr>
          <p:cNvPr id="356" name="Oval 29"/>
          <p:cNvSpPr/>
          <p:nvPr/>
        </p:nvSpPr>
        <p:spPr>
          <a:xfrm>
            <a:off x="3921760" y="2730644"/>
            <a:ext cx="193040" cy="193040"/>
          </a:xfrm>
          <a:prstGeom prst="ellipse">
            <a:avLst/>
          </a:prstGeom>
          <a:solidFill>
            <a:schemeClr val="bg1"/>
          </a:solid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endParaRPr lang="en-US" sz="1200" dirty="0">
              <a:solidFill>
                <a:schemeClr val="tx2"/>
              </a:solidFill>
              <a:latin typeface="微软雅黑" panose="020B0503020204020204" pitchFamily="34" charset="-122"/>
              <a:ea typeface="微软雅黑" panose="020B0503020204020204" pitchFamily="34" charset="-122"/>
              <a:cs typeface="Gotham Light"/>
            </a:endParaRPr>
          </a:p>
        </p:txBody>
      </p:sp>
      <p:sp>
        <p:nvSpPr>
          <p:cNvPr id="358" name="Oval 32"/>
          <p:cNvSpPr/>
          <p:nvPr/>
        </p:nvSpPr>
        <p:spPr>
          <a:xfrm>
            <a:off x="3276600" y="3125614"/>
            <a:ext cx="568960" cy="568960"/>
          </a:xfrm>
          <a:prstGeom prst="ellipse">
            <a:avLst/>
          </a:prstGeom>
          <a:solidFill>
            <a:schemeClr val="accent3"/>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r>
              <a:rPr lang="zh-CN" altLang="en-US" sz="1200" dirty="0">
                <a:solidFill>
                  <a:schemeClr val="bg1"/>
                </a:solidFill>
                <a:latin typeface="微软雅黑" panose="020B0503020204020204" pitchFamily="34" charset="-122"/>
                <a:ea typeface="微软雅黑" panose="020B0503020204020204" pitchFamily="34" charset="-122"/>
                <a:cs typeface="Gotham Light"/>
              </a:rPr>
              <a:t>月份</a:t>
            </a:r>
            <a:r>
              <a:rPr lang="en-US" sz="1200" dirty="0">
                <a:solidFill>
                  <a:schemeClr val="bg1"/>
                </a:solidFill>
                <a:latin typeface="微软雅黑" panose="020B0503020204020204" pitchFamily="34" charset="-122"/>
                <a:ea typeface="微软雅黑" panose="020B0503020204020204" pitchFamily="34" charset="-122"/>
                <a:cs typeface="Gotham Light"/>
              </a:rPr>
              <a:t/>
            </a:r>
            <a:br>
              <a:rPr lang="en-US" sz="1200" dirty="0">
                <a:solidFill>
                  <a:schemeClr val="bg1"/>
                </a:solidFill>
                <a:latin typeface="微软雅黑" panose="020B0503020204020204" pitchFamily="34" charset="-122"/>
                <a:ea typeface="微软雅黑" panose="020B0503020204020204" pitchFamily="34" charset="-122"/>
                <a:cs typeface="Gotham Light"/>
              </a:rPr>
            </a:br>
            <a:r>
              <a:rPr lang="en-US" sz="1200" dirty="0">
                <a:solidFill>
                  <a:schemeClr val="bg1"/>
                </a:solidFill>
                <a:latin typeface="微软雅黑" panose="020B0503020204020204" pitchFamily="34" charset="-122"/>
                <a:ea typeface="微软雅黑" panose="020B0503020204020204" pitchFamily="34" charset="-122"/>
                <a:cs typeface="Gotham Light"/>
              </a:rPr>
              <a:t>2010</a:t>
            </a:r>
          </a:p>
        </p:txBody>
      </p:sp>
      <p:sp>
        <p:nvSpPr>
          <p:cNvPr id="359" name="Rectangle 33"/>
          <p:cNvSpPr/>
          <p:nvPr/>
        </p:nvSpPr>
        <p:spPr>
          <a:xfrm>
            <a:off x="3906520" y="3198004"/>
            <a:ext cx="2302473" cy="592470"/>
          </a:xfrm>
          <a:prstGeom prst="rect">
            <a:avLst/>
          </a:prstGeom>
        </p:spPr>
        <p:txBody>
          <a:bodyPr wrap="square">
            <a:spAutoFit/>
          </a:bodyPr>
          <a:lstStyle/>
          <a:p>
            <a:pPr>
              <a:lnSpc>
                <a:spcPts val="132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Gotham Medium"/>
              </a:rPr>
              <a:t>里程碑</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cs typeface="Gotham Medium"/>
            </a:endParaRPr>
          </a:p>
          <a:p>
            <a:pPr>
              <a:lnSpc>
                <a:spcPts val="132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Gotham Light"/>
              </a:rPr>
              <a:t>单击此处添加副标题或详细文本描述</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Gotham Light"/>
            </a:endParaRPr>
          </a:p>
        </p:txBody>
      </p:sp>
      <p:sp>
        <p:nvSpPr>
          <p:cNvPr id="360" name="Oval 34"/>
          <p:cNvSpPr/>
          <p:nvPr/>
        </p:nvSpPr>
        <p:spPr>
          <a:xfrm>
            <a:off x="3464560" y="2730644"/>
            <a:ext cx="193040" cy="193040"/>
          </a:xfrm>
          <a:prstGeom prst="ellipse">
            <a:avLst/>
          </a:prstGeom>
          <a:solidFill>
            <a:schemeClr val="bg1"/>
          </a:solidFill>
          <a:ln w="28575"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endParaRPr lang="en-US" sz="1200" dirty="0">
              <a:solidFill>
                <a:schemeClr val="tx2"/>
              </a:solidFill>
              <a:latin typeface="微软雅黑" panose="020B0503020204020204" pitchFamily="34" charset="-122"/>
              <a:ea typeface="微软雅黑" panose="020B0503020204020204" pitchFamily="34" charset="-122"/>
              <a:cs typeface="Gotham Light"/>
            </a:endParaRPr>
          </a:p>
        </p:txBody>
      </p:sp>
      <p:sp>
        <p:nvSpPr>
          <p:cNvPr id="362" name="Oval 37"/>
          <p:cNvSpPr/>
          <p:nvPr/>
        </p:nvSpPr>
        <p:spPr>
          <a:xfrm>
            <a:off x="5257800" y="1997854"/>
            <a:ext cx="568960" cy="568960"/>
          </a:xfrm>
          <a:prstGeom prst="ellipse">
            <a:avLst/>
          </a:prstGeom>
          <a:solidFill>
            <a:schemeClr val="accent2"/>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r>
              <a:rPr lang="zh-CN" altLang="en-US" sz="1200" dirty="0">
                <a:solidFill>
                  <a:schemeClr val="bg1"/>
                </a:solidFill>
                <a:latin typeface="微软雅黑" panose="020B0503020204020204" pitchFamily="34" charset="-122"/>
                <a:ea typeface="微软雅黑" panose="020B0503020204020204" pitchFamily="34" charset="-122"/>
                <a:cs typeface="Gotham Light"/>
              </a:rPr>
              <a:t>月份</a:t>
            </a:r>
            <a:r>
              <a:rPr lang="en-US" sz="1200" dirty="0">
                <a:solidFill>
                  <a:schemeClr val="bg1"/>
                </a:solidFill>
                <a:latin typeface="微软雅黑" panose="020B0503020204020204" pitchFamily="34" charset="-122"/>
                <a:ea typeface="微软雅黑" panose="020B0503020204020204" pitchFamily="34" charset="-122"/>
                <a:cs typeface="Gotham Light"/>
              </a:rPr>
              <a:t/>
            </a:r>
            <a:br>
              <a:rPr lang="en-US" sz="1200" dirty="0">
                <a:solidFill>
                  <a:schemeClr val="bg1"/>
                </a:solidFill>
                <a:latin typeface="微软雅黑" panose="020B0503020204020204" pitchFamily="34" charset="-122"/>
                <a:ea typeface="微软雅黑" panose="020B0503020204020204" pitchFamily="34" charset="-122"/>
                <a:cs typeface="Gotham Light"/>
              </a:rPr>
            </a:br>
            <a:r>
              <a:rPr lang="en-US" sz="1200" dirty="0">
                <a:solidFill>
                  <a:schemeClr val="bg1"/>
                </a:solidFill>
                <a:latin typeface="微软雅黑" panose="020B0503020204020204" pitchFamily="34" charset="-122"/>
                <a:ea typeface="微软雅黑" panose="020B0503020204020204" pitchFamily="34" charset="-122"/>
                <a:cs typeface="Gotham Light"/>
              </a:rPr>
              <a:t>2012</a:t>
            </a:r>
          </a:p>
        </p:txBody>
      </p:sp>
      <p:sp>
        <p:nvSpPr>
          <p:cNvPr id="363" name="Rectangle 38"/>
          <p:cNvSpPr/>
          <p:nvPr/>
        </p:nvSpPr>
        <p:spPr>
          <a:xfrm>
            <a:off x="5869323" y="2071650"/>
            <a:ext cx="2634597" cy="433452"/>
          </a:xfrm>
          <a:prstGeom prst="rect">
            <a:avLst/>
          </a:prstGeom>
        </p:spPr>
        <p:txBody>
          <a:bodyPr wrap="square">
            <a:spAutoFit/>
          </a:bodyPr>
          <a:lstStyle/>
          <a:p>
            <a:pPr>
              <a:lnSpc>
                <a:spcPts val="1320"/>
              </a:lnSpc>
            </a:pPr>
            <a:r>
              <a:rPr 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Gotham Medium"/>
              </a:rPr>
              <a:t>IPO</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cs typeface="Gotham Medium"/>
            </a:endParaRPr>
          </a:p>
          <a:p>
            <a:pPr>
              <a:lnSpc>
                <a:spcPts val="132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Gotham Light"/>
              </a:rPr>
              <a:t>单击此处添加副标题或详细文本描述</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Gotham Light"/>
            </a:endParaRPr>
          </a:p>
        </p:txBody>
      </p:sp>
      <p:sp>
        <p:nvSpPr>
          <p:cNvPr id="364" name="Oval 39"/>
          <p:cNvSpPr/>
          <p:nvPr/>
        </p:nvSpPr>
        <p:spPr>
          <a:xfrm>
            <a:off x="5445760" y="2730644"/>
            <a:ext cx="193040" cy="193040"/>
          </a:xfrm>
          <a:prstGeom prst="ellipse">
            <a:avLst/>
          </a:prstGeom>
          <a:solidFill>
            <a:schemeClr val="bg1"/>
          </a:solid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endParaRPr lang="en-US" sz="1200" dirty="0">
              <a:solidFill>
                <a:schemeClr val="tx2"/>
              </a:solidFill>
              <a:latin typeface="微软雅黑" panose="020B0503020204020204" pitchFamily="34" charset="-122"/>
              <a:ea typeface="微软雅黑" panose="020B0503020204020204" pitchFamily="34" charset="-122"/>
              <a:cs typeface="Gotham Light"/>
            </a:endParaRPr>
          </a:p>
        </p:txBody>
      </p:sp>
      <p:sp>
        <p:nvSpPr>
          <p:cNvPr id="366" name="Oval 42"/>
          <p:cNvSpPr/>
          <p:nvPr/>
        </p:nvSpPr>
        <p:spPr>
          <a:xfrm>
            <a:off x="6593840" y="3125614"/>
            <a:ext cx="568960" cy="568960"/>
          </a:xfrm>
          <a:prstGeom prst="ellipse">
            <a:avLst/>
          </a:prstGeom>
          <a:solidFill>
            <a:schemeClr val="accent5"/>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r>
              <a:rPr lang="zh-CN" altLang="en-US" sz="1200" dirty="0" smtClean="0">
                <a:solidFill>
                  <a:schemeClr val="bg1"/>
                </a:solidFill>
                <a:latin typeface="微软雅黑" panose="020B0503020204020204" pitchFamily="34" charset="-122"/>
                <a:ea typeface="微软雅黑" panose="020B0503020204020204" pitchFamily="34" charset="-122"/>
                <a:cs typeface="Gotham Light"/>
              </a:rPr>
              <a:t>月份</a:t>
            </a:r>
            <a:r>
              <a:rPr lang="en-US" sz="1200" dirty="0" smtClean="0">
                <a:solidFill>
                  <a:schemeClr val="bg1"/>
                </a:solidFill>
                <a:latin typeface="微软雅黑" panose="020B0503020204020204" pitchFamily="34" charset="-122"/>
                <a:ea typeface="微软雅黑" panose="020B0503020204020204" pitchFamily="34" charset="-122"/>
                <a:cs typeface="Gotham Light"/>
              </a:rPr>
              <a:t/>
            </a:r>
            <a:br>
              <a:rPr lang="en-US" sz="1200" dirty="0" smtClean="0">
                <a:solidFill>
                  <a:schemeClr val="bg1"/>
                </a:solidFill>
                <a:latin typeface="微软雅黑" panose="020B0503020204020204" pitchFamily="34" charset="-122"/>
                <a:ea typeface="微软雅黑" panose="020B0503020204020204" pitchFamily="34" charset="-122"/>
                <a:cs typeface="Gotham Light"/>
              </a:rPr>
            </a:br>
            <a:r>
              <a:rPr lang="en-US" sz="1200" dirty="0" smtClean="0">
                <a:solidFill>
                  <a:schemeClr val="bg1"/>
                </a:solidFill>
                <a:latin typeface="微软雅黑" panose="020B0503020204020204" pitchFamily="34" charset="-122"/>
                <a:ea typeface="微软雅黑" panose="020B0503020204020204" pitchFamily="34" charset="-122"/>
                <a:cs typeface="Gotham Light"/>
              </a:rPr>
              <a:t>2015</a:t>
            </a:r>
            <a:endParaRPr lang="en-US" sz="1200" dirty="0">
              <a:solidFill>
                <a:schemeClr val="bg1"/>
              </a:solidFill>
              <a:latin typeface="微软雅黑" panose="020B0503020204020204" pitchFamily="34" charset="-122"/>
              <a:ea typeface="微软雅黑" panose="020B0503020204020204" pitchFamily="34" charset="-122"/>
              <a:cs typeface="Gotham Light"/>
            </a:endParaRPr>
          </a:p>
        </p:txBody>
      </p:sp>
      <p:sp>
        <p:nvSpPr>
          <p:cNvPr id="367" name="Rectangle 43"/>
          <p:cNvSpPr/>
          <p:nvPr/>
        </p:nvSpPr>
        <p:spPr>
          <a:xfrm>
            <a:off x="7223761" y="3198004"/>
            <a:ext cx="1788160" cy="602729"/>
          </a:xfrm>
          <a:prstGeom prst="rect">
            <a:avLst/>
          </a:prstGeom>
        </p:spPr>
        <p:txBody>
          <a:bodyPr wrap="square">
            <a:spAutoFit/>
          </a:bodyPr>
          <a:lstStyle/>
          <a:p>
            <a:pPr>
              <a:lnSpc>
                <a:spcPts val="1320"/>
              </a:lnSpc>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Gotham Medium"/>
              </a:rPr>
              <a:t>10</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Gotham Medium"/>
              </a:rPr>
              <a:t>亿销售额</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cs typeface="Gotham Medium"/>
            </a:endParaRPr>
          </a:p>
          <a:p>
            <a:pPr>
              <a:lnSpc>
                <a:spcPts val="132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Gotham Light"/>
              </a:rPr>
              <a:t>单击此处添加副标题或详细文本描述</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Gotham Light"/>
            </a:endParaRPr>
          </a:p>
        </p:txBody>
      </p:sp>
      <p:sp>
        <p:nvSpPr>
          <p:cNvPr id="368" name="Oval 44"/>
          <p:cNvSpPr/>
          <p:nvPr/>
        </p:nvSpPr>
        <p:spPr>
          <a:xfrm>
            <a:off x="6781800" y="2730644"/>
            <a:ext cx="193040" cy="193040"/>
          </a:xfrm>
          <a:prstGeom prst="ellipse">
            <a:avLst/>
          </a:prstGeom>
          <a:solidFill>
            <a:schemeClr val="bg1"/>
          </a:solidFill>
          <a:ln w="28575"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endParaRPr lang="en-US" sz="1200" dirty="0">
              <a:solidFill>
                <a:schemeClr val="accent5"/>
              </a:solidFill>
              <a:latin typeface="微软雅黑" panose="020B0503020204020204" pitchFamily="34" charset="-122"/>
              <a:ea typeface="微软雅黑" panose="020B0503020204020204" pitchFamily="34" charset="-122"/>
              <a:cs typeface="Gotham Light"/>
            </a:endParaRPr>
          </a:p>
        </p:txBody>
      </p:sp>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wipe(left)">
                                      <p:cBhvr>
                                        <p:cTn id="7" dur="500"/>
                                        <p:tgtEl>
                                          <p:spTgt spid="3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0"/>
                                        </p:tgtEl>
                                        <p:attrNameLst>
                                          <p:attrName>style.visibility</p:attrName>
                                        </p:attrNameLst>
                                      </p:cBhvr>
                                      <p:to>
                                        <p:strVal val="visible"/>
                                      </p:to>
                                    </p:set>
                                    <p:animEffect transition="in" filter="fade">
                                      <p:cBhvr>
                                        <p:cTn id="12" dur="250"/>
                                        <p:tgtEl>
                                          <p:spTgt spid="350"/>
                                        </p:tgtEl>
                                      </p:cBhvr>
                                    </p:animEffect>
                                  </p:childTnLst>
                                </p:cTn>
                              </p:par>
                              <p:par>
                                <p:cTn id="13" presetID="10" presetClass="entr" presetSubtype="0" fill="hold" nodeType="withEffect">
                                  <p:stCondLst>
                                    <p:cond delay="100"/>
                                  </p:stCondLst>
                                  <p:childTnLst>
                                    <p:set>
                                      <p:cBhvr>
                                        <p:cTn id="14" dur="1" fill="hold">
                                          <p:stCondLst>
                                            <p:cond delay="0"/>
                                          </p:stCondLst>
                                        </p:cTn>
                                        <p:tgtEl>
                                          <p:spTgt spid="352"/>
                                        </p:tgtEl>
                                        <p:attrNameLst>
                                          <p:attrName>style.visibility</p:attrName>
                                        </p:attrNameLst>
                                      </p:cBhvr>
                                      <p:to>
                                        <p:strVal val="visible"/>
                                      </p:to>
                                    </p:set>
                                    <p:animEffect transition="in" filter="fade">
                                      <p:cBhvr>
                                        <p:cTn id="15" dur="250"/>
                                        <p:tgtEl>
                                          <p:spTgt spid="35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6"/>
                                        </p:tgtEl>
                                        <p:attrNameLst>
                                          <p:attrName>style.visibility</p:attrName>
                                        </p:attrNameLst>
                                      </p:cBhvr>
                                      <p:to>
                                        <p:strVal val="visible"/>
                                      </p:to>
                                    </p:set>
                                    <p:animEffect transition="in" filter="fade">
                                      <p:cBhvr>
                                        <p:cTn id="18" dur="250"/>
                                        <p:tgtEl>
                                          <p:spTgt spid="3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
                                        </p:tgtEl>
                                        <p:attrNameLst>
                                          <p:attrName>style.visibility</p:attrName>
                                        </p:attrNameLst>
                                      </p:cBhvr>
                                      <p:to>
                                        <p:strVal val="visible"/>
                                      </p:to>
                                    </p:set>
                                    <p:animEffect transition="in" filter="fade">
                                      <p:cBhvr>
                                        <p:cTn id="21" dur="250"/>
                                        <p:tgtEl>
                                          <p:spTgt spid="34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1"/>
                                        </p:tgtEl>
                                        <p:attrNameLst>
                                          <p:attrName>style.visibility</p:attrName>
                                        </p:attrNameLst>
                                      </p:cBhvr>
                                      <p:to>
                                        <p:strVal val="visible"/>
                                      </p:to>
                                    </p:set>
                                    <p:animEffect transition="in" filter="fade">
                                      <p:cBhvr>
                                        <p:cTn id="26" dur="250"/>
                                        <p:tgtEl>
                                          <p:spTgt spid="351"/>
                                        </p:tgtEl>
                                      </p:cBhvr>
                                    </p:animEffect>
                                  </p:childTnLst>
                                </p:cTn>
                              </p:par>
                              <p:par>
                                <p:cTn id="27" presetID="10" presetClass="entr" presetSubtype="0" fill="hold" nodeType="withEffect">
                                  <p:stCondLst>
                                    <p:cond delay="100"/>
                                  </p:stCondLst>
                                  <p:childTnLst>
                                    <p:set>
                                      <p:cBhvr>
                                        <p:cTn id="28" dur="1" fill="hold">
                                          <p:stCondLst>
                                            <p:cond delay="0"/>
                                          </p:stCondLst>
                                        </p:cTn>
                                        <p:tgtEl>
                                          <p:spTgt spid="353"/>
                                        </p:tgtEl>
                                        <p:attrNameLst>
                                          <p:attrName>style.visibility</p:attrName>
                                        </p:attrNameLst>
                                      </p:cBhvr>
                                      <p:to>
                                        <p:strVal val="visible"/>
                                      </p:to>
                                    </p:set>
                                    <p:animEffect transition="in" filter="fade">
                                      <p:cBhvr>
                                        <p:cTn id="29" dur="250"/>
                                        <p:tgtEl>
                                          <p:spTgt spid="35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47"/>
                                        </p:tgtEl>
                                        <p:attrNameLst>
                                          <p:attrName>style.visibility</p:attrName>
                                        </p:attrNameLst>
                                      </p:cBhvr>
                                      <p:to>
                                        <p:strVal val="visible"/>
                                      </p:to>
                                    </p:set>
                                    <p:animEffect transition="in" filter="fade">
                                      <p:cBhvr>
                                        <p:cTn id="32" dur="250"/>
                                        <p:tgtEl>
                                          <p:spTgt spid="34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49"/>
                                        </p:tgtEl>
                                        <p:attrNameLst>
                                          <p:attrName>style.visibility</p:attrName>
                                        </p:attrNameLst>
                                      </p:cBhvr>
                                      <p:to>
                                        <p:strVal val="visible"/>
                                      </p:to>
                                    </p:set>
                                    <p:animEffect transition="in" filter="fade">
                                      <p:cBhvr>
                                        <p:cTn id="35" dur="250"/>
                                        <p:tgtEl>
                                          <p:spTgt spid="34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60"/>
                                        </p:tgtEl>
                                        <p:attrNameLst>
                                          <p:attrName>style.visibility</p:attrName>
                                        </p:attrNameLst>
                                      </p:cBhvr>
                                      <p:to>
                                        <p:strVal val="visible"/>
                                      </p:to>
                                    </p:set>
                                    <p:animEffect transition="in" filter="fade">
                                      <p:cBhvr>
                                        <p:cTn id="40" dur="250"/>
                                        <p:tgtEl>
                                          <p:spTgt spid="360"/>
                                        </p:tgtEl>
                                      </p:cBhvr>
                                    </p:animEffect>
                                  </p:childTnLst>
                                </p:cTn>
                              </p:par>
                              <p:par>
                                <p:cTn id="41" presetID="10" presetClass="entr" presetSubtype="0" fill="hold" nodeType="withEffect">
                                  <p:stCondLst>
                                    <p:cond delay="100"/>
                                  </p:stCondLst>
                                  <p:childTnLst>
                                    <p:set>
                                      <p:cBhvr>
                                        <p:cTn id="42" dur="1" fill="hold">
                                          <p:stCondLst>
                                            <p:cond delay="0"/>
                                          </p:stCondLst>
                                        </p:cTn>
                                        <p:tgtEl>
                                          <p:spTgt spid="361"/>
                                        </p:tgtEl>
                                        <p:attrNameLst>
                                          <p:attrName>style.visibility</p:attrName>
                                        </p:attrNameLst>
                                      </p:cBhvr>
                                      <p:to>
                                        <p:strVal val="visible"/>
                                      </p:to>
                                    </p:set>
                                    <p:animEffect transition="in" filter="fade">
                                      <p:cBhvr>
                                        <p:cTn id="43" dur="250"/>
                                        <p:tgtEl>
                                          <p:spTgt spid="36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58"/>
                                        </p:tgtEl>
                                        <p:attrNameLst>
                                          <p:attrName>style.visibility</p:attrName>
                                        </p:attrNameLst>
                                      </p:cBhvr>
                                      <p:to>
                                        <p:strVal val="visible"/>
                                      </p:to>
                                    </p:set>
                                    <p:animEffect transition="in" filter="fade">
                                      <p:cBhvr>
                                        <p:cTn id="46" dur="250"/>
                                        <p:tgtEl>
                                          <p:spTgt spid="3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59"/>
                                        </p:tgtEl>
                                        <p:attrNameLst>
                                          <p:attrName>style.visibility</p:attrName>
                                        </p:attrNameLst>
                                      </p:cBhvr>
                                      <p:to>
                                        <p:strVal val="visible"/>
                                      </p:to>
                                    </p:set>
                                    <p:animEffect transition="in" filter="fade">
                                      <p:cBhvr>
                                        <p:cTn id="49" dur="250"/>
                                        <p:tgtEl>
                                          <p:spTgt spid="35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56"/>
                                        </p:tgtEl>
                                        <p:attrNameLst>
                                          <p:attrName>style.visibility</p:attrName>
                                        </p:attrNameLst>
                                      </p:cBhvr>
                                      <p:to>
                                        <p:strVal val="visible"/>
                                      </p:to>
                                    </p:set>
                                    <p:animEffect transition="in" filter="fade">
                                      <p:cBhvr>
                                        <p:cTn id="54" dur="250"/>
                                        <p:tgtEl>
                                          <p:spTgt spid="356"/>
                                        </p:tgtEl>
                                      </p:cBhvr>
                                    </p:animEffect>
                                  </p:childTnLst>
                                </p:cTn>
                              </p:par>
                              <p:par>
                                <p:cTn id="55" presetID="10" presetClass="entr" presetSubtype="0" fill="hold" nodeType="withEffect">
                                  <p:stCondLst>
                                    <p:cond delay="100"/>
                                  </p:stCondLst>
                                  <p:childTnLst>
                                    <p:set>
                                      <p:cBhvr>
                                        <p:cTn id="56" dur="1" fill="hold">
                                          <p:stCondLst>
                                            <p:cond delay="0"/>
                                          </p:stCondLst>
                                        </p:cTn>
                                        <p:tgtEl>
                                          <p:spTgt spid="357"/>
                                        </p:tgtEl>
                                        <p:attrNameLst>
                                          <p:attrName>style.visibility</p:attrName>
                                        </p:attrNameLst>
                                      </p:cBhvr>
                                      <p:to>
                                        <p:strVal val="visible"/>
                                      </p:to>
                                    </p:set>
                                    <p:animEffect transition="in" filter="fade">
                                      <p:cBhvr>
                                        <p:cTn id="57" dur="250"/>
                                        <p:tgtEl>
                                          <p:spTgt spid="35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54"/>
                                        </p:tgtEl>
                                        <p:attrNameLst>
                                          <p:attrName>style.visibility</p:attrName>
                                        </p:attrNameLst>
                                      </p:cBhvr>
                                      <p:to>
                                        <p:strVal val="visible"/>
                                      </p:to>
                                    </p:set>
                                    <p:animEffect transition="in" filter="fade">
                                      <p:cBhvr>
                                        <p:cTn id="60" dur="250"/>
                                        <p:tgtEl>
                                          <p:spTgt spid="35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55"/>
                                        </p:tgtEl>
                                        <p:attrNameLst>
                                          <p:attrName>style.visibility</p:attrName>
                                        </p:attrNameLst>
                                      </p:cBhvr>
                                      <p:to>
                                        <p:strVal val="visible"/>
                                      </p:to>
                                    </p:set>
                                    <p:animEffect transition="in" filter="fade">
                                      <p:cBhvr>
                                        <p:cTn id="63" dur="250"/>
                                        <p:tgtEl>
                                          <p:spTgt spid="35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64"/>
                                        </p:tgtEl>
                                        <p:attrNameLst>
                                          <p:attrName>style.visibility</p:attrName>
                                        </p:attrNameLst>
                                      </p:cBhvr>
                                      <p:to>
                                        <p:strVal val="visible"/>
                                      </p:to>
                                    </p:set>
                                    <p:animEffect transition="in" filter="fade">
                                      <p:cBhvr>
                                        <p:cTn id="68" dur="250"/>
                                        <p:tgtEl>
                                          <p:spTgt spid="364"/>
                                        </p:tgtEl>
                                      </p:cBhvr>
                                    </p:animEffect>
                                  </p:childTnLst>
                                </p:cTn>
                              </p:par>
                              <p:par>
                                <p:cTn id="69" presetID="10" presetClass="entr" presetSubtype="0" fill="hold" nodeType="withEffect">
                                  <p:stCondLst>
                                    <p:cond delay="100"/>
                                  </p:stCondLst>
                                  <p:childTnLst>
                                    <p:set>
                                      <p:cBhvr>
                                        <p:cTn id="70" dur="1" fill="hold">
                                          <p:stCondLst>
                                            <p:cond delay="0"/>
                                          </p:stCondLst>
                                        </p:cTn>
                                        <p:tgtEl>
                                          <p:spTgt spid="365"/>
                                        </p:tgtEl>
                                        <p:attrNameLst>
                                          <p:attrName>style.visibility</p:attrName>
                                        </p:attrNameLst>
                                      </p:cBhvr>
                                      <p:to>
                                        <p:strVal val="visible"/>
                                      </p:to>
                                    </p:set>
                                    <p:animEffect transition="in" filter="fade">
                                      <p:cBhvr>
                                        <p:cTn id="71" dur="250"/>
                                        <p:tgtEl>
                                          <p:spTgt spid="36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62"/>
                                        </p:tgtEl>
                                        <p:attrNameLst>
                                          <p:attrName>style.visibility</p:attrName>
                                        </p:attrNameLst>
                                      </p:cBhvr>
                                      <p:to>
                                        <p:strVal val="visible"/>
                                      </p:to>
                                    </p:set>
                                    <p:animEffect transition="in" filter="fade">
                                      <p:cBhvr>
                                        <p:cTn id="74" dur="250"/>
                                        <p:tgtEl>
                                          <p:spTgt spid="36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63"/>
                                        </p:tgtEl>
                                        <p:attrNameLst>
                                          <p:attrName>style.visibility</p:attrName>
                                        </p:attrNameLst>
                                      </p:cBhvr>
                                      <p:to>
                                        <p:strVal val="visible"/>
                                      </p:to>
                                    </p:set>
                                    <p:animEffect transition="in" filter="fade">
                                      <p:cBhvr>
                                        <p:cTn id="77" dur="250"/>
                                        <p:tgtEl>
                                          <p:spTgt spid="36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68"/>
                                        </p:tgtEl>
                                        <p:attrNameLst>
                                          <p:attrName>style.visibility</p:attrName>
                                        </p:attrNameLst>
                                      </p:cBhvr>
                                      <p:to>
                                        <p:strVal val="visible"/>
                                      </p:to>
                                    </p:set>
                                    <p:animEffect transition="in" filter="fade">
                                      <p:cBhvr>
                                        <p:cTn id="82" dur="250"/>
                                        <p:tgtEl>
                                          <p:spTgt spid="368"/>
                                        </p:tgtEl>
                                      </p:cBhvr>
                                    </p:animEffect>
                                  </p:childTnLst>
                                </p:cTn>
                              </p:par>
                              <p:par>
                                <p:cTn id="83" presetID="10" presetClass="entr" presetSubtype="0" fill="hold" nodeType="withEffect">
                                  <p:stCondLst>
                                    <p:cond delay="100"/>
                                  </p:stCondLst>
                                  <p:childTnLst>
                                    <p:set>
                                      <p:cBhvr>
                                        <p:cTn id="84" dur="1" fill="hold">
                                          <p:stCondLst>
                                            <p:cond delay="0"/>
                                          </p:stCondLst>
                                        </p:cTn>
                                        <p:tgtEl>
                                          <p:spTgt spid="369"/>
                                        </p:tgtEl>
                                        <p:attrNameLst>
                                          <p:attrName>style.visibility</p:attrName>
                                        </p:attrNameLst>
                                      </p:cBhvr>
                                      <p:to>
                                        <p:strVal val="visible"/>
                                      </p:to>
                                    </p:set>
                                    <p:animEffect transition="in" filter="fade">
                                      <p:cBhvr>
                                        <p:cTn id="85" dur="250"/>
                                        <p:tgtEl>
                                          <p:spTgt spid="36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66"/>
                                        </p:tgtEl>
                                        <p:attrNameLst>
                                          <p:attrName>style.visibility</p:attrName>
                                        </p:attrNameLst>
                                      </p:cBhvr>
                                      <p:to>
                                        <p:strVal val="visible"/>
                                      </p:to>
                                    </p:set>
                                    <p:animEffect transition="in" filter="fade">
                                      <p:cBhvr>
                                        <p:cTn id="88" dur="250"/>
                                        <p:tgtEl>
                                          <p:spTgt spid="36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67"/>
                                        </p:tgtEl>
                                        <p:attrNameLst>
                                          <p:attrName>style.visibility</p:attrName>
                                        </p:attrNameLst>
                                      </p:cBhvr>
                                      <p:to>
                                        <p:strVal val="visible"/>
                                      </p:to>
                                    </p:set>
                                    <p:animEffect transition="in" filter="fade">
                                      <p:cBhvr>
                                        <p:cTn id="91" dur="25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animBg="1"/>
      <p:bldP spid="347" grpId="0" animBg="1"/>
      <p:bldP spid="348" grpId="0"/>
      <p:bldP spid="349" grpId="0"/>
      <p:bldP spid="350" grpId="0" animBg="1"/>
      <p:bldP spid="351" grpId="0" animBg="1"/>
      <p:bldP spid="354" grpId="0" animBg="1"/>
      <p:bldP spid="355" grpId="0"/>
      <p:bldP spid="356" grpId="0" animBg="1"/>
      <p:bldP spid="358" grpId="0" animBg="1"/>
      <p:bldP spid="359" grpId="0"/>
      <p:bldP spid="360" grpId="0" animBg="1"/>
      <p:bldP spid="362" grpId="0" animBg="1"/>
      <p:bldP spid="363" grpId="0"/>
      <p:bldP spid="364" grpId="0" animBg="1"/>
      <p:bldP spid="366" grpId="0" animBg="1"/>
      <p:bldP spid="367" grpId="0"/>
      <p:bldP spid="36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a:stretch>
            <a:fillRect/>
          </a:stretch>
        </p:blipFill>
        <p:spPr>
          <a:xfrm rot="10800000" flipH="1">
            <a:off x="5292080" y="457546"/>
            <a:ext cx="1523362" cy="52721"/>
          </a:xfrm>
          <a:prstGeom prst="rect">
            <a:avLst/>
          </a:prstGeom>
        </p:spPr>
      </p:pic>
      <p:sp>
        <p:nvSpPr>
          <p:cNvPr id="393" name="椭圆 392"/>
          <p:cNvSpPr/>
          <p:nvPr/>
        </p:nvSpPr>
        <p:spPr>
          <a:xfrm>
            <a:off x="755576" y="1906671"/>
            <a:ext cx="1423450" cy="1423450"/>
          </a:xfrm>
          <a:prstGeom prst="ellipse">
            <a:avLst/>
          </a:pr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94" name="组合 393"/>
          <p:cNvGrpSpPr/>
          <p:nvPr/>
        </p:nvGrpSpPr>
        <p:grpSpPr>
          <a:xfrm>
            <a:off x="2788781" y="1237560"/>
            <a:ext cx="2846358" cy="2846358"/>
            <a:chOff x="304800" y="673100"/>
            <a:chExt cx="4000500" cy="4000500"/>
          </a:xfrm>
          <a:effectLst>
            <a:outerShdw blurRad="444500" dist="254000" dir="8100000" algn="tr" rotWithShape="0">
              <a:prstClr val="black">
                <a:alpha val="50000"/>
              </a:prstClr>
            </a:outerShdw>
          </a:effectLst>
        </p:grpSpPr>
        <p:sp>
          <p:nvSpPr>
            <p:cNvPr id="398" name="同心圆 3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6" name="椭圆 40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7" name="组合 406"/>
          <p:cNvGrpSpPr/>
          <p:nvPr/>
        </p:nvGrpSpPr>
        <p:grpSpPr>
          <a:xfrm>
            <a:off x="4716016" y="1266554"/>
            <a:ext cx="623903" cy="623903"/>
            <a:chOff x="304800" y="673100"/>
            <a:chExt cx="4000500" cy="4000500"/>
          </a:xfrm>
          <a:effectLst>
            <a:outerShdw blurRad="317500" dist="190500" dir="8100000" algn="tr" rotWithShape="0">
              <a:prstClr val="black">
                <a:alpha val="50000"/>
              </a:prstClr>
            </a:outerShdw>
          </a:effectLst>
        </p:grpSpPr>
        <p:sp>
          <p:nvSpPr>
            <p:cNvPr id="408" name="同心圆 40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itchFamily="34" charset="-122"/>
                <a:ea typeface="微软雅黑" pitchFamily="34" charset="-122"/>
              </a:endParaRPr>
            </a:p>
          </p:txBody>
        </p:sp>
        <p:sp>
          <p:nvSpPr>
            <p:cNvPr id="409" name="椭圆 40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smtClean="0">
                  <a:solidFill>
                    <a:srgbClr val="C00000"/>
                  </a:solidFill>
                  <a:latin typeface="微软雅黑" pitchFamily="34" charset="-122"/>
                  <a:ea typeface="微软雅黑" pitchFamily="34" charset="-122"/>
                </a:rPr>
                <a:t>1</a:t>
              </a:r>
              <a:endParaRPr lang="zh-CN" altLang="en-US" sz="2500" b="1" dirty="0">
                <a:solidFill>
                  <a:srgbClr val="C00000"/>
                </a:solidFill>
                <a:latin typeface="微软雅黑" pitchFamily="34" charset="-122"/>
                <a:ea typeface="微软雅黑" pitchFamily="34" charset="-122"/>
              </a:endParaRPr>
            </a:p>
          </p:txBody>
        </p:sp>
      </p:grpSp>
      <p:grpSp>
        <p:nvGrpSpPr>
          <p:cNvPr id="410" name="组合 409"/>
          <p:cNvGrpSpPr/>
          <p:nvPr/>
        </p:nvGrpSpPr>
        <p:grpSpPr>
          <a:xfrm>
            <a:off x="5261064" y="2306444"/>
            <a:ext cx="623903" cy="623903"/>
            <a:chOff x="304800" y="673100"/>
            <a:chExt cx="4000500" cy="4000500"/>
          </a:xfrm>
          <a:effectLst>
            <a:outerShdw blurRad="317500" dist="190500" dir="8100000" algn="tr" rotWithShape="0">
              <a:prstClr val="black">
                <a:alpha val="50000"/>
              </a:prstClr>
            </a:outerShdw>
          </a:effectLst>
        </p:grpSpPr>
        <p:sp>
          <p:nvSpPr>
            <p:cNvPr id="411" name="同心圆 4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itchFamily="34" charset="-122"/>
                <a:ea typeface="微软雅黑" pitchFamily="34" charset="-122"/>
              </a:endParaRPr>
            </a:p>
          </p:txBody>
        </p:sp>
        <p:sp>
          <p:nvSpPr>
            <p:cNvPr id="412" name="椭圆 4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smtClean="0">
                  <a:solidFill>
                    <a:srgbClr val="C00000"/>
                  </a:solidFill>
                  <a:latin typeface="微软雅黑" pitchFamily="34" charset="-122"/>
                  <a:ea typeface="微软雅黑" pitchFamily="34" charset="-122"/>
                </a:rPr>
                <a:t>2</a:t>
              </a:r>
              <a:endParaRPr lang="zh-CN" altLang="en-US" sz="2500" b="1" dirty="0">
                <a:solidFill>
                  <a:srgbClr val="C00000"/>
                </a:solidFill>
                <a:latin typeface="微软雅黑" pitchFamily="34" charset="-122"/>
                <a:ea typeface="微软雅黑" pitchFamily="34" charset="-122"/>
              </a:endParaRPr>
            </a:p>
          </p:txBody>
        </p:sp>
      </p:grpSp>
      <p:grpSp>
        <p:nvGrpSpPr>
          <p:cNvPr id="413" name="组合 412"/>
          <p:cNvGrpSpPr/>
          <p:nvPr/>
        </p:nvGrpSpPr>
        <p:grpSpPr>
          <a:xfrm>
            <a:off x="4716016" y="3397892"/>
            <a:ext cx="623903" cy="623903"/>
            <a:chOff x="304800" y="673100"/>
            <a:chExt cx="4000500" cy="4000500"/>
          </a:xfrm>
          <a:effectLst>
            <a:outerShdw blurRad="317500" dist="190500" dir="8100000" algn="tr" rotWithShape="0">
              <a:prstClr val="black">
                <a:alpha val="50000"/>
              </a:prstClr>
            </a:outerShdw>
          </a:effectLst>
        </p:grpSpPr>
        <p:sp>
          <p:nvSpPr>
            <p:cNvPr id="414" name="同心圆 4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itchFamily="34" charset="-122"/>
                <a:ea typeface="微软雅黑" pitchFamily="34" charset="-122"/>
              </a:endParaRPr>
            </a:p>
          </p:txBody>
        </p:sp>
        <p:sp>
          <p:nvSpPr>
            <p:cNvPr id="415" name="椭圆 4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smtClean="0">
                  <a:solidFill>
                    <a:srgbClr val="C00000"/>
                  </a:solidFill>
                  <a:latin typeface="微软雅黑" pitchFamily="34" charset="-122"/>
                  <a:ea typeface="微软雅黑" pitchFamily="34" charset="-122"/>
                </a:rPr>
                <a:t>3</a:t>
              </a:r>
              <a:endParaRPr lang="zh-CN" altLang="en-US" sz="2500" b="1" dirty="0">
                <a:solidFill>
                  <a:srgbClr val="C00000"/>
                </a:solidFill>
                <a:latin typeface="微软雅黑" pitchFamily="34" charset="-122"/>
                <a:ea typeface="微软雅黑" pitchFamily="34" charset="-122"/>
              </a:endParaRPr>
            </a:p>
          </p:txBody>
        </p:sp>
      </p:grpSp>
      <p:sp>
        <p:nvSpPr>
          <p:cNvPr id="416" name="TextBox 415"/>
          <p:cNvSpPr txBox="1"/>
          <p:nvPr/>
        </p:nvSpPr>
        <p:spPr>
          <a:xfrm>
            <a:off x="1210819" y="2316237"/>
            <a:ext cx="512961" cy="615553"/>
          </a:xfrm>
          <a:prstGeom prst="rect">
            <a:avLst/>
          </a:prstGeom>
          <a:noFill/>
        </p:spPr>
        <p:txBody>
          <a:bodyPr wrap="none" lIns="0" tIns="0" rIns="0" bIns="0" rtlCol="0">
            <a:spAutoFit/>
          </a:bodyPr>
          <a:lstStyle/>
          <a:p>
            <a:pPr algn="ctr"/>
            <a:r>
              <a:rPr lang="zh-CN" altLang="en-US" sz="2000" b="1" dirty="0" smtClean="0">
                <a:solidFill>
                  <a:schemeClr val="bg1"/>
                </a:solidFill>
                <a:latin typeface="微软雅黑" pitchFamily="34" charset="-122"/>
                <a:ea typeface="微软雅黑" pitchFamily="34" charset="-122"/>
              </a:rPr>
              <a:t>项目</a:t>
            </a:r>
            <a:endParaRPr lang="en-US" altLang="zh-CN" sz="2000" b="1" dirty="0" smtClean="0">
              <a:solidFill>
                <a:schemeClr val="bg1"/>
              </a:solidFill>
              <a:latin typeface="微软雅黑" pitchFamily="34" charset="-122"/>
              <a:ea typeface="微软雅黑" pitchFamily="34" charset="-122"/>
            </a:endParaRPr>
          </a:p>
          <a:p>
            <a:pPr algn="ctr"/>
            <a:r>
              <a:rPr lang="zh-CN" altLang="en-US" sz="2000" b="1" dirty="0" smtClean="0">
                <a:solidFill>
                  <a:schemeClr val="bg1"/>
                </a:solidFill>
                <a:latin typeface="微软雅黑" pitchFamily="34" charset="-122"/>
                <a:ea typeface="微软雅黑" pitchFamily="34" charset="-122"/>
              </a:rPr>
              <a:t>分析</a:t>
            </a:r>
          </a:p>
        </p:txBody>
      </p:sp>
      <p:sp>
        <p:nvSpPr>
          <p:cNvPr id="417" name="TextBox 416"/>
          <p:cNvSpPr txBox="1"/>
          <p:nvPr/>
        </p:nvSpPr>
        <p:spPr>
          <a:xfrm>
            <a:off x="5611772" y="1294801"/>
            <a:ext cx="2200588" cy="577081"/>
          </a:xfrm>
          <a:prstGeom prst="rect">
            <a:avLst/>
          </a:prstGeom>
          <a:noFill/>
        </p:spPr>
        <p:txBody>
          <a:bodyPr wrap="square" lIns="0" tIns="0" rIns="0" bIns="0" rtlCol="0">
            <a:spAutoFit/>
          </a:bodyPr>
          <a:lstStyle/>
          <a:p>
            <a:pPr algn="just">
              <a:lnSpc>
                <a:spcPts val="1500"/>
              </a:lnSpc>
            </a:pPr>
            <a:r>
              <a:rPr lang="zh-CN" altLang="en-US" sz="1000" dirty="0" smtClean="0">
                <a:latin typeface="微软雅黑" pitchFamily="34" charset="-122"/>
                <a:ea typeface="微软雅黑" pitchFamily="34" charset="-122"/>
              </a:rPr>
              <a:t>点击输入简要文字内容，文字内容需概括精炼，不用多余的文字修饰，言简意赅的说明分项内容</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a:t>
            </a:r>
            <a:endParaRPr lang="en-US" altLang="zh-CN" sz="1000" dirty="0" smtClean="0">
              <a:latin typeface="微软雅黑" pitchFamily="34" charset="-122"/>
              <a:ea typeface="微软雅黑" pitchFamily="34" charset="-122"/>
            </a:endParaRPr>
          </a:p>
        </p:txBody>
      </p:sp>
      <p:sp>
        <p:nvSpPr>
          <p:cNvPr id="418" name="TextBox 417"/>
          <p:cNvSpPr txBox="1"/>
          <p:nvPr/>
        </p:nvSpPr>
        <p:spPr>
          <a:xfrm>
            <a:off x="6043820" y="2334869"/>
            <a:ext cx="2200588" cy="577081"/>
          </a:xfrm>
          <a:prstGeom prst="rect">
            <a:avLst/>
          </a:prstGeom>
          <a:noFill/>
        </p:spPr>
        <p:txBody>
          <a:bodyPr wrap="square" lIns="0" tIns="0" rIns="0" bIns="0" rtlCol="0">
            <a:spAutoFit/>
          </a:bodyPr>
          <a:lstStyle/>
          <a:p>
            <a:pPr algn="just">
              <a:lnSpc>
                <a:spcPts val="1500"/>
              </a:lnSpc>
            </a:pPr>
            <a:r>
              <a:rPr lang="zh-CN" altLang="en-US" sz="1000" dirty="0" smtClean="0">
                <a:latin typeface="微软雅黑" pitchFamily="34" charset="-122"/>
                <a:ea typeface="微软雅黑" pitchFamily="34" charset="-122"/>
              </a:rPr>
              <a:t>点击输入简要文字内容，文字内容需概括精炼，不用多余的文字修饰，言简意赅的说明分项内容</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a:t>
            </a:r>
            <a:endParaRPr lang="en-US" altLang="zh-CN" sz="1000" dirty="0" smtClean="0">
              <a:latin typeface="微软雅黑" pitchFamily="34" charset="-122"/>
              <a:ea typeface="微软雅黑" pitchFamily="34" charset="-122"/>
            </a:endParaRPr>
          </a:p>
        </p:txBody>
      </p:sp>
      <p:sp>
        <p:nvSpPr>
          <p:cNvPr id="419" name="TextBox 418"/>
          <p:cNvSpPr txBox="1"/>
          <p:nvPr/>
        </p:nvSpPr>
        <p:spPr>
          <a:xfrm>
            <a:off x="5558416" y="3449183"/>
            <a:ext cx="2200588" cy="577081"/>
          </a:xfrm>
          <a:prstGeom prst="rect">
            <a:avLst/>
          </a:prstGeom>
          <a:noFill/>
        </p:spPr>
        <p:txBody>
          <a:bodyPr wrap="square" lIns="0" tIns="0" rIns="0" bIns="0" rtlCol="0">
            <a:spAutoFit/>
          </a:bodyPr>
          <a:lstStyle/>
          <a:p>
            <a:pPr algn="just">
              <a:lnSpc>
                <a:spcPts val="1500"/>
              </a:lnSpc>
            </a:pPr>
            <a:r>
              <a:rPr lang="zh-CN" altLang="en-US" sz="1000" dirty="0" smtClean="0">
                <a:latin typeface="微软雅黑" pitchFamily="34" charset="-122"/>
                <a:ea typeface="微软雅黑" pitchFamily="34" charset="-122"/>
              </a:rPr>
              <a:t>点击输入简要文字内容，文字内容需概括精炼，不用多余的文字修饰，言简意赅的说明分项内容</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a:t>
            </a:r>
            <a:endParaRPr lang="en-US" altLang="zh-CN" sz="1000" dirty="0" smtClean="0">
              <a:latin typeface="微软雅黑" pitchFamily="34" charset="-122"/>
              <a:ea typeface="微软雅黑" pitchFamily="34" charset="-122"/>
            </a:endParaRPr>
          </a:p>
        </p:txBody>
      </p:sp>
      <p:sp>
        <p:nvSpPr>
          <p:cNvPr id="420" name="TextBox 419"/>
          <p:cNvSpPr txBox="1"/>
          <p:nvPr/>
        </p:nvSpPr>
        <p:spPr>
          <a:xfrm>
            <a:off x="3275855" y="1925409"/>
            <a:ext cx="1752111" cy="1373068"/>
          </a:xfrm>
          <a:prstGeom prst="rect">
            <a:avLst/>
          </a:prstGeom>
          <a:noFill/>
        </p:spPr>
        <p:txBody>
          <a:bodyPr wrap="square" lIns="0" tIns="0" rIns="0" bIns="0" rtlCol="0">
            <a:spAutoFit/>
          </a:bodyPr>
          <a:lstStyle/>
          <a:p>
            <a:pPr algn="just">
              <a:lnSpc>
                <a:spcPct val="130000"/>
              </a:lnSpc>
            </a:pPr>
            <a:r>
              <a:rPr lang="zh-CN" altLang="en-US" sz="1400" dirty="0">
                <a:latin typeface="微软雅黑" pitchFamily="34" charset="-122"/>
                <a:ea typeface="微软雅黑" pitchFamily="34" charset="-122"/>
              </a:rPr>
              <a:t>点击输入简要文字内容，文字内容需概括精炼，不用多余的文字修饰，言简意赅的说明分项内容</a:t>
            </a:r>
            <a:r>
              <a:rPr lang="en-US" altLang="zh-CN" sz="1400" dirty="0" smtClean="0">
                <a:latin typeface="微软雅黑" pitchFamily="34" charset="-122"/>
                <a:ea typeface="微软雅黑" pitchFamily="34" charset="-122"/>
              </a:rPr>
              <a:t>……</a:t>
            </a:r>
            <a:endParaRPr lang="en-US" altLang="zh-CN" sz="1400" dirty="0">
              <a:latin typeface="微软雅黑" pitchFamily="34" charset="-122"/>
              <a:ea typeface="微软雅黑" pitchFamily="34" charset="-122"/>
            </a:endParaRPr>
          </a:p>
        </p:txBody>
      </p:sp>
      <p:sp>
        <p:nvSpPr>
          <p:cNvPr id="421" name="Half Frame 12"/>
          <p:cNvSpPr/>
          <p:nvPr/>
        </p:nvSpPr>
        <p:spPr>
          <a:xfrm rot="8097294">
            <a:off x="2212685" y="2425511"/>
            <a:ext cx="360168" cy="395798"/>
          </a:xfrm>
          <a:prstGeom prst="halfFrame">
            <a:avLst/>
          </a:prstGeom>
          <a:solidFill>
            <a:schemeClr val="tx1">
              <a:lumMod val="65000"/>
              <a:lumOff val="35000"/>
            </a:schemeClr>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1615093322"/>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4000">
                                      <p:stCondLst>
                                        <p:cond delay="0"/>
                                      </p:stCondLst>
                                      <p:childTnLst>
                                        <p:set>
                                          <p:cBhvr>
                                            <p:cTn id="6" dur="1" fill="hold">
                                              <p:stCondLst>
                                                <p:cond delay="0"/>
                                              </p:stCondLst>
                                            </p:cTn>
                                            <p:tgtEl>
                                              <p:spTgt spid="393"/>
                                            </p:tgtEl>
                                            <p:attrNameLst>
                                              <p:attrName>style.visibility</p:attrName>
                                            </p:attrNameLst>
                                          </p:cBhvr>
                                          <p:to>
                                            <p:strVal val="visible"/>
                                          </p:to>
                                        </p:set>
                                        <p:anim calcmode="lin" valueType="num" p14:bounceEnd="44000">
                                          <p:cBhvr additive="base">
                                            <p:cTn id="7" dur="500" fill="hold"/>
                                            <p:tgtEl>
                                              <p:spTgt spid="393"/>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39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21"/>
                                            </p:tgtEl>
                                            <p:attrNameLst>
                                              <p:attrName>style.visibility</p:attrName>
                                            </p:attrNameLst>
                                          </p:cBhvr>
                                          <p:to>
                                            <p:strVal val="visible"/>
                                          </p:to>
                                        </p:set>
                                        <p:animEffect transition="in" filter="wipe(left)">
                                          <p:cBhvr>
                                            <p:cTn id="12" dur="500"/>
                                            <p:tgtEl>
                                              <p:spTgt spid="421"/>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16"/>
                                            </p:tgtEl>
                                            <p:attrNameLst>
                                              <p:attrName>style.visibility</p:attrName>
                                            </p:attrNameLst>
                                          </p:cBhvr>
                                          <p:to>
                                            <p:strVal val="visible"/>
                                          </p:to>
                                        </p:set>
                                        <p:anim calcmode="lin" valueType="num">
                                          <p:cBhvr>
                                            <p:cTn id="16" dur="500" fill="hold"/>
                                            <p:tgtEl>
                                              <p:spTgt spid="416"/>
                                            </p:tgtEl>
                                            <p:attrNameLst>
                                              <p:attrName>ppt_w</p:attrName>
                                            </p:attrNameLst>
                                          </p:cBhvr>
                                          <p:tavLst>
                                            <p:tav tm="0">
                                              <p:val>
                                                <p:fltVal val="0"/>
                                              </p:val>
                                            </p:tav>
                                            <p:tav tm="100000">
                                              <p:val>
                                                <p:strVal val="#ppt_w"/>
                                              </p:val>
                                            </p:tav>
                                          </p:tavLst>
                                        </p:anim>
                                        <p:anim calcmode="lin" valueType="num">
                                          <p:cBhvr>
                                            <p:cTn id="17" dur="500" fill="hold"/>
                                            <p:tgtEl>
                                              <p:spTgt spid="416"/>
                                            </p:tgtEl>
                                            <p:attrNameLst>
                                              <p:attrName>ppt_h</p:attrName>
                                            </p:attrNameLst>
                                          </p:cBhvr>
                                          <p:tavLst>
                                            <p:tav tm="0">
                                              <p:val>
                                                <p:fltVal val="0"/>
                                              </p:val>
                                            </p:tav>
                                            <p:tav tm="100000">
                                              <p:val>
                                                <p:strVal val="#ppt_h"/>
                                              </p:val>
                                            </p:tav>
                                          </p:tavLst>
                                        </p:anim>
                                        <p:animEffect transition="in" filter="fade">
                                          <p:cBhvr>
                                            <p:cTn id="18" dur="500"/>
                                            <p:tgtEl>
                                              <p:spTgt spid="416"/>
                                            </p:tgtEl>
                                          </p:cBhvr>
                                        </p:animEffect>
                                      </p:childTnLst>
                                    </p:cTn>
                                  </p:par>
                                </p:childTnLst>
                              </p:cTn>
                            </p:par>
                            <p:par>
                              <p:cTn id="19" fill="hold">
                                <p:stCondLst>
                                  <p:cond delay="1500"/>
                                </p:stCondLst>
                                <p:childTnLst>
                                  <p:par>
                                    <p:cTn id="20" presetID="2" presetClass="entr" presetSubtype="1" fill="hold" nodeType="afterEffect" p14:presetBounceEnd="44000">
                                      <p:stCondLst>
                                        <p:cond delay="0"/>
                                      </p:stCondLst>
                                      <p:childTnLst>
                                        <p:set>
                                          <p:cBhvr>
                                            <p:cTn id="21" dur="1" fill="hold">
                                              <p:stCondLst>
                                                <p:cond delay="0"/>
                                              </p:stCondLst>
                                            </p:cTn>
                                            <p:tgtEl>
                                              <p:spTgt spid="394"/>
                                            </p:tgtEl>
                                            <p:attrNameLst>
                                              <p:attrName>style.visibility</p:attrName>
                                            </p:attrNameLst>
                                          </p:cBhvr>
                                          <p:to>
                                            <p:strVal val="visible"/>
                                          </p:to>
                                        </p:set>
                                        <p:anim calcmode="lin" valueType="num" p14:bounceEnd="44000">
                                          <p:cBhvr additive="base">
                                            <p:cTn id="22" dur="500" fill="hold"/>
                                            <p:tgtEl>
                                              <p:spTgt spid="394"/>
                                            </p:tgtEl>
                                            <p:attrNameLst>
                                              <p:attrName>ppt_x</p:attrName>
                                            </p:attrNameLst>
                                          </p:cBhvr>
                                          <p:tavLst>
                                            <p:tav tm="0">
                                              <p:val>
                                                <p:strVal val="#ppt_x"/>
                                              </p:val>
                                            </p:tav>
                                            <p:tav tm="100000">
                                              <p:val>
                                                <p:strVal val="#ppt_x"/>
                                              </p:val>
                                            </p:tav>
                                          </p:tavLst>
                                        </p:anim>
                                        <p:anim calcmode="lin" valueType="num" p14:bounceEnd="44000">
                                          <p:cBhvr additive="base">
                                            <p:cTn id="23" dur="500" fill="hold"/>
                                            <p:tgtEl>
                                              <p:spTgt spid="394"/>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420"/>
                                            </p:tgtEl>
                                            <p:attrNameLst>
                                              <p:attrName>style.visibility</p:attrName>
                                            </p:attrNameLst>
                                          </p:cBhvr>
                                          <p:to>
                                            <p:strVal val="visible"/>
                                          </p:to>
                                        </p:set>
                                        <p:animEffect transition="in" filter="wipe(up)">
                                          <p:cBhvr>
                                            <p:cTn id="27" dur="500"/>
                                            <p:tgtEl>
                                              <p:spTgt spid="420"/>
                                            </p:tgtEl>
                                          </p:cBhvr>
                                        </p:animEffect>
                                      </p:childTnLst>
                                    </p:cTn>
                                  </p:par>
                                </p:childTnLst>
                              </p:cTn>
                            </p:par>
                            <p:par>
                              <p:cTn id="28" fill="hold">
                                <p:stCondLst>
                                  <p:cond delay="2500"/>
                                </p:stCondLst>
                                <p:childTnLst>
                                  <p:par>
                                    <p:cTn id="29" presetID="52" presetClass="entr" presetSubtype="0" fill="hold" nodeType="afterEffect">
                                      <p:stCondLst>
                                        <p:cond delay="0"/>
                                      </p:stCondLst>
                                      <p:childTnLst>
                                        <p:set>
                                          <p:cBhvr>
                                            <p:cTn id="30" dur="1" fill="hold">
                                              <p:stCondLst>
                                                <p:cond delay="0"/>
                                              </p:stCondLst>
                                            </p:cTn>
                                            <p:tgtEl>
                                              <p:spTgt spid="407"/>
                                            </p:tgtEl>
                                            <p:attrNameLst>
                                              <p:attrName>style.visibility</p:attrName>
                                            </p:attrNameLst>
                                          </p:cBhvr>
                                          <p:to>
                                            <p:strVal val="visible"/>
                                          </p:to>
                                        </p:set>
                                        <p:animScale>
                                          <p:cBhvr>
                                            <p:cTn id="31" dur="500" decel="50000" fill="hold">
                                              <p:stCondLst>
                                                <p:cond delay="0"/>
                                              </p:stCondLst>
                                            </p:cTn>
                                            <p:tgtEl>
                                              <p:spTgt spid="40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407"/>
                                            </p:tgtEl>
                                            <p:attrNameLst>
                                              <p:attrName>ppt_x</p:attrName>
                                              <p:attrName>ppt_y</p:attrName>
                                            </p:attrNameLst>
                                          </p:cBhvr>
                                        </p:animMotion>
                                        <p:animEffect transition="in" filter="fade">
                                          <p:cBhvr>
                                            <p:cTn id="33" dur="500"/>
                                            <p:tgtEl>
                                              <p:spTgt spid="407"/>
                                            </p:tgtEl>
                                          </p:cBhvr>
                                        </p:animEffect>
                                      </p:childTnLst>
                                    </p:cTn>
                                  </p:par>
                                </p:childTnLst>
                              </p:cTn>
                            </p:par>
                            <p:par>
                              <p:cTn id="34" fill="hold">
                                <p:stCondLst>
                                  <p:cond delay="3000"/>
                                </p:stCondLst>
                                <p:childTnLst>
                                  <p:par>
                                    <p:cTn id="35" presetID="52" presetClass="entr" presetSubtype="0" fill="hold" nodeType="afterEffect">
                                      <p:stCondLst>
                                        <p:cond delay="0"/>
                                      </p:stCondLst>
                                      <p:childTnLst>
                                        <p:set>
                                          <p:cBhvr>
                                            <p:cTn id="36" dur="1" fill="hold">
                                              <p:stCondLst>
                                                <p:cond delay="0"/>
                                              </p:stCondLst>
                                            </p:cTn>
                                            <p:tgtEl>
                                              <p:spTgt spid="410"/>
                                            </p:tgtEl>
                                            <p:attrNameLst>
                                              <p:attrName>style.visibility</p:attrName>
                                            </p:attrNameLst>
                                          </p:cBhvr>
                                          <p:to>
                                            <p:strVal val="visible"/>
                                          </p:to>
                                        </p:set>
                                        <p:animScale>
                                          <p:cBhvr>
                                            <p:cTn id="37" dur="500" decel="50000" fill="hold">
                                              <p:stCondLst>
                                                <p:cond delay="0"/>
                                              </p:stCondLst>
                                            </p:cTn>
                                            <p:tgtEl>
                                              <p:spTgt spid="4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500" decel="50000" fill="hold">
                                              <p:stCondLst>
                                                <p:cond delay="0"/>
                                              </p:stCondLst>
                                            </p:cTn>
                                            <p:tgtEl>
                                              <p:spTgt spid="410"/>
                                            </p:tgtEl>
                                            <p:attrNameLst>
                                              <p:attrName>ppt_x</p:attrName>
                                              <p:attrName>ppt_y</p:attrName>
                                            </p:attrNameLst>
                                          </p:cBhvr>
                                        </p:animMotion>
                                        <p:animEffect transition="in" filter="fade">
                                          <p:cBhvr>
                                            <p:cTn id="39" dur="500"/>
                                            <p:tgtEl>
                                              <p:spTgt spid="410"/>
                                            </p:tgtEl>
                                          </p:cBhvr>
                                        </p:animEffect>
                                      </p:childTnLst>
                                    </p:cTn>
                                  </p:par>
                                </p:childTnLst>
                              </p:cTn>
                            </p:par>
                            <p:par>
                              <p:cTn id="40" fill="hold">
                                <p:stCondLst>
                                  <p:cond delay="3500"/>
                                </p:stCondLst>
                                <p:childTnLst>
                                  <p:par>
                                    <p:cTn id="41" presetID="52" presetClass="entr" presetSubtype="0" fill="hold" nodeType="afterEffect">
                                      <p:stCondLst>
                                        <p:cond delay="0"/>
                                      </p:stCondLst>
                                      <p:childTnLst>
                                        <p:set>
                                          <p:cBhvr>
                                            <p:cTn id="42" dur="1" fill="hold">
                                              <p:stCondLst>
                                                <p:cond delay="0"/>
                                              </p:stCondLst>
                                            </p:cTn>
                                            <p:tgtEl>
                                              <p:spTgt spid="413"/>
                                            </p:tgtEl>
                                            <p:attrNameLst>
                                              <p:attrName>style.visibility</p:attrName>
                                            </p:attrNameLst>
                                          </p:cBhvr>
                                          <p:to>
                                            <p:strVal val="visible"/>
                                          </p:to>
                                        </p:set>
                                        <p:animScale>
                                          <p:cBhvr>
                                            <p:cTn id="43" dur="500" decel="50000" fill="hold">
                                              <p:stCondLst>
                                                <p:cond delay="0"/>
                                              </p:stCondLst>
                                            </p:cTn>
                                            <p:tgtEl>
                                              <p:spTgt spid="4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500" decel="50000" fill="hold">
                                              <p:stCondLst>
                                                <p:cond delay="0"/>
                                              </p:stCondLst>
                                            </p:cTn>
                                            <p:tgtEl>
                                              <p:spTgt spid="413"/>
                                            </p:tgtEl>
                                            <p:attrNameLst>
                                              <p:attrName>ppt_x</p:attrName>
                                              <p:attrName>ppt_y</p:attrName>
                                            </p:attrNameLst>
                                          </p:cBhvr>
                                        </p:animMotion>
                                        <p:animEffect transition="in" filter="fade">
                                          <p:cBhvr>
                                            <p:cTn id="45" dur="500"/>
                                            <p:tgtEl>
                                              <p:spTgt spid="413"/>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417"/>
                                            </p:tgtEl>
                                            <p:attrNameLst>
                                              <p:attrName>style.visibility</p:attrName>
                                            </p:attrNameLst>
                                          </p:cBhvr>
                                          <p:to>
                                            <p:strVal val="visible"/>
                                          </p:to>
                                        </p:set>
                                        <p:animEffect transition="in" filter="wipe(left)">
                                          <p:cBhvr>
                                            <p:cTn id="49" dur="500"/>
                                            <p:tgtEl>
                                              <p:spTgt spid="417"/>
                                            </p:tgtEl>
                                          </p:cBhvr>
                                        </p:animEffect>
                                      </p:childTnLst>
                                    </p:cTn>
                                  </p:par>
                                  <p:par>
                                    <p:cTn id="50" presetID="22" presetClass="entr" presetSubtype="8" fill="hold" grpId="0" nodeType="withEffect">
                                      <p:stCondLst>
                                        <p:cond delay="200"/>
                                      </p:stCondLst>
                                      <p:childTnLst>
                                        <p:set>
                                          <p:cBhvr>
                                            <p:cTn id="51" dur="1" fill="hold">
                                              <p:stCondLst>
                                                <p:cond delay="0"/>
                                              </p:stCondLst>
                                            </p:cTn>
                                            <p:tgtEl>
                                              <p:spTgt spid="418"/>
                                            </p:tgtEl>
                                            <p:attrNameLst>
                                              <p:attrName>style.visibility</p:attrName>
                                            </p:attrNameLst>
                                          </p:cBhvr>
                                          <p:to>
                                            <p:strVal val="visible"/>
                                          </p:to>
                                        </p:set>
                                        <p:animEffect transition="in" filter="wipe(left)">
                                          <p:cBhvr>
                                            <p:cTn id="52" dur="500"/>
                                            <p:tgtEl>
                                              <p:spTgt spid="418"/>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419"/>
                                            </p:tgtEl>
                                            <p:attrNameLst>
                                              <p:attrName>style.visibility</p:attrName>
                                            </p:attrNameLst>
                                          </p:cBhvr>
                                          <p:to>
                                            <p:strVal val="visible"/>
                                          </p:to>
                                        </p:set>
                                        <p:animEffect transition="in" filter="wipe(left)">
                                          <p:cBhvr>
                                            <p:cTn id="55" dur="500"/>
                                            <p:tgtEl>
                                              <p:spTgt spid="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 grpId="0" animBg="1"/>
          <p:bldP spid="416" grpId="0"/>
          <p:bldP spid="417" grpId="0"/>
          <p:bldP spid="418" grpId="0"/>
          <p:bldP spid="419" grpId="0"/>
          <p:bldP spid="42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93"/>
                                            </p:tgtEl>
                                            <p:attrNameLst>
                                              <p:attrName>style.visibility</p:attrName>
                                            </p:attrNameLst>
                                          </p:cBhvr>
                                          <p:to>
                                            <p:strVal val="visible"/>
                                          </p:to>
                                        </p:set>
                                        <p:anim calcmode="lin" valueType="num">
                                          <p:cBhvr additive="base">
                                            <p:cTn id="7" dur="500" fill="hold"/>
                                            <p:tgtEl>
                                              <p:spTgt spid="393"/>
                                            </p:tgtEl>
                                            <p:attrNameLst>
                                              <p:attrName>ppt_x</p:attrName>
                                            </p:attrNameLst>
                                          </p:cBhvr>
                                          <p:tavLst>
                                            <p:tav tm="0">
                                              <p:val>
                                                <p:strVal val="#ppt_x"/>
                                              </p:val>
                                            </p:tav>
                                            <p:tav tm="100000">
                                              <p:val>
                                                <p:strVal val="#ppt_x"/>
                                              </p:val>
                                            </p:tav>
                                          </p:tavLst>
                                        </p:anim>
                                        <p:anim calcmode="lin" valueType="num">
                                          <p:cBhvr additive="base">
                                            <p:cTn id="8" dur="500" fill="hold"/>
                                            <p:tgtEl>
                                              <p:spTgt spid="39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21"/>
                                            </p:tgtEl>
                                            <p:attrNameLst>
                                              <p:attrName>style.visibility</p:attrName>
                                            </p:attrNameLst>
                                          </p:cBhvr>
                                          <p:to>
                                            <p:strVal val="visible"/>
                                          </p:to>
                                        </p:set>
                                        <p:animEffect transition="in" filter="wipe(left)">
                                          <p:cBhvr>
                                            <p:cTn id="12" dur="500"/>
                                            <p:tgtEl>
                                              <p:spTgt spid="421"/>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16"/>
                                            </p:tgtEl>
                                            <p:attrNameLst>
                                              <p:attrName>style.visibility</p:attrName>
                                            </p:attrNameLst>
                                          </p:cBhvr>
                                          <p:to>
                                            <p:strVal val="visible"/>
                                          </p:to>
                                        </p:set>
                                        <p:anim calcmode="lin" valueType="num">
                                          <p:cBhvr>
                                            <p:cTn id="16" dur="500" fill="hold"/>
                                            <p:tgtEl>
                                              <p:spTgt spid="416"/>
                                            </p:tgtEl>
                                            <p:attrNameLst>
                                              <p:attrName>ppt_w</p:attrName>
                                            </p:attrNameLst>
                                          </p:cBhvr>
                                          <p:tavLst>
                                            <p:tav tm="0">
                                              <p:val>
                                                <p:fltVal val="0"/>
                                              </p:val>
                                            </p:tav>
                                            <p:tav tm="100000">
                                              <p:val>
                                                <p:strVal val="#ppt_w"/>
                                              </p:val>
                                            </p:tav>
                                          </p:tavLst>
                                        </p:anim>
                                        <p:anim calcmode="lin" valueType="num">
                                          <p:cBhvr>
                                            <p:cTn id="17" dur="500" fill="hold"/>
                                            <p:tgtEl>
                                              <p:spTgt spid="416"/>
                                            </p:tgtEl>
                                            <p:attrNameLst>
                                              <p:attrName>ppt_h</p:attrName>
                                            </p:attrNameLst>
                                          </p:cBhvr>
                                          <p:tavLst>
                                            <p:tav tm="0">
                                              <p:val>
                                                <p:fltVal val="0"/>
                                              </p:val>
                                            </p:tav>
                                            <p:tav tm="100000">
                                              <p:val>
                                                <p:strVal val="#ppt_h"/>
                                              </p:val>
                                            </p:tav>
                                          </p:tavLst>
                                        </p:anim>
                                        <p:animEffect transition="in" filter="fade">
                                          <p:cBhvr>
                                            <p:cTn id="18" dur="500"/>
                                            <p:tgtEl>
                                              <p:spTgt spid="416"/>
                                            </p:tgtEl>
                                          </p:cBhvr>
                                        </p:animEffect>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394"/>
                                            </p:tgtEl>
                                            <p:attrNameLst>
                                              <p:attrName>style.visibility</p:attrName>
                                            </p:attrNameLst>
                                          </p:cBhvr>
                                          <p:to>
                                            <p:strVal val="visible"/>
                                          </p:to>
                                        </p:set>
                                        <p:anim calcmode="lin" valueType="num">
                                          <p:cBhvr additive="base">
                                            <p:cTn id="22" dur="500" fill="hold"/>
                                            <p:tgtEl>
                                              <p:spTgt spid="394"/>
                                            </p:tgtEl>
                                            <p:attrNameLst>
                                              <p:attrName>ppt_x</p:attrName>
                                            </p:attrNameLst>
                                          </p:cBhvr>
                                          <p:tavLst>
                                            <p:tav tm="0">
                                              <p:val>
                                                <p:strVal val="#ppt_x"/>
                                              </p:val>
                                            </p:tav>
                                            <p:tav tm="100000">
                                              <p:val>
                                                <p:strVal val="#ppt_x"/>
                                              </p:val>
                                            </p:tav>
                                          </p:tavLst>
                                        </p:anim>
                                        <p:anim calcmode="lin" valueType="num">
                                          <p:cBhvr additive="base">
                                            <p:cTn id="23" dur="500" fill="hold"/>
                                            <p:tgtEl>
                                              <p:spTgt spid="394"/>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420"/>
                                            </p:tgtEl>
                                            <p:attrNameLst>
                                              <p:attrName>style.visibility</p:attrName>
                                            </p:attrNameLst>
                                          </p:cBhvr>
                                          <p:to>
                                            <p:strVal val="visible"/>
                                          </p:to>
                                        </p:set>
                                        <p:animEffect transition="in" filter="wipe(up)">
                                          <p:cBhvr>
                                            <p:cTn id="27" dur="500"/>
                                            <p:tgtEl>
                                              <p:spTgt spid="420"/>
                                            </p:tgtEl>
                                          </p:cBhvr>
                                        </p:animEffect>
                                      </p:childTnLst>
                                    </p:cTn>
                                  </p:par>
                                </p:childTnLst>
                              </p:cTn>
                            </p:par>
                            <p:par>
                              <p:cTn id="28" fill="hold">
                                <p:stCondLst>
                                  <p:cond delay="2500"/>
                                </p:stCondLst>
                                <p:childTnLst>
                                  <p:par>
                                    <p:cTn id="29" presetID="52" presetClass="entr" presetSubtype="0" fill="hold" nodeType="afterEffect">
                                      <p:stCondLst>
                                        <p:cond delay="0"/>
                                      </p:stCondLst>
                                      <p:childTnLst>
                                        <p:set>
                                          <p:cBhvr>
                                            <p:cTn id="30" dur="1" fill="hold">
                                              <p:stCondLst>
                                                <p:cond delay="0"/>
                                              </p:stCondLst>
                                            </p:cTn>
                                            <p:tgtEl>
                                              <p:spTgt spid="407"/>
                                            </p:tgtEl>
                                            <p:attrNameLst>
                                              <p:attrName>style.visibility</p:attrName>
                                            </p:attrNameLst>
                                          </p:cBhvr>
                                          <p:to>
                                            <p:strVal val="visible"/>
                                          </p:to>
                                        </p:set>
                                        <p:animScale>
                                          <p:cBhvr>
                                            <p:cTn id="31" dur="500" decel="50000" fill="hold">
                                              <p:stCondLst>
                                                <p:cond delay="0"/>
                                              </p:stCondLst>
                                            </p:cTn>
                                            <p:tgtEl>
                                              <p:spTgt spid="40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407"/>
                                            </p:tgtEl>
                                            <p:attrNameLst>
                                              <p:attrName>ppt_x</p:attrName>
                                              <p:attrName>ppt_y</p:attrName>
                                            </p:attrNameLst>
                                          </p:cBhvr>
                                        </p:animMotion>
                                        <p:animEffect transition="in" filter="fade">
                                          <p:cBhvr>
                                            <p:cTn id="33" dur="500"/>
                                            <p:tgtEl>
                                              <p:spTgt spid="407"/>
                                            </p:tgtEl>
                                          </p:cBhvr>
                                        </p:animEffect>
                                      </p:childTnLst>
                                    </p:cTn>
                                  </p:par>
                                </p:childTnLst>
                              </p:cTn>
                            </p:par>
                            <p:par>
                              <p:cTn id="34" fill="hold">
                                <p:stCondLst>
                                  <p:cond delay="3000"/>
                                </p:stCondLst>
                                <p:childTnLst>
                                  <p:par>
                                    <p:cTn id="35" presetID="52" presetClass="entr" presetSubtype="0" fill="hold" nodeType="afterEffect">
                                      <p:stCondLst>
                                        <p:cond delay="0"/>
                                      </p:stCondLst>
                                      <p:childTnLst>
                                        <p:set>
                                          <p:cBhvr>
                                            <p:cTn id="36" dur="1" fill="hold">
                                              <p:stCondLst>
                                                <p:cond delay="0"/>
                                              </p:stCondLst>
                                            </p:cTn>
                                            <p:tgtEl>
                                              <p:spTgt spid="410"/>
                                            </p:tgtEl>
                                            <p:attrNameLst>
                                              <p:attrName>style.visibility</p:attrName>
                                            </p:attrNameLst>
                                          </p:cBhvr>
                                          <p:to>
                                            <p:strVal val="visible"/>
                                          </p:to>
                                        </p:set>
                                        <p:animScale>
                                          <p:cBhvr>
                                            <p:cTn id="37" dur="500" decel="50000" fill="hold">
                                              <p:stCondLst>
                                                <p:cond delay="0"/>
                                              </p:stCondLst>
                                            </p:cTn>
                                            <p:tgtEl>
                                              <p:spTgt spid="4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500" decel="50000" fill="hold">
                                              <p:stCondLst>
                                                <p:cond delay="0"/>
                                              </p:stCondLst>
                                            </p:cTn>
                                            <p:tgtEl>
                                              <p:spTgt spid="410"/>
                                            </p:tgtEl>
                                            <p:attrNameLst>
                                              <p:attrName>ppt_x</p:attrName>
                                              <p:attrName>ppt_y</p:attrName>
                                            </p:attrNameLst>
                                          </p:cBhvr>
                                        </p:animMotion>
                                        <p:animEffect transition="in" filter="fade">
                                          <p:cBhvr>
                                            <p:cTn id="39" dur="500"/>
                                            <p:tgtEl>
                                              <p:spTgt spid="410"/>
                                            </p:tgtEl>
                                          </p:cBhvr>
                                        </p:animEffect>
                                      </p:childTnLst>
                                    </p:cTn>
                                  </p:par>
                                </p:childTnLst>
                              </p:cTn>
                            </p:par>
                            <p:par>
                              <p:cTn id="40" fill="hold">
                                <p:stCondLst>
                                  <p:cond delay="3500"/>
                                </p:stCondLst>
                                <p:childTnLst>
                                  <p:par>
                                    <p:cTn id="41" presetID="52" presetClass="entr" presetSubtype="0" fill="hold" nodeType="afterEffect">
                                      <p:stCondLst>
                                        <p:cond delay="0"/>
                                      </p:stCondLst>
                                      <p:childTnLst>
                                        <p:set>
                                          <p:cBhvr>
                                            <p:cTn id="42" dur="1" fill="hold">
                                              <p:stCondLst>
                                                <p:cond delay="0"/>
                                              </p:stCondLst>
                                            </p:cTn>
                                            <p:tgtEl>
                                              <p:spTgt spid="413"/>
                                            </p:tgtEl>
                                            <p:attrNameLst>
                                              <p:attrName>style.visibility</p:attrName>
                                            </p:attrNameLst>
                                          </p:cBhvr>
                                          <p:to>
                                            <p:strVal val="visible"/>
                                          </p:to>
                                        </p:set>
                                        <p:animScale>
                                          <p:cBhvr>
                                            <p:cTn id="43" dur="500" decel="50000" fill="hold">
                                              <p:stCondLst>
                                                <p:cond delay="0"/>
                                              </p:stCondLst>
                                            </p:cTn>
                                            <p:tgtEl>
                                              <p:spTgt spid="4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500" decel="50000" fill="hold">
                                              <p:stCondLst>
                                                <p:cond delay="0"/>
                                              </p:stCondLst>
                                            </p:cTn>
                                            <p:tgtEl>
                                              <p:spTgt spid="413"/>
                                            </p:tgtEl>
                                            <p:attrNameLst>
                                              <p:attrName>ppt_x</p:attrName>
                                              <p:attrName>ppt_y</p:attrName>
                                            </p:attrNameLst>
                                          </p:cBhvr>
                                        </p:animMotion>
                                        <p:animEffect transition="in" filter="fade">
                                          <p:cBhvr>
                                            <p:cTn id="45" dur="500"/>
                                            <p:tgtEl>
                                              <p:spTgt spid="413"/>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417"/>
                                            </p:tgtEl>
                                            <p:attrNameLst>
                                              <p:attrName>style.visibility</p:attrName>
                                            </p:attrNameLst>
                                          </p:cBhvr>
                                          <p:to>
                                            <p:strVal val="visible"/>
                                          </p:to>
                                        </p:set>
                                        <p:animEffect transition="in" filter="wipe(left)">
                                          <p:cBhvr>
                                            <p:cTn id="49" dur="500"/>
                                            <p:tgtEl>
                                              <p:spTgt spid="417"/>
                                            </p:tgtEl>
                                          </p:cBhvr>
                                        </p:animEffect>
                                      </p:childTnLst>
                                    </p:cTn>
                                  </p:par>
                                  <p:par>
                                    <p:cTn id="50" presetID="22" presetClass="entr" presetSubtype="8" fill="hold" grpId="0" nodeType="withEffect">
                                      <p:stCondLst>
                                        <p:cond delay="200"/>
                                      </p:stCondLst>
                                      <p:childTnLst>
                                        <p:set>
                                          <p:cBhvr>
                                            <p:cTn id="51" dur="1" fill="hold">
                                              <p:stCondLst>
                                                <p:cond delay="0"/>
                                              </p:stCondLst>
                                            </p:cTn>
                                            <p:tgtEl>
                                              <p:spTgt spid="418"/>
                                            </p:tgtEl>
                                            <p:attrNameLst>
                                              <p:attrName>style.visibility</p:attrName>
                                            </p:attrNameLst>
                                          </p:cBhvr>
                                          <p:to>
                                            <p:strVal val="visible"/>
                                          </p:to>
                                        </p:set>
                                        <p:animEffect transition="in" filter="wipe(left)">
                                          <p:cBhvr>
                                            <p:cTn id="52" dur="500"/>
                                            <p:tgtEl>
                                              <p:spTgt spid="418"/>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419"/>
                                            </p:tgtEl>
                                            <p:attrNameLst>
                                              <p:attrName>style.visibility</p:attrName>
                                            </p:attrNameLst>
                                          </p:cBhvr>
                                          <p:to>
                                            <p:strVal val="visible"/>
                                          </p:to>
                                        </p:set>
                                        <p:animEffect transition="in" filter="wipe(left)">
                                          <p:cBhvr>
                                            <p:cTn id="55" dur="500"/>
                                            <p:tgtEl>
                                              <p:spTgt spid="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 grpId="0" animBg="1"/>
          <p:bldP spid="416" grpId="0"/>
          <p:bldP spid="417" grpId="0"/>
          <p:bldP spid="418" grpId="0"/>
          <p:bldP spid="419" grpId="0"/>
          <p:bldP spid="420"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3284062" y="1491632"/>
            <a:ext cx="1197175" cy="1197175"/>
            <a:chOff x="304800" y="673100"/>
            <a:chExt cx="4000500" cy="4000500"/>
          </a:xfrm>
          <a:effectLst>
            <a:outerShdw blurRad="444500" dist="254000" dir="8100000" algn="tr" rotWithShape="0">
              <a:prstClr val="black">
                <a:alpha val="50000"/>
              </a:prstClr>
            </a:outerShdw>
          </a:effectLst>
        </p:grpSpPr>
        <p:sp>
          <p:nvSpPr>
            <p:cNvPr id="54" name="同心圆 5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椭圆 5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55"/>
          <p:cNvSpPr txBox="1"/>
          <p:nvPr/>
        </p:nvSpPr>
        <p:spPr>
          <a:xfrm>
            <a:off x="3280173" y="1736123"/>
            <a:ext cx="1257356" cy="738664"/>
          </a:xfrm>
          <a:prstGeom prst="rect">
            <a:avLst/>
          </a:prstGeom>
          <a:noFill/>
        </p:spPr>
        <p:txBody>
          <a:bodyPr wrap="square" lIns="0" tIns="0" rIns="0" bIns="0" rtlCol="0">
            <a:spAutoFit/>
          </a:bodyPr>
          <a:lstStyle/>
          <a:p>
            <a:pPr algn="ctr"/>
            <a:r>
              <a:rPr lang="en-US" altLang="zh-CN" sz="4800" b="1" dirty="0" smtClean="0">
                <a:solidFill>
                  <a:schemeClr val="accent1"/>
                </a:solidFill>
                <a:latin typeface="微软雅黑" pitchFamily="34" charset="-122"/>
                <a:ea typeface="微软雅黑" pitchFamily="34" charset="-122"/>
              </a:rPr>
              <a:t>S</a:t>
            </a:r>
            <a:endParaRPr lang="zh-CN" altLang="en-US" sz="4800" b="1" dirty="0">
              <a:solidFill>
                <a:schemeClr val="accent1"/>
              </a:solidFill>
              <a:latin typeface="微软雅黑" pitchFamily="34" charset="-122"/>
              <a:ea typeface="微软雅黑" pitchFamily="34" charset="-122"/>
            </a:endParaRPr>
          </a:p>
        </p:txBody>
      </p:sp>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a:stretch>
            <a:fillRect/>
          </a:stretch>
        </p:blipFill>
        <p:spPr>
          <a:xfrm rot="10800000" flipH="1">
            <a:off x="5292080" y="457546"/>
            <a:ext cx="1523362" cy="52721"/>
          </a:xfrm>
          <a:prstGeom prst="rect">
            <a:avLst/>
          </a:prstGeom>
        </p:spPr>
      </p:pic>
      <p:grpSp>
        <p:nvGrpSpPr>
          <p:cNvPr id="35" name="Group 21"/>
          <p:cNvGrpSpPr/>
          <p:nvPr/>
        </p:nvGrpSpPr>
        <p:grpSpPr>
          <a:xfrm>
            <a:off x="836516" y="1496873"/>
            <a:ext cx="2286016" cy="1116779"/>
            <a:chOff x="642910" y="1778920"/>
            <a:chExt cx="2286016" cy="1116779"/>
          </a:xfrm>
        </p:grpSpPr>
        <p:sp>
          <p:nvSpPr>
            <p:cNvPr id="36" name="Rectangle 88"/>
            <p:cNvSpPr/>
            <p:nvPr/>
          </p:nvSpPr>
          <p:spPr>
            <a:xfrm>
              <a:off x="642910" y="2076244"/>
              <a:ext cx="2286016" cy="819455"/>
            </a:xfrm>
            <a:prstGeom prst="rect">
              <a:avLst/>
            </a:prstGeom>
          </p:spPr>
          <p:txBody>
            <a:bodyPr wrap="square">
              <a:spAutoFit/>
            </a:bodyPr>
            <a:lstStyle/>
            <a:p>
              <a:pPr>
                <a:lnSpc>
                  <a:spcPct val="150000"/>
                </a:lnSpc>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rPr>
                <a:t>此处添加详细文本描述，建议与标题相关并符合整体语言风格，语言描述尽量简洁生动</a:t>
              </a: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rPr>
                <a:t>。</a:t>
              </a:r>
              <a:endParaRPr lang="ms-MY" sz="1050" dirty="0" smtClean="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endParaRPr>
            </a:p>
          </p:txBody>
        </p:sp>
        <p:sp>
          <p:nvSpPr>
            <p:cNvPr id="37" name="Rectangle 89"/>
            <p:cNvSpPr/>
            <p:nvPr/>
          </p:nvSpPr>
          <p:spPr>
            <a:xfrm>
              <a:off x="642910" y="1778920"/>
              <a:ext cx="1928826" cy="369332"/>
            </a:xfrm>
            <a:prstGeom prst="rect">
              <a:avLst/>
            </a:prstGeom>
          </p:spPr>
          <p:txBody>
            <a:bodyPr wrap="square">
              <a:spAutoFit/>
            </a:bodyPr>
            <a:lstStyle/>
            <a:p>
              <a:r>
                <a:rPr lang="zh-CN" altLang="en-US" b="1" dirty="0" smtClean="0">
                  <a:solidFill>
                    <a:schemeClr val="accent2"/>
                  </a:solidFill>
                  <a:latin typeface="微软雅黑" panose="020B0503020204020204" pitchFamily="34" charset="-122"/>
                  <a:ea typeface="微软雅黑" panose="020B0503020204020204" pitchFamily="34" charset="-122"/>
                  <a:cs typeface="Open Sans" pitchFamily="34" charset="0"/>
                </a:rPr>
                <a:t>优势</a:t>
              </a:r>
              <a:endParaRPr lang="en-US" b="1" dirty="0">
                <a:solidFill>
                  <a:schemeClr val="accent2"/>
                </a:solidFill>
                <a:latin typeface="微软雅黑" panose="020B0503020204020204" pitchFamily="34" charset="-122"/>
                <a:ea typeface="微软雅黑" panose="020B0503020204020204" pitchFamily="34" charset="-122"/>
                <a:cs typeface="Open Sans" pitchFamily="34" charset="0"/>
              </a:endParaRPr>
            </a:p>
          </p:txBody>
        </p:sp>
      </p:grpSp>
      <p:grpSp>
        <p:nvGrpSpPr>
          <p:cNvPr id="38" name="Group 22"/>
          <p:cNvGrpSpPr/>
          <p:nvPr/>
        </p:nvGrpSpPr>
        <p:grpSpPr>
          <a:xfrm>
            <a:off x="836516" y="2932645"/>
            <a:ext cx="2286016" cy="1165808"/>
            <a:chOff x="642910" y="3214692"/>
            <a:chExt cx="2286016" cy="1165808"/>
          </a:xfrm>
        </p:grpSpPr>
        <p:sp>
          <p:nvSpPr>
            <p:cNvPr id="39" name="Rectangle 90"/>
            <p:cNvSpPr/>
            <p:nvPr/>
          </p:nvSpPr>
          <p:spPr>
            <a:xfrm>
              <a:off x="642910" y="3561045"/>
              <a:ext cx="2286016" cy="819455"/>
            </a:xfrm>
            <a:prstGeom prst="rect">
              <a:avLst/>
            </a:prstGeom>
          </p:spPr>
          <p:txBody>
            <a:bodyPr wrap="square">
              <a:spAutoFit/>
            </a:bodyPr>
            <a:lstStyle/>
            <a:p>
              <a:pPr>
                <a:lnSpc>
                  <a:spcPct val="150000"/>
                </a:lnSpc>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rPr>
                <a:t>此处添加详细文本描述，建议与标题相关并符合整体语言风格，语言描述尽量简洁生动</a:t>
              </a: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rPr>
                <a:t>。</a:t>
              </a:r>
              <a:endParaRPr lang="ms-MY"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endParaRPr>
            </a:p>
          </p:txBody>
        </p:sp>
        <p:sp>
          <p:nvSpPr>
            <p:cNvPr id="40" name="Rectangle 91"/>
            <p:cNvSpPr/>
            <p:nvPr/>
          </p:nvSpPr>
          <p:spPr>
            <a:xfrm>
              <a:off x="642910" y="3214692"/>
              <a:ext cx="1928826" cy="369332"/>
            </a:xfrm>
            <a:prstGeom prst="rect">
              <a:avLst/>
            </a:prstGeom>
          </p:spPr>
          <p:txBody>
            <a:bodyPr wrap="square">
              <a:spAutoFit/>
            </a:bodyPr>
            <a:lstStyle/>
            <a:p>
              <a:r>
                <a:rPr lang="zh-CN" altLang="en-US" b="1" dirty="0" smtClean="0">
                  <a:solidFill>
                    <a:schemeClr val="accent4"/>
                  </a:solidFill>
                  <a:latin typeface="微软雅黑" panose="020B0503020204020204" pitchFamily="34" charset="-122"/>
                  <a:ea typeface="微软雅黑" panose="020B0503020204020204" pitchFamily="34" charset="-122"/>
                  <a:cs typeface="Open Sans" pitchFamily="34" charset="0"/>
                </a:rPr>
                <a:t>机会</a:t>
              </a:r>
              <a:endParaRPr lang="en-US" b="1" dirty="0">
                <a:solidFill>
                  <a:schemeClr val="accent4"/>
                </a:solidFill>
                <a:latin typeface="微软雅黑" panose="020B0503020204020204" pitchFamily="34" charset="-122"/>
                <a:ea typeface="微软雅黑" panose="020B0503020204020204" pitchFamily="34" charset="-122"/>
                <a:cs typeface="Open Sans" pitchFamily="34" charset="0"/>
              </a:endParaRPr>
            </a:p>
          </p:txBody>
        </p:sp>
      </p:grpSp>
      <p:grpSp>
        <p:nvGrpSpPr>
          <p:cNvPr id="41" name="Group 23"/>
          <p:cNvGrpSpPr/>
          <p:nvPr/>
        </p:nvGrpSpPr>
        <p:grpSpPr>
          <a:xfrm>
            <a:off x="6090250" y="2932645"/>
            <a:ext cx="2298174" cy="1165808"/>
            <a:chOff x="6202916" y="3214692"/>
            <a:chExt cx="2298174" cy="1165808"/>
          </a:xfrm>
        </p:grpSpPr>
        <p:sp>
          <p:nvSpPr>
            <p:cNvPr id="42" name="Rectangle 92"/>
            <p:cNvSpPr/>
            <p:nvPr/>
          </p:nvSpPr>
          <p:spPr>
            <a:xfrm>
              <a:off x="6215074" y="3561045"/>
              <a:ext cx="2286016" cy="819455"/>
            </a:xfrm>
            <a:prstGeom prst="rect">
              <a:avLst/>
            </a:prstGeom>
          </p:spPr>
          <p:txBody>
            <a:bodyPr wrap="square">
              <a:spAutoFit/>
            </a:bodyPr>
            <a:lstStyle/>
            <a:p>
              <a:pPr>
                <a:lnSpc>
                  <a:spcPct val="150000"/>
                </a:lnSpc>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rPr>
                <a:t>此处添加详细文本描述，建议与标题相关并符合整体语言风格，语言描述尽量简洁生动</a:t>
              </a: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rPr>
                <a:t>。。</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endParaRPr>
            </a:p>
          </p:txBody>
        </p:sp>
        <p:sp>
          <p:nvSpPr>
            <p:cNvPr id="43" name="Rectangle 93"/>
            <p:cNvSpPr/>
            <p:nvPr/>
          </p:nvSpPr>
          <p:spPr>
            <a:xfrm>
              <a:off x="6202916" y="3214692"/>
              <a:ext cx="1928826" cy="369332"/>
            </a:xfrm>
            <a:prstGeom prst="rect">
              <a:avLst/>
            </a:prstGeom>
          </p:spPr>
          <p:txBody>
            <a:bodyPr wrap="square">
              <a:spAutoFit/>
            </a:bodyPr>
            <a:lstStyle/>
            <a:p>
              <a:r>
                <a:rPr lang="zh-CN" altLang="en-US" b="1" dirty="0" smtClean="0">
                  <a:solidFill>
                    <a:schemeClr val="accent5"/>
                  </a:solidFill>
                  <a:latin typeface="微软雅黑" panose="020B0503020204020204" pitchFamily="34" charset="-122"/>
                  <a:ea typeface="微软雅黑" panose="020B0503020204020204" pitchFamily="34" charset="-122"/>
                  <a:cs typeface="Open Sans" pitchFamily="34" charset="0"/>
                </a:rPr>
                <a:t>风险</a:t>
              </a:r>
              <a:endParaRPr lang="en-US" b="1" dirty="0">
                <a:solidFill>
                  <a:schemeClr val="accent5"/>
                </a:solidFill>
                <a:latin typeface="微软雅黑" panose="020B0503020204020204" pitchFamily="34" charset="-122"/>
                <a:ea typeface="微软雅黑" panose="020B0503020204020204" pitchFamily="34" charset="-122"/>
                <a:cs typeface="Open Sans" pitchFamily="34" charset="0"/>
              </a:endParaRPr>
            </a:p>
          </p:txBody>
        </p:sp>
      </p:grpSp>
      <p:grpSp>
        <p:nvGrpSpPr>
          <p:cNvPr id="44" name="Group 24"/>
          <p:cNvGrpSpPr/>
          <p:nvPr/>
        </p:nvGrpSpPr>
        <p:grpSpPr>
          <a:xfrm>
            <a:off x="6090250" y="1496873"/>
            <a:ext cx="2298174" cy="1112219"/>
            <a:chOff x="6202916" y="1778920"/>
            <a:chExt cx="2298174" cy="1112219"/>
          </a:xfrm>
        </p:grpSpPr>
        <p:sp>
          <p:nvSpPr>
            <p:cNvPr id="45" name="Rectangle 94"/>
            <p:cNvSpPr/>
            <p:nvPr/>
          </p:nvSpPr>
          <p:spPr>
            <a:xfrm>
              <a:off x="6215074" y="2071684"/>
              <a:ext cx="2286016" cy="819455"/>
            </a:xfrm>
            <a:prstGeom prst="rect">
              <a:avLst/>
            </a:prstGeom>
          </p:spPr>
          <p:txBody>
            <a:bodyPr wrap="square">
              <a:spAutoFit/>
            </a:bodyPr>
            <a:lstStyle/>
            <a:p>
              <a:pPr>
                <a:lnSpc>
                  <a:spcPct val="150000"/>
                </a:lnSpc>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rPr>
                <a:t>此处添加详细文本描述，建议与标题相关并符合整体语言风格，语言描述尽量简洁生动</a:t>
              </a: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rPr>
                <a:t>。</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cs typeface="Open Sans Light" pitchFamily="34" charset="0"/>
              </a:endParaRPr>
            </a:p>
          </p:txBody>
        </p:sp>
        <p:sp>
          <p:nvSpPr>
            <p:cNvPr id="46" name="Rectangle 95"/>
            <p:cNvSpPr/>
            <p:nvPr/>
          </p:nvSpPr>
          <p:spPr>
            <a:xfrm>
              <a:off x="6202916" y="1778920"/>
              <a:ext cx="1928826" cy="369332"/>
            </a:xfrm>
            <a:prstGeom prst="rect">
              <a:avLst/>
            </a:prstGeom>
          </p:spPr>
          <p:txBody>
            <a:bodyPr wrap="square">
              <a:spAutoFit/>
            </a:bodyPr>
            <a:lstStyle/>
            <a:p>
              <a:r>
                <a:rPr lang="zh-CN" altLang="en-US" b="1" dirty="0" smtClean="0">
                  <a:solidFill>
                    <a:schemeClr val="accent3"/>
                  </a:solidFill>
                  <a:latin typeface="微软雅黑" panose="020B0503020204020204" pitchFamily="34" charset="-122"/>
                  <a:ea typeface="微软雅黑" panose="020B0503020204020204" pitchFamily="34" charset="-122"/>
                  <a:cs typeface="Open Sans" pitchFamily="34" charset="0"/>
                </a:rPr>
                <a:t>劣势</a:t>
              </a:r>
              <a:endParaRPr lang="en-US" b="1" dirty="0">
                <a:solidFill>
                  <a:schemeClr val="accent3"/>
                </a:solidFill>
                <a:latin typeface="微软雅黑" panose="020B0503020204020204" pitchFamily="34" charset="-122"/>
                <a:ea typeface="微软雅黑" panose="020B0503020204020204" pitchFamily="34" charset="-122"/>
                <a:cs typeface="Open Sans" pitchFamily="34" charset="0"/>
              </a:endParaRPr>
            </a:p>
          </p:txBody>
        </p:sp>
      </p:grpSp>
      <p:grpSp>
        <p:nvGrpSpPr>
          <p:cNvPr id="61" name="组合 60"/>
          <p:cNvGrpSpPr/>
          <p:nvPr/>
        </p:nvGrpSpPr>
        <p:grpSpPr>
          <a:xfrm>
            <a:off x="4686685" y="1491632"/>
            <a:ext cx="1197175" cy="1197175"/>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椭圆 6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TextBox 63"/>
          <p:cNvSpPr txBox="1"/>
          <p:nvPr/>
        </p:nvSpPr>
        <p:spPr>
          <a:xfrm>
            <a:off x="4682796" y="1736123"/>
            <a:ext cx="1257356" cy="738664"/>
          </a:xfrm>
          <a:prstGeom prst="rect">
            <a:avLst/>
          </a:prstGeom>
          <a:noFill/>
        </p:spPr>
        <p:txBody>
          <a:bodyPr wrap="square" lIns="0" tIns="0" rIns="0" bIns="0" rtlCol="0">
            <a:spAutoFit/>
          </a:bodyPr>
          <a:lstStyle/>
          <a:p>
            <a:pPr algn="ctr"/>
            <a:r>
              <a:rPr lang="en-US" altLang="zh-CN" sz="4800" b="1" dirty="0" smtClean="0">
                <a:solidFill>
                  <a:schemeClr val="accent3"/>
                </a:solidFill>
                <a:latin typeface="微软雅黑" pitchFamily="34" charset="-122"/>
                <a:ea typeface="微软雅黑" pitchFamily="34" charset="-122"/>
              </a:rPr>
              <a:t>W</a:t>
            </a:r>
            <a:endParaRPr lang="zh-CN" altLang="en-US" sz="4800" b="1" dirty="0">
              <a:solidFill>
                <a:schemeClr val="accent3"/>
              </a:solidFill>
              <a:latin typeface="微软雅黑" pitchFamily="34" charset="-122"/>
              <a:ea typeface="微软雅黑" pitchFamily="34" charset="-122"/>
            </a:endParaRPr>
          </a:p>
        </p:txBody>
      </p:sp>
      <p:grpSp>
        <p:nvGrpSpPr>
          <p:cNvPr id="65" name="组合 64"/>
          <p:cNvGrpSpPr/>
          <p:nvPr/>
        </p:nvGrpSpPr>
        <p:grpSpPr>
          <a:xfrm>
            <a:off x="3314076" y="2926643"/>
            <a:ext cx="1197175" cy="1197175"/>
            <a:chOff x="304800" y="673100"/>
            <a:chExt cx="4000500" cy="4000500"/>
          </a:xfrm>
          <a:effectLst>
            <a:outerShdw blurRad="444500" dist="2540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椭圆 6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TextBox 67"/>
          <p:cNvSpPr txBox="1"/>
          <p:nvPr/>
        </p:nvSpPr>
        <p:spPr>
          <a:xfrm>
            <a:off x="3276031" y="3168830"/>
            <a:ext cx="1257356" cy="738664"/>
          </a:xfrm>
          <a:prstGeom prst="rect">
            <a:avLst/>
          </a:prstGeom>
          <a:noFill/>
        </p:spPr>
        <p:txBody>
          <a:bodyPr wrap="square" lIns="0" tIns="0" rIns="0" bIns="0" rtlCol="0">
            <a:spAutoFit/>
          </a:bodyPr>
          <a:lstStyle/>
          <a:p>
            <a:pPr algn="ctr"/>
            <a:r>
              <a:rPr lang="en-US" altLang="zh-CN" sz="4800" b="1" dirty="0" smtClean="0">
                <a:solidFill>
                  <a:schemeClr val="accent4"/>
                </a:solidFill>
                <a:latin typeface="微软雅黑" pitchFamily="34" charset="-122"/>
                <a:ea typeface="微软雅黑" pitchFamily="34" charset="-122"/>
              </a:rPr>
              <a:t>O</a:t>
            </a:r>
            <a:endParaRPr lang="zh-CN" altLang="en-US" sz="4800" b="1" dirty="0">
              <a:solidFill>
                <a:schemeClr val="accent4"/>
              </a:solidFill>
              <a:latin typeface="微软雅黑" pitchFamily="34" charset="-122"/>
              <a:ea typeface="微软雅黑" pitchFamily="34" charset="-122"/>
            </a:endParaRPr>
          </a:p>
        </p:txBody>
      </p:sp>
      <p:grpSp>
        <p:nvGrpSpPr>
          <p:cNvPr id="69" name="组合 68"/>
          <p:cNvGrpSpPr/>
          <p:nvPr/>
        </p:nvGrpSpPr>
        <p:grpSpPr>
          <a:xfrm>
            <a:off x="4686685" y="2926643"/>
            <a:ext cx="1197175" cy="1197175"/>
            <a:chOff x="304800" y="673100"/>
            <a:chExt cx="4000500" cy="4000500"/>
          </a:xfrm>
          <a:effectLst>
            <a:outerShdw blurRad="444500" dist="254000" dir="8100000" algn="tr" rotWithShape="0">
              <a:prstClr val="black">
                <a:alpha val="50000"/>
              </a:prstClr>
            </a:outerShdw>
          </a:effectLst>
        </p:grpSpPr>
        <p:sp>
          <p:nvSpPr>
            <p:cNvPr id="70" name="同心圆 6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椭圆 7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TextBox 71"/>
          <p:cNvSpPr txBox="1"/>
          <p:nvPr/>
        </p:nvSpPr>
        <p:spPr>
          <a:xfrm>
            <a:off x="4665969" y="3171134"/>
            <a:ext cx="1257356" cy="738664"/>
          </a:xfrm>
          <a:prstGeom prst="rect">
            <a:avLst/>
          </a:prstGeom>
          <a:noFill/>
        </p:spPr>
        <p:txBody>
          <a:bodyPr wrap="square" lIns="0" tIns="0" rIns="0" bIns="0" rtlCol="0">
            <a:spAutoFit/>
          </a:bodyPr>
          <a:lstStyle/>
          <a:p>
            <a:pPr algn="ctr"/>
            <a:r>
              <a:rPr lang="en-US" altLang="zh-CN" sz="4800" b="1" dirty="0" smtClean="0">
                <a:solidFill>
                  <a:schemeClr val="accent5"/>
                </a:solidFill>
                <a:latin typeface="微软雅黑" pitchFamily="34" charset="-122"/>
                <a:ea typeface="微软雅黑" pitchFamily="34" charset="-122"/>
              </a:rPr>
              <a:t>T</a:t>
            </a:r>
            <a:endParaRPr lang="zh-CN" altLang="en-US" sz="4800" b="1" dirty="0">
              <a:solidFill>
                <a:schemeClr val="accent5"/>
              </a:solidFill>
              <a:latin typeface="微软雅黑" pitchFamily="34" charset="-122"/>
              <a:ea typeface="微软雅黑" pitchFamily="34" charset="-122"/>
            </a:endParaRPr>
          </a:p>
        </p:txBody>
      </p:sp>
    </p:spTree>
    <p:extLst>
      <p:ext uri="{BB962C8B-B14F-4D97-AF65-F5344CB8AC3E}">
        <p14:creationId xmlns:p14="http://schemas.microsoft.com/office/powerpoint/2010/main" val="2517223561"/>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Effect transition="in" filter="fade">
                                      <p:cBhvr>
                                        <p:cTn id="9" dur="500"/>
                                        <p:tgtEl>
                                          <p:spTgt spid="53"/>
                                        </p:tgtEl>
                                      </p:cBhvr>
                                    </p:animEffect>
                                    <p:anim calcmode="lin" valueType="num">
                                      <p:cBhvr>
                                        <p:cTn id="10" dur="500" fill="hold"/>
                                        <p:tgtEl>
                                          <p:spTgt spid="53"/>
                                        </p:tgtEl>
                                        <p:attrNameLst>
                                          <p:attrName>ppt_x</p:attrName>
                                        </p:attrNameLst>
                                      </p:cBhvr>
                                      <p:tavLst>
                                        <p:tav tm="0">
                                          <p:val>
                                            <p:fltVal val="0.5"/>
                                          </p:val>
                                        </p:tav>
                                        <p:tav tm="100000">
                                          <p:val>
                                            <p:strVal val="#ppt_x"/>
                                          </p:val>
                                        </p:tav>
                                      </p:tavLst>
                                    </p:anim>
                                    <p:anim calcmode="lin" valueType="num">
                                      <p:cBhvr>
                                        <p:cTn id="11" dur="500" fill="hold"/>
                                        <p:tgtEl>
                                          <p:spTgt spid="53"/>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50"/>
                                  </p:stCondLst>
                                  <p:childTnLst>
                                    <p:set>
                                      <p:cBhvr>
                                        <p:cTn id="13" dur="1" fill="hold">
                                          <p:stCondLst>
                                            <p:cond delay="0"/>
                                          </p:stCondLst>
                                        </p:cTn>
                                        <p:tgtEl>
                                          <p:spTgt spid="61"/>
                                        </p:tgtEl>
                                        <p:attrNameLst>
                                          <p:attrName>style.visibility</p:attrName>
                                        </p:attrNameLst>
                                      </p:cBhvr>
                                      <p:to>
                                        <p:strVal val="visible"/>
                                      </p:to>
                                    </p:set>
                                    <p:anim calcmode="lin" valueType="num">
                                      <p:cBhvr>
                                        <p:cTn id="14" dur="500" fill="hold"/>
                                        <p:tgtEl>
                                          <p:spTgt spid="61"/>
                                        </p:tgtEl>
                                        <p:attrNameLst>
                                          <p:attrName>ppt_w</p:attrName>
                                        </p:attrNameLst>
                                      </p:cBhvr>
                                      <p:tavLst>
                                        <p:tav tm="0">
                                          <p:val>
                                            <p:fltVal val="0"/>
                                          </p:val>
                                        </p:tav>
                                        <p:tav tm="100000">
                                          <p:val>
                                            <p:strVal val="#ppt_w"/>
                                          </p:val>
                                        </p:tav>
                                      </p:tavLst>
                                    </p:anim>
                                    <p:anim calcmode="lin" valueType="num">
                                      <p:cBhvr>
                                        <p:cTn id="15" dur="500" fill="hold"/>
                                        <p:tgtEl>
                                          <p:spTgt spid="61"/>
                                        </p:tgtEl>
                                        <p:attrNameLst>
                                          <p:attrName>ppt_h</p:attrName>
                                        </p:attrNameLst>
                                      </p:cBhvr>
                                      <p:tavLst>
                                        <p:tav tm="0">
                                          <p:val>
                                            <p:fltVal val="0"/>
                                          </p:val>
                                        </p:tav>
                                        <p:tav tm="100000">
                                          <p:val>
                                            <p:strVal val="#ppt_h"/>
                                          </p:val>
                                        </p:tav>
                                      </p:tavLst>
                                    </p:anim>
                                    <p:animEffect transition="in" filter="fade">
                                      <p:cBhvr>
                                        <p:cTn id="16" dur="500"/>
                                        <p:tgtEl>
                                          <p:spTgt spid="61"/>
                                        </p:tgtEl>
                                      </p:cBhvr>
                                    </p:animEffect>
                                    <p:anim calcmode="lin" valueType="num">
                                      <p:cBhvr>
                                        <p:cTn id="17" dur="500" fill="hold"/>
                                        <p:tgtEl>
                                          <p:spTgt spid="61"/>
                                        </p:tgtEl>
                                        <p:attrNameLst>
                                          <p:attrName>ppt_x</p:attrName>
                                        </p:attrNameLst>
                                      </p:cBhvr>
                                      <p:tavLst>
                                        <p:tav tm="0">
                                          <p:val>
                                            <p:fltVal val="0.5"/>
                                          </p:val>
                                        </p:tav>
                                        <p:tav tm="100000">
                                          <p:val>
                                            <p:strVal val="#ppt_x"/>
                                          </p:val>
                                        </p:tav>
                                      </p:tavLst>
                                    </p:anim>
                                    <p:anim calcmode="lin" valueType="num">
                                      <p:cBhvr>
                                        <p:cTn id="18" dur="500" fill="hold"/>
                                        <p:tgtEl>
                                          <p:spTgt spid="61"/>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500"/>
                                  </p:stCondLst>
                                  <p:childTnLst>
                                    <p:set>
                                      <p:cBhvr>
                                        <p:cTn id="20" dur="1" fill="hold">
                                          <p:stCondLst>
                                            <p:cond delay="0"/>
                                          </p:stCondLst>
                                        </p:cTn>
                                        <p:tgtEl>
                                          <p:spTgt spid="65"/>
                                        </p:tgtEl>
                                        <p:attrNameLst>
                                          <p:attrName>style.visibility</p:attrName>
                                        </p:attrNameLst>
                                      </p:cBhvr>
                                      <p:to>
                                        <p:strVal val="visible"/>
                                      </p:to>
                                    </p:set>
                                    <p:anim calcmode="lin" valueType="num">
                                      <p:cBhvr>
                                        <p:cTn id="21" dur="500" fill="hold"/>
                                        <p:tgtEl>
                                          <p:spTgt spid="65"/>
                                        </p:tgtEl>
                                        <p:attrNameLst>
                                          <p:attrName>ppt_w</p:attrName>
                                        </p:attrNameLst>
                                      </p:cBhvr>
                                      <p:tavLst>
                                        <p:tav tm="0">
                                          <p:val>
                                            <p:fltVal val="0"/>
                                          </p:val>
                                        </p:tav>
                                        <p:tav tm="100000">
                                          <p:val>
                                            <p:strVal val="#ppt_w"/>
                                          </p:val>
                                        </p:tav>
                                      </p:tavLst>
                                    </p:anim>
                                    <p:anim calcmode="lin" valueType="num">
                                      <p:cBhvr>
                                        <p:cTn id="22" dur="500" fill="hold"/>
                                        <p:tgtEl>
                                          <p:spTgt spid="65"/>
                                        </p:tgtEl>
                                        <p:attrNameLst>
                                          <p:attrName>ppt_h</p:attrName>
                                        </p:attrNameLst>
                                      </p:cBhvr>
                                      <p:tavLst>
                                        <p:tav tm="0">
                                          <p:val>
                                            <p:fltVal val="0"/>
                                          </p:val>
                                        </p:tav>
                                        <p:tav tm="100000">
                                          <p:val>
                                            <p:strVal val="#ppt_h"/>
                                          </p:val>
                                        </p:tav>
                                      </p:tavLst>
                                    </p:anim>
                                    <p:animEffect transition="in" filter="fade">
                                      <p:cBhvr>
                                        <p:cTn id="23" dur="500"/>
                                        <p:tgtEl>
                                          <p:spTgt spid="65"/>
                                        </p:tgtEl>
                                      </p:cBhvr>
                                    </p:animEffect>
                                    <p:anim calcmode="lin" valueType="num">
                                      <p:cBhvr>
                                        <p:cTn id="24" dur="500" fill="hold"/>
                                        <p:tgtEl>
                                          <p:spTgt spid="65"/>
                                        </p:tgtEl>
                                        <p:attrNameLst>
                                          <p:attrName>ppt_x</p:attrName>
                                        </p:attrNameLst>
                                      </p:cBhvr>
                                      <p:tavLst>
                                        <p:tav tm="0">
                                          <p:val>
                                            <p:fltVal val="0.5"/>
                                          </p:val>
                                        </p:tav>
                                        <p:tav tm="100000">
                                          <p:val>
                                            <p:strVal val="#ppt_x"/>
                                          </p:val>
                                        </p:tav>
                                      </p:tavLst>
                                    </p:anim>
                                    <p:anim calcmode="lin" valueType="num">
                                      <p:cBhvr>
                                        <p:cTn id="25" dur="500" fill="hold"/>
                                        <p:tgtEl>
                                          <p:spTgt spid="65"/>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750"/>
                                  </p:stCondLst>
                                  <p:childTnLst>
                                    <p:set>
                                      <p:cBhvr>
                                        <p:cTn id="27" dur="1" fill="hold">
                                          <p:stCondLst>
                                            <p:cond delay="0"/>
                                          </p:stCondLst>
                                        </p:cTn>
                                        <p:tgtEl>
                                          <p:spTgt spid="69"/>
                                        </p:tgtEl>
                                        <p:attrNameLst>
                                          <p:attrName>style.visibility</p:attrName>
                                        </p:attrNameLst>
                                      </p:cBhvr>
                                      <p:to>
                                        <p:strVal val="visible"/>
                                      </p:to>
                                    </p:set>
                                    <p:anim calcmode="lin" valueType="num">
                                      <p:cBhvr>
                                        <p:cTn id="28" dur="500" fill="hold"/>
                                        <p:tgtEl>
                                          <p:spTgt spid="69"/>
                                        </p:tgtEl>
                                        <p:attrNameLst>
                                          <p:attrName>ppt_w</p:attrName>
                                        </p:attrNameLst>
                                      </p:cBhvr>
                                      <p:tavLst>
                                        <p:tav tm="0">
                                          <p:val>
                                            <p:fltVal val="0"/>
                                          </p:val>
                                        </p:tav>
                                        <p:tav tm="100000">
                                          <p:val>
                                            <p:strVal val="#ppt_w"/>
                                          </p:val>
                                        </p:tav>
                                      </p:tavLst>
                                    </p:anim>
                                    <p:anim calcmode="lin" valueType="num">
                                      <p:cBhvr>
                                        <p:cTn id="29" dur="500" fill="hold"/>
                                        <p:tgtEl>
                                          <p:spTgt spid="69"/>
                                        </p:tgtEl>
                                        <p:attrNameLst>
                                          <p:attrName>ppt_h</p:attrName>
                                        </p:attrNameLst>
                                      </p:cBhvr>
                                      <p:tavLst>
                                        <p:tav tm="0">
                                          <p:val>
                                            <p:fltVal val="0"/>
                                          </p:val>
                                        </p:tav>
                                        <p:tav tm="100000">
                                          <p:val>
                                            <p:strVal val="#ppt_h"/>
                                          </p:val>
                                        </p:tav>
                                      </p:tavLst>
                                    </p:anim>
                                    <p:animEffect transition="in" filter="fade">
                                      <p:cBhvr>
                                        <p:cTn id="30" dur="500"/>
                                        <p:tgtEl>
                                          <p:spTgt spid="69"/>
                                        </p:tgtEl>
                                      </p:cBhvr>
                                    </p:animEffect>
                                    <p:anim calcmode="lin" valueType="num">
                                      <p:cBhvr>
                                        <p:cTn id="31" dur="500" fill="hold"/>
                                        <p:tgtEl>
                                          <p:spTgt spid="69"/>
                                        </p:tgtEl>
                                        <p:attrNameLst>
                                          <p:attrName>ppt_x</p:attrName>
                                        </p:attrNameLst>
                                      </p:cBhvr>
                                      <p:tavLst>
                                        <p:tav tm="0">
                                          <p:val>
                                            <p:fltVal val="0.5"/>
                                          </p:val>
                                        </p:tav>
                                        <p:tav tm="100000">
                                          <p:val>
                                            <p:strVal val="#ppt_x"/>
                                          </p:val>
                                        </p:tav>
                                      </p:tavLst>
                                    </p:anim>
                                    <p:anim calcmode="lin" valueType="num">
                                      <p:cBhvr>
                                        <p:cTn id="32" dur="500" fill="hold"/>
                                        <p:tgtEl>
                                          <p:spTgt spid="69"/>
                                        </p:tgtEl>
                                        <p:attrNameLst>
                                          <p:attrName>ppt_y</p:attrName>
                                        </p:attrNameLst>
                                      </p:cBhvr>
                                      <p:tavLst>
                                        <p:tav tm="0">
                                          <p:val>
                                            <p:fltVal val="0.5"/>
                                          </p:val>
                                        </p:tav>
                                        <p:tav tm="100000">
                                          <p:val>
                                            <p:strVal val="#ppt_y"/>
                                          </p:val>
                                        </p:tav>
                                      </p:tavLst>
                                    </p:anim>
                                  </p:childTnLst>
                                </p:cTn>
                              </p:par>
                            </p:childTnLst>
                          </p:cTn>
                        </p:par>
                        <p:par>
                          <p:cTn id="33" fill="hold">
                            <p:stCondLst>
                              <p:cond delay="1250"/>
                            </p:stCondLst>
                            <p:childTnLst>
                              <p:par>
                                <p:cTn id="34" presetID="42" presetClass="entr" presetSubtype="0" fill="hold" grpId="0" nodeType="after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anim calcmode="lin" valueType="num">
                                      <p:cBhvr>
                                        <p:cTn id="37" dur="500" fill="hold"/>
                                        <p:tgtEl>
                                          <p:spTgt spid="56"/>
                                        </p:tgtEl>
                                        <p:attrNameLst>
                                          <p:attrName>ppt_x</p:attrName>
                                        </p:attrNameLst>
                                      </p:cBhvr>
                                      <p:tavLst>
                                        <p:tav tm="0">
                                          <p:val>
                                            <p:strVal val="#ppt_x"/>
                                          </p:val>
                                        </p:tav>
                                        <p:tav tm="100000">
                                          <p:val>
                                            <p:strVal val="#ppt_x"/>
                                          </p:val>
                                        </p:tav>
                                      </p:tavLst>
                                    </p:anim>
                                    <p:anim calcmode="lin" valueType="num">
                                      <p:cBhvr>
                                        <p:cTn id="38" dur="500" fill="hold"/>
                                        <p:tgtEl>
                                          <p:spTgt spid="5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50"/>
                                  </p:stCondLst>
                                  <p:childTnLst>
                                    <p:set>
                                      <p:cBhvr>
                                        <p:cTn id="40" dur="1" fill="hold">
                                          <p:stCondLst>
                                            <p:cond delay="0"/>
                                          </p:stCondLst>
                                        </p:cTn>
                                        <p:tgtEl>
                                          <p:spTgt spid="64"/>
                                        </p:tgtEl>
                                        <p:attrNameLst>
                                          <p:attrName>style.visibility</p:attrName>
                                        </p:attrNameLst>
                                      </p:cBhvr>
                                      <p:to>
                                        <p:strVal val="visible"/>
                                      </p:to>
                                    </p:set>
                                    <p:animEffect transition="in" filter="fade">
                                      <p:cBhvr>
                                        <p:cTn id="41" dur="500"/>
                                        <p:tgtEl>
                                          <p:spTgt spid="64"/>
                                        </p:tgtEl>
                                      </p:cBhvr>
                                    </p:animEffect>
                                    <p:anim calcmode="lin" valueType="num">
                                      <p:cBhvr>
                                        <p:cTn id="42" dur="500" fill="hold"/>
                                        <p:tgtEl>
                                          <p:spTgt spid="64"/>
                                        </p:tgtEl>
                                        <p:attrNameLst>
                                          <p:attrName>ppt_x</p:attrName>
                                        </p:attrNameLst>
                                      </p:cBhvr>
                                      <p:tavLst>
                                        <p:tav tm="0">
                                          <p:val>
                                            <p:strVal val="#ppt_x"/>
                                          </p:val>
                                        </p:tav>
                                        <p:tav tm="100000">
                                          <p:val>
                                            <p:strVal val="#ppt_x"/>
                                          </p:val>
                                        </p:tav>
                                      </p:tavLst>
                                    </p:anim>
                                    <p:anim calcmode="lin" valueType="num">
                                      <p:cBhvr>
                                        <p:cTn id="43" dur="500" fill="hold"/>
                                        <p:tgtEl>
                                          <p:spTgt spid="6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500"/>
                                  </p:stCondLst>
                                  <p:childTnLst>
                                    <p:set>
                                      <p:cBhvr>
                                        <p:cTn id="45" dur="1" fill="hold">
                                          <p:stCondLst>
                                            <p:cond delay="0"/>
                                          </p:stCondLst>
                                        </p:cTn>
                                        <p:tgtEl>
                                          <p:spTgt spid="68"/>
                                        </p:tgtEl>
                                        <p:attrNameLst>
                                          <p:attrName>style.visibility</p:attrName>
                                        </p:attrNameLst>
                                      </p:cBhvr>
                                      <p:to>
                                        <p:strVal val="visible"/>
                                      </p:to>
                                    </p:set>
                                    <p:animEffect transition="in" filter="fade">
                                      <p:cBhvr>
                                        <p:cTn id="46" dur="500"/>
                                        <p:tgtEl>
                                          <p:spTgt spid="68"/>
                                        </p:tgtEl>
                                      </p:cBhvr>
                                    </p:animEffect>
                                    <p:anim calcmode="lin" valueType="num">
                                      <p:cBhvr>
                                        <p:cTn id="47" dur="500" fill="hold"/>
                                        <p:tgtEl>
                                          <p:spTgt spid="68"/>
                                        </p:tgtEl>
                                        <p:attrNameLst>
                                          <p:attrName>ppt_x</p:attrName>
                                        </p:attrNameLst>
                                      </p:cBhvr>
                                      <p:tavLst>
                                        <p:tav tm="0">
                                          <p:val>
                                            <p:strVal val="#ppt_x"/>
                                          </p:val>
                                        </p:tav>
                                        <p:tav tm="100000">
                                          <p:val>
                                            <p:strVal val="#ppt_x"/>
                                          </p:val>
                                        </p:tav>
                                      </p:tavLst>
                                    </p:anim>
                                    <p:anim calcmode="lin" valueType="num">
                                      <p:cBhvr>
                                        <p:cTn id="48" dur="500" fill="hold"/>
                                        <p:tgtEl>
                                          <p:spTgt spid="6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750"/>
                                  </p:stCondLst>
                                  <p:childTnLst>
                                    <p:set>
                                      <p:cBhvr>
                                        <p:cTn id="50" dur="1" fill="hold">
                                          <p:stCondLst>
                                            <p:cond delay="0"/>
                                          </p:stCondLst>
                                        </p:cTn>
                                        <p:tgtEl>
                                          <p:spTgt spid="72"/>
                                        </p:tgtEl>
                                        <p:attrNameLst>
                                          <p:attrName>style.visibility</p:attrName>
                                        </p:attrNameLst>
                                      </p:cBhvr>
                                      <p:to>
                                        <p:strVal val="visible"/>
                                      </p:to>
                                    </p:set>
                                    <p:animEffect transition="in" filter="fade">
                                      <p:cBhvr>
                                        <p:cTn id="51" dur="500"/>
                                        <p:tgtEl>
                                          <p:spTgt spid="72"/>
                                        </p:tgtEl>
                                      </p:cBhvr>
                                    </p:animEffect>
                                    <p:anim calcmode="lin" valueType="num">
                                      <p:cBhvr>
                                        <p:cTn id="52" dur="500" fill="hold"/>
                                        <p:tgtEl>
                                          <p:spTgt spid="72"/>
                                        </p:tgtEl>
                                        <p:attrNameLst>
                                          <p:attrName>ppt_x</p:attrName>
                                        </p:attrNameLst>
                                      </p:cBhvr>
                                      <p:tavLst>
                                        <p:tav tm="0">
                                          <p:val>
                                            <p:strVal val="#ppt_x"/>
                                          </p:val>
                                        </p:tav>
                                        <p:tav tm="100000">
                                          <p:val>
                                            <p:strVal val="#ppt_x"/>
                                          </p:val>
                                        </p:tav>
                                      </p:tavLst>
                                    </p:anim>
                                    <p:anim calcmode="lin" valueType="num">
                                      <p:cBhvr>
                                        <p:cTn id="53" dur="500" fill="hold"/>
                                        <p:tgtEl>
                                          <p:spTgt spid="72"/>
                                        </p:tgtEl>
                                        <p:attrNameLst>
                                          <p:attrName>ppt_y</p:attrName>
                                        </p:attrNameLst>
                                      </p:cBhvr>
                                      <p:tavLst>
                                        <p:tav tm="0">
                                          <p:val>
                                            <p:strVal val="#ppt_y+.1"/>
                                          </p:val>
                                        </p:tav>
                                        <p:tav tm="100000">
                                          <p:val>
                                            <p:strVal val="#ppt_y"/>
                                          </p:val>
                                        </p:tav>
                                      </p:tavLst>
                                    </p:anim>
                                  </p:childTnLst>
                                </p:cTn>
                              </p:par>
                            </p:childTnLst>
                          </p:cTn>
                        </p:par>
                        <p:par>
                          <p:cTn id="54" fill="hold">
                            <p:stCondLst>
                              <p:cond delay="2500"/>
                            </p:stCondLst>
                            <p:childTnLst>
                              <p:par>
                                <p:cTn id="55" presetID="12" presetClass="entr" presetSubtype="2" fill="hold" nodeType="after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slide(fromRight)">
                                      <p:cBhvr>
                                        <p:cTn id="57" dur="500"/>
                                        <p:tgtEl>
                                          <p:spTgt spid="35"/>
                                        </p:tgtEl>
                                      </p:cBhvr>
                                    </p:animEffect>
                                  </p:childTnLst>
                                </p:cTn>
                              </p:par>
                              <p:par>
                                <p:cTn id="58" presetID="12" presetClass="entr" presetSubtype="8" fill="hold"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slide(fromLeft)">
                                      <p:cBhvr>
                                        <p:cTn id="60" dur="500"/>
                                        <p:tgtEl>
                                          <p:spTgt spid="44"/>
                                        </p:tgtEl>
                                      </p:cBhvr>
                                    </p:animEffect>
                                  </p:childTnLst>
                                </p:cTn>
                              </p:par>
                              <p:par>
                                <p:cTn id="61" presetID="12" presetClass="entr" presetSubtype="2"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slide(fromRight)">
                                      <p:cBhvr>
                                        <p:cTn id="63" dur="500"/>
                                        <p:tgtEl>
                                          <p:spTgt spid="38"/>
                                        </p:tgtEl>
                                      </p:cBhvr>
                                    </p:animEffect>
                                  </p:childTnLst>
                                </p:cTn>
                              </p:par>
                              <p:par>
                                <p:cTn id="64" presetID="12" presetClass="entr" presetSubtype="8" fill="hold"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slide(fromLeft)">
                                      <p:cBhvr>
                                        <p:cTn id="6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4" grpId="0"/>
      <p:bldP spid="68"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 name="Group 1"/>
          <p:cNvGrpSpPr/>
          <p:nvPr/>
        </p:nvGrpSpPr>
        <p:grpSpPr>
          <a:xfrm flipH="1">
            <a:off x="6228184" y="1224107"/>
            <a:ext cx="2962172" cy="3969021"/>
            <a:chOff x="-19499" y="2323926"/>
            <a:chExt cx="4882156" cy="4551069"/>
          </a:xfrm>
        </p:grpSpPr>
        <p:sp>
          <p:nvSpPr>
            <p:cNvPr id="141" name="Right Triangle 221"/>
            <p:cNvSpPr/>
            <p:nvPr/>
          </p:nvSpPr>
          <p:spPr>
            <a:xfrm>
              <a:off x="-19499" y="2323926"/>
              <a:ext cx="4525511" cy="4525511"/>
            </a:xfrm>
            <a:prstGeom prst="rtTriangl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n-ea"/>
              </a:endParaRPr>
            </a:p>
          </p:txBody>
        </p:sp>
        <p:sp>
          <p:nvSpPr>
            <p:cNvPr id="142" name="Right Triangle 219"/>
            <p:cNvSpPr/>
            <p:nvPr/>
          </p:nvSpPr>
          <p:spPr>
            <a:xfrm>
              <a:off x="1075053" y="3087391"/>
              <a:ext cx="3787604" cy="3787604"/>
            </a:xfrm>
            <a:prstGeom prst="rtTriangl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n-ea"/>
              </a:endParaRPr>
            </a:p>
          </p:txBody>
        </p:sp>
        <p:sp>
          <p:nvSpPr>
            <p:cNvPr id="143" name="Right Triangle 10"/>
            <p:cNvSpPr/>
            <p:nvPr/>
          </p:nvSpPr>
          <p:spPr>
            <a:xfrm>
              <a:off x="-6998" y="2575276"/>
              <a:ext cx="4274161" cy="427416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n-ea"/>
              </a:endParaRPr>
            </a:p>
          </p:txBody>
        </p:sp>
      </p:grpSp>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a:stretch>
            <a:fillRect/>
          </a:stretch>
        </p:blipFill>
        <p:spPr>
          <a:xfrm rot="10800000" flipH="1">
            <a:off x="5292080" y="457546"/>
            <a:ext cx="1523362" cy="52721"/>
          </a:xfrm>
          <a:prstGeom prst="rect">
            <a:avLst/>
          </a:prstGeom>
        </p:spPr>
      </p:pic>
      <p:sp>
        <p:nvSpPr>
          <p:cNvPr id="6" name="FlexibleLine"/>
          <p:cNvSpPr/>
          <p:nvPr/>
        </p:nvSpPr>
        <p:spPr>
          <a:xfrm>
            <a:off x="1550363" y="2317422"/>
            <a:ext cx="1071877" cy="607832"/>
          </a:xfrm>
          <a:custGeom>
            <a:avLst/>
            <a:gdLst/>
            <a:ahLst/>
            <a:cxnLst/>
            <a:rect l="0" t="0" r="0" b="0"/>
            <a:pathLst>
              <a:path w="934800" h="530100" fill="none">
                <a:moveTo>
                  <a:pt x="0" y="0"/>
                </a:moveTo>
                <a:cubicBezTo>
                  <a:pt x="0" y="-238545"/>
                  <a:pt x="514140" y="-530100"/>
                  <a:pt x="934800" y="-530100"/>
                </a:cubicBezTo>
              </a:path>
            </a:pathLst>
          </a:custGeom>
          <a:noFill/>
          <a:ln w="7600" cap="flat">
            <a:solidFill>
              <a:schemeClr val="bg1">
                <a:lumMod val="50000"/>
              </a:schemeClr>
            </a:solidFill>
            <a:prstDash val="dash"/>
            <a:bevel/>
          </a:ln>
        </p:spPr>
      </p:sp>
      <p:sp>
        <p:nvSpPr>
          <p:cNvPr id="7" name="FlexibleLine"/>
          <p:cNvSpPr/>
          <p:nvPr/>
        </p:nvSpPr>
        <p:spPr>
          <a:xfrm>
            <a:off x="1550363" y="2317422"/>
            <a:ext cx="1071877" cy="498902"/>
          </a:xfrm>
          <a:custGeom>
            <a:avLst/>
            <a:gdLst/>
            <a:ahLst/>
            <a:cxnLst/>
            <a:rect l="0" t="0" r="0" b="0"/>
            <a:pathLst>
              <a:path w="934800" h="435100" fill="none">
                <a:moveTo>
                  <a:pt x="0" y="0"/>
                </a:moveTo>
                <a:cubicBezTo>
                  <a:pt x="0" y="195795"/>
                  <a:pt x="514140" y="435100"/>
                  <a:pt x="934800" y="435100"/>
                </a:cubicBezTo>
              </a:path>
            </a:pathLst>
          </a:custGeom>
          <a:noFill/>
          <a:ln w="7600" cap="flat">
            <a:solidFill>
              <a:schemeClr val="bg1">
                <a:lumMod val="50000"/>
              </a:schemeClr>
            </a:solidFill>
            <a:prstDash val="dash"/>
            <a:bevel/>
          </a:ln>
        </p:spPr>
      </p:sp>
      <p:sp>
        <p:nvSpPr>
          <p:cNvPr id="8" name="FlexibleLine"/>
          <p:cNvSpPr/>
          <p:nvPr/>
        </p:nvSpPr>
        <p:spPr>
          <a:xfrm rot="1800000" flipH="1">
            <a:off x="-582489" y="1908850"/>
            <a:ext cx="1924089" cy="888874"/>
          </a:xfrm>
          <a:custGeom>
            <a:avLst/>
            <a:gdLst/>
            <a:ahLst/>
            <a:cxnLst/>
            <a:rect l="0" t="0" r="0" b="0"/>
            <a:pathLst>
              <a:path w="934800" h="775200" fill="none">
                <a:moveTo>
                  <a:pt x="0" y="0"/>
                </a:moveTo>
                <a:cubicBezTo>
                  <a:pt x="0" y="348840"/>
                  <a:pt x="-514140" y="775200"/>
                  <a:pt x="-934800" y="775200"/>
                </a:cubicBezTo>
              </a:path>
            </a:pathLst>
          </a:custGeom>
          <a:noFill/>
          <a:ln w="7600" cap="flat">
            <a:solidFill>
              <a:schemeClr val="bg1">
                <a:lumMod val="50000"/>
              </a:schemeClr>
            </a:solidFill>
            <a:prstDash val="dash"/>
            <a:bevel/>
          </a:ln>
        </p:spPr>
      </p:sp>
      <p:grpSp>
        <p:nvGrpSpPr>
          <p:cNvPr id="10" name="Group 8"/>
          <p:cNvGrpSpPr/>
          <p:nvPr/>
        </p:nvGrpSpPr>
        <p:grpSpPr>
          <a:xfrm>
            <a:off x="3824829" y="1709590"/>
            <a:ext cx="174290" cy="466223"/>
            <a:chOff x="9058971" y="3034893"/>
            <a:chExt cx="232386" cy="621631"/>
          </a:xfrm>
        </p:grpSpPr>
        <p:sp>
          <p:nvSpPr>
            <p:cNvPr id="11" name="FlexibleLine"/>
            <p:cNvSpPr/>
            <p:nvPr/>
          </p:nvSpPr>
          <p:spPr>
            <a:xfrm>
              <a:off x="9058971" y="3034893"/>
              <a:ext cx="232386" cy="284672"/>
            </a:xfrm>
            <a:custGeom>
              <a:avLst/>
              <a:gdLst/>
              <a:ahLst/>
              <a:cxnLst/>
              <a:rect l="0" t="0" r="0" b="0"/>
              <a:pathLst>
                <a:path w="152000" h="186200" fill="none">
                  <a:moveTo>
                    <a:pt x="0" y="0"/>
                  </a:moveTo>
                  <a:lnTo>
                    <a:pt x="60800" y="0"/>
                  </a:lnTo>
                  <a:lnTo>
                    <a:pt x="60800" y="-140600"/>
                  </a:lnTo>
                  <a:cubicBezTo>
                    <a:pt x="60800" y="-167960"/>
                    <a:pt x="79040" y="-186200"/>
                    <a:pt x="106400" y="-186200"/>
                  </a:cubicBezTo>
                  <a:lnTo>
                    <a:pt x="152000" y="-186200"/>
                  </a:lnTo>
                </a:path>
              </a:pathLst>
            </a:custGeom>
            <a:noFill/>
            <a:ln w="7600" cap="flat">
              <a:solidFill>
                <a:schemeClr val="bg1">
                  <a:lumMod val="50000"/>
                </a:schemeClr>
              </a:solidFill>
              <a:bevel/>
            </a:ln>
          </p:spPr>
        </p:sp>
        <p:sp>
          <p:nvSpPr>
            <p:cNvPr id="12" name="FlexibleLine"/>
            <p:cNvSpPr/>
            <p:nvPr/>
          </p:nvSpPr>
          <p:spPr>
            <a:xfrm>
              <a:off x="9058971" y="3034893"/>
              <a:ext cx="232386" cy="168480"/>
            </a:xfrm>
            <a:custGeom>
              <a:avLst/>
              <a:gdLst/>
              <a:ahLst/>
              <a:cxnLst/>
              <a:rect l="0" t="0" r="0" b="0"/>
              <a:pathLst>
                <a:path w="152000" h="110200" fill="none">
                  <a:moveTo>
                    <a:pt x="0" y="0"/>
                  </a:moveTo>
                  <a:lnTo>
                    <a:pt x="60800" y="0"/>
                  </a:lnTo>
                  <a:lnTo>
                    <a:pt x="60800" y="64600"/>
                  </a:lnTo>
                  <a:cubicBezTo>
                    <a:pt x="60800" y="91960"/>
                    <a:pt x="79040" y="110200"/>
                    <a:pt x="106400" y="110200"/>
                  </a:cubicBezTo>
                  <a:lnTo>
                    <a:pt x="152000" y="110200"/>
                  </a:lnTo>
                </a:path>
              </a:pathLst>
            </a:custGeom>
            <a:noFill/>
            <a:ln w="7600" cap="flat">
              <a:solidFill>
                <a:schemeClr val="bg1">
                  <a:lumMod val="50000"/>
                </a:schemeClr>
              </a:solidFill>
              <a:bevel/>
            </a:ln>
          </p:spPr>
        </p:sp>
        <p:sp>
          <p:nvSpPr>
            <p:cNvPr id="13" name="FlexibleLine"/>
            <p:cNvSpPr/>
            <p:nvPr/>
          </p:nvSpPr>
          <p:spPr>
            <a:xfrm>
              <a:off x="9058971" y="3034893"/>
              <a:ext cx="232386" cy="621631"/>
            </a:xfrm>
            <a:custGeom>
              <a:avLst/>
              <a:gdLst/>
              <a:ahLst/>
              <a:cxnLst/>
              <a:rect l="0" t="0" r="0" b="0"/>
              <a:pathLst>
                <a:path w="152000" h="406600" fill="none">
                  <a:moveTo>
                    <a:pt x="0" y="0"/>
                  </a:moveTo>
                  <a:lnTo>
                    <a:pt x="60800" y="0"/>
                  </a:lnTo>
                  <a:lnTo>
                    <a:pt x="60800" y="361000"/>
                  </a:lnTo>
                  <a:cubicBezTo>
                    <a:pt x="60800" y="388360"/>
                    <a:pt x="79040" y="406600"/>
                    <a:pt x="106400" y="406600"/>
                  </a:cubicBezTo>
                  <a:lnTo>
                    <a:pt x="152000" y="406600"/>
                  </a:lnTo>
                </a:path>
              </a:pathLst>
            </a:custGeom>
            <a:noFill/>
            <a:ln w="7600" cap="flat">
              <a:solidFill>
                <a:schemeClr val="bg1">
                  <a:lumMod val="50000"/>
                </a:schemeClr>
              </a:solidFill>
              <a:bevel/>
            </a:ln>
          </p:spPr>
        </p:sp>
      </p:grpSp>
      <p:grpSp>
        <p:nvGrpSpPr>
          <p:cNvPr id="14" name="Group 9"/>
          <p:cNvGrpSpPr/>
          <p:nvPr/>
        </p:nvGrpSpPr>
        <p:grpSpPr>
          <a:xfrm>
            <a:off x="3868401" y="2816326"/>
            <a:ext cx="174290" cy="466223"/>
            <a:chOff x="9117067" y="4510540"/>
            <a:chExt cx="232386" cy="621631"/>
          </a:xfrm>
        </p:grpSpPr>
        <p:sp>
          <p:nvSpPr>
            <p:cNvPr id="15" name="FlexibleLine"/>
            <p:cNvSpPr/>
            <p:nvPr/>
          </p:nvSpPr>
          <p:spPr>
            <a:xfrm>
              <a:off x="9117067" y="4510540"/>
              <a:ext cx="232386" cy="284672"/>
            </a:xfrm>
            <a:custGeom>
              <a:avLst/>
              <a:gdLst/>
              <a:ahLst/>
              <a:cxnLst/>
              <a:rect l="0" t="0" r="0" b="0"/>
              <a:pathLst>
                <a:path w="152000" h="186200" fill="none">
                  <a:moveTo>
                    <a:pt x="0" y="0"/>
                  </a:moveTo>
                  <a:lnTo>
                    <a:pt x="60800" y="0"/>
                  </a:lnTo>
                  <a:lnTo>
                    <a:pt x="60800" y="-140600"/>
                  </a:lnTo>
                  <a:cubicBezTo>
                    <a:pt x="60800" y="-167960"/>
                    <a:pt x="79040" y="-186200"/>
                    <a:pt x="106400" y="-186200"/>
                  </a:cubicBezTo>
                  <a:lnTo>
                    <a:pt x="152000" y="-186200"/>
                  </a:lnTo>
                </a:path>
              </a:pathLst>
            </a:custGeom>
            <a:noFill/>
            <a:ln w="7600" cap="flat">
              <a:solidFill>
                <a:schemeClr val="bg1">
                  <a:lumMod val="50000"/>
                </a:schemeClr>
              </a:solidFill>
              <a:bevel/>
            </a:ln>
          </p:spPr>
        </p:sp>
        <p:sp>
          <p:nvSpPr>
            <p:cNvPr id="16" name="FlexibleLine"/>
            <p:cNvSpPr/>
            <p:nvPr/>
          </p:nvSpPr>
          <p:spPr>
            <a:xfrm>
              <a:off x="9117067" y="4510540"/>
              <a:ext cx="232386" cy="168480"/>
            </a:xfrm>
            <a:custGeom>
              <a:avLst/>
              <a:gdLst/>
              <a:ahLst/>
              <a:cxnLst/>
              <a:rect l="0" t="0" r="0" b="0"/>
              <a:pathLst>
                <a:path w="152000" h="110200" fill="none">
                  <a:moveTo>
                    <a:pt x="0" y="0"/>
                  </a:moveTo>
                  <a:lnTo>
                    <a:pt x="60800" y="0"/>
                  </a:lnTo>
                  <a:lnTo>
                    <a:pt x="60800" y="64600"/>
                  </a:lnTo>
                  <a:cubicBezTo>
                    <a:pt x="60800" y="91960"/>
                    <a:pt x="79040" y="110200"/>
                    <a:pt x="106400" y="110200"/>
                  </a:cubicBezTo>
                  <a:lnTo>
                    <a:pt x="152000" y="110200"/>
                  </a:lnTo>
                </a:path>
              </a:pathLst>
            </a:custGeom>
            <a:noFill/>
            <a:ln w="7600" cap="flat">
              <a:solidFill>
                <a:schemeClr val="bg1">
                  <a:lumMod val="50000"/>
                </a:schemeClr>
              </a:solidFill>
              <a:bevel/>
            </a:ln>
          </p:spPr>
        </p:sp>
        <p:sp>
          <p:nvSpPr>
            <p:cNvPr id="17" name="FlexibleLine"/>
            <p:cNvSpPr/>
            <p:nvPr/>
          </p:nvSpPr>
          <p:spPr>
            <a:xfrm>
              <a:off x="9117067" y="4510540"/>
              <a:ext cx="232386" cy="621631"/>
            </a:xfrm>
            <a:custGeom>
              <a:avLst/>
              <a:gdLst/>
              <a:ahLst/>
              <a:cxnLst/>
              <a:rect l="0" t="0" r="0" b="0"/>
              <a:pathLst>
                <a:path w="152000" h="406600" fill="none">
                  <a:moveTo>
                    <a:pt x="0" y="0"/>
                  </a:moveTo>
                  <a:lnTo>
                    <a:pt x="60800" y="0"/>
                  </a:lnTo>
                  <a:lnTo>
                    <a:pt x="60800" y="361000"/>
                  </a:lnTo>
                  <a:cubicBezTo>
                    <a:pt x="60800" y="388360"/>
                    <a:pt x="79040" y="406600"/>
                    <a:pt x="106400" y="406600"/>
                  </a:cubicBezTo>
                  <a:lnTo>
                    <a:pt x="152000" y="406600"/>
                  </a:lnTo>
                </a:path>
              </a:pathLst>
            </a:custGeom>
            <a:noFill/>
            <a:ln w="7600" cap="flat">
              <a:solidFill>
                <a:schemeClr val="bg1">
                  <a:lumMod val="50000"/>
                </a:schemeClr>
              </a:solidFill>
              <a:bevel/>
            </a:ln>
          </p:spPr>
        </p:sp>
      </p:grpSp>
      <p:sp>
        <p:nvSpPr>
          <p:cNvPr id="51" name="Freeform 246"/>
          <p:cNvSpPr/>
          <p:nvPr/>
        </p:nvSpPr>
        <p:spPr>
          <a:xfrm>
            <a:off x="3999118" y="1243367"/>
            <a:ext cx="854016" cy="252719"/>
          </a:xfrm>
          <a:custGeom>
            <a:avLst/>
            <a:gdLst/>
            <a:ahLst/>
            <a:cxnLst/>
            <a:rect l="0" t="0" r="0" b="0"/>
            <a:pathLst>
              <a:path w="744800" h="220400" fill="none">
                <a:moveTo>
                  <a:pt x="0" y="220400"/>
                </a:moveTo>
                <a:lnTo>
                  <a:pt x="744800" y="220400"/>
                </a:lnTo>
              </a:path>
            </a:pathLst>
          </a:custGeom>
          <a:gradFill>
            <a:gsLst>
              <a:gs pos="0">
                <a:srgbClr val="E7F5FB"/>
              </a:gs>
              <a:gs pos="50000">
                <a:srgbClr val="CFEBF7"/>
              </a:gs>
              <a:gs pos="100000">
                <a:srgbClr val="B7E2F3"/>
              </a:gs>
            </a:gsLst>
            <a:lin ang="5400000" scaled="0"/>
          </a:gradFill>
          <a:ln w="22800" cap="flat">
            <a:solidFill>
              <a:schemeClr val="accent2"/>
            </a:solidFill>
            <a:bevel/>
            <a:tailEnd type="oval"/>
          </a:ln>
          <a:effectLst/>
        </p:spPr>
      </p:sp>
      <p:sp>
        <p:nvSpPr>
          <p:cNvPr id="52" name="Text 4673"/>
          <p:cNvSpPr txBox="1"/>
          <p:nvPr/>
        </p:nvSpPr>
        <p:spPr>
          <a:xfrm>
            <a:off x="4080746" y="1269510"/>
            <a:ext cx="677483"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p>
        </p:txBody>
      </p:sp>
      <p:sp>
        <p:nvSpPr>
          <p:cNvPr id="53" name="Freeform 244"/>
          <p:cNvSpPr/>
          <p:nvPr/>
        </p:nvSpPr>
        <p:spPr>
          <a:xfrm>
            <a:off x="3999123" y="1583231"/>
            <a:ext cx="1385597" cy="252719"/>
          </a:xfrm>
          <a:custGeom>
            <a:avLst/>
            <a:gdLst/>
            <a:ahLst/>
            <a:cxnLst/>
            <a:rect l="0" t="0" r="0" b="0"/>
            <a:pathLst>
              <a:path w="1208400" h="220400" fill="none">
                <a:moveTo>
                  <a:pt x="0" y="220400"/>
                </a:moveTo>
                <a:lnTo>
                  <a:pt x="1208400" y="220400"/>
                </a:lnTo>
              </a:path>
            </a:pathLst>
          </a:custGeom>
          <a:gradFill>
            <a:gsLst>
              <a:gs pos="0">
                <a:srgbClr val="E7F5FB"/>
              </a:gs>
              <a:gs pos="50000">
                <a:srgbClr val="CFEBF7"/>
              </a:gs>
              <a:gs pos="100000">
                <a:srgbClr val="B7E2F3"/>
              </a:gs>
            </a:gsLst>
            <a:lin ang="5400000" scaled="0"/>
          </a:gradFill>
          <a:ln w="22800" cap="flat">
            <a:solidFill>
              <a:schemeClr val="accent2"/>
            </a:solidFill>
            <a:bevel/>
            <a:tailEnd type="oval"/>
          </a:ln>
          <a:effectLst/>
        </p:spPr>
      </p:sp>
      <p:sp>
        <p:nvSpPr>
          <p:cNvPr id="54" name="Text 4674"/>
          <p:cNvSpPr txBox="1"/>
          <p:nvPr/>
        </p:nvSpPr>
        <p:spPr>
          <a:xfrm>
            <a:off x="4080744" y="1609374"/>
            <a:ext cx="1087549"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p>
        </p:txBody>
      </p:sp>
      <p:sp>
        <p:nvSpPr>
          <p:cNvPr id="55" name="Freeform 242"/>
          <p:cNvSpPr/>
          <p:nvPr/>
        </p:nvSpPr>
        <p:spPr>
          <a:xfrm>
            <a:off x="3999122" y="1923094"/>
            <a:ext cx="1272309" cy="252719"/>
          </a:xfrm>
          <a:custGeom>
            <a:avLst/>
            <a:gdLst/>
            <a:ahLst/>
            <a:cxnLst/>
            <a:rect l="0" t="0" r="0" b="0"/>
            <a:pathLst>
              <a:path w="1109600" h="220400" fill="none">
                <a:moveTo>
                  <a:pt x="0" y="220400"/>
                </a:moveTo>
                <a:lnTo>
                  <a:pt x="1109600" y="220400"/>
                </a:lnTo>
              </a:path>
            </a:pathLst>
          </a:custGeom>
          <a:gradFill>
            <a:gsLst>
              <a:gs pos="0">
                <a:srgbClr val="E7F5FB"/>
              </a:gs>
              <a:gs pos="50000">
                <a:srgbClr val="CFEBF7"/>
              </a:gs>
              <a:gs pos="100000">
                <a:srgbClr val="B7E2F3"/>
              </a:gs>
            </a:gsLst>
            <a:lin ang="5400000" scaled="0"/>
          </a:gradFill>
          <a:ln w="22800" cap="flat">
            <a:solidFill>
              <a:schemeClr val="accent2"/>
            </a:solidFill>
            <a:bevel/>
            <a:tailEnd type="oval"/>
          </a:ln>
          <a:effectLst/>
        </p:spPr>
      </p:sp>
      <p:sp>
        <p:nvSpPr>
          <p:cNvPr id="56" name="Text 4675"/>
          <p:cNvSpPr txBox="1"/>
          <p:nvPr/>
        </p:nvSpPr>
        <p:spPr>
          <a:xfrm>
            <a:off x="4080746" y="1949235"/>
            <a:ext cx="967357"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p>
        </p:txBody>
      </p:sp>
      <p:sp>
        <p:nvSpPr>
          <p:cNvPr id="57" name="Freeform 240"/>
          <p:cNvSpPr/>
          <p:nvPr/>
        </p:nvSpPr>
        <p:spPr>
          <a:xfrm>
            <a:off x="4042695" y="2350102"/>
            <a:ext cx="1969465" cy="252719"/>
          </a:xfrm>
          <a:custGeom>
            <a:avLst/>
            <a:gdLst/>
            <a:ahLst/>
            <a:cxnLst/>
            <a:rect l="0" t="0" r="0" b="0"/>
            <a:pathLst>
              <a:path w="1717600" h="220400" fill="none">
                <a:moveTo>
                  <a:pt x="0" y="220400"/>
                </a:moveTo>
                <a:lnTo>
                  <a:pt x="1717600" y="220400"/>
                </a:lnTo>
              </a:path>
            </a:pathLst>
          </a:custGeom>
          <a:gradFill>
            <a:gsLst>
              <a:gs pos="0">
                <a:srgbClr val="E7F5FB"/>
              </a:gs>
              <a:gs pos="50000">
                <a:srgbClr val="CFEBF7"/>
              </a:gs>
              <a:gs pos="100000">
                <a:srgbClr val="B7E2F3"/>
              </a:gs>
            </a:gsLst>
            <a:lin ang="5400000" scaled="0"/>
          </a:gradFill>
          <a:ln w="22800" cap="flat">
            <a:solidFill>
              <a:schemeClr val="accent4"/>
            </a:solidFill>
            <a:bevel/>
            <a:tailEnd type="oval"/>
          </a:ln>
          <a:effectLst/>
        </p:spPr>
      </p:sp>
      <p:sp>
        <p:nvSpPr>
          <p:cNvPr id="58" name="Text 4676"/>
          <p:cNvSpPr txBox="1"/>
          <p:nvPr/>
        </p:nvSpPr>
        <p:spPr>
          <a:xfrm>
            <a:off x="4124319" y="2376243"/>
            <a:ext cx="1588373"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p>
        </p:txBody>
      </p:sp>
      <p:sp>
        <p:nvSpPr>
          <p:cNvPr id="59" name="Freeform 238"/>
          <p:cNvSpPr/>
          <p:nvPr/>
        </p:nvSpPr>
        <p:spPr>
          <a:xfrm>
            <a:off x="4042691" y="2689966"/>
            <a:ext cx="1891036" cy="252719"/>
          </a:xfrm>
          <a:custGeom>
            <a:avLst/>
            <a:gdLst/>
            <a:ahLst/>
            <a:cxnLst/>
            <a:rect l="0" t="0" r="0" b="0"/>
            <a:pathLst>
              <a:path w="1649200" h="220400" fill="none">
                <a:moveTo>
                  <a:pt x="0" y="220400"/>
                </a:moveTo>
                <a:lnTo>
                  <a:pt x="1649200" y="220400"/>
                </a:lnTo>
              </a:path>
            </a:pathLst>
          </a:custGeom>
          <a:gradFill>
            <a:gsLst>
              <a:gs pos="0">
                <a:srgbClr val="E7F5FB"/>
              </a:gs>
              <a:gs pos="50000">
                <a:srgbClr val="CFEBF7"/>
              </a:gs>
              <a:gs pos="100000">
                <a:srgbClr val="B7E2F3"/>
              </a:gs>
            </a:gsLst>
            <a:lin ang="5400000" scaled="0"/>
          </a:gradFill>
          <a:ln w="22800" cap="flat">
            <a:solidFill>
              <a:schemeClr val="accent4"/>
            </a:solidFill>
            <a:bevel/>
            <a:tailEnd type="oval"/>
          </a:ln>
          <a:effectLst/>
        </p:spPr>
      </p:sp>
      <p:sp>
        <p:nvSpPr>
          <p:cNvPr id="60" name="Text 4677"/>
          <p:cNvSpPr txBox="1"/>
          <p:nvPr/>
        </p:nvSpPr>
        <p:spPr>
          <a:xfrm>
            <a:off x="4124316" y="2716107"/>
            <a:ext cx="1531813"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p>
        </p:txBody>
      </p:sp>
      <p:sp>
        <p:nvSpPr>
          <p:cNvPr id="61" name="Freeform 236"/>
          <p:cNvSpPr/>
          <p:nvPr/>
        </p:nvSpPr>
        <p:spPr>
          <a:xfrm>
            <a:off x="4042691" y="3029829"/>
            <a:ext cx="1315882" cy="252719"/>
          </a:xfrm>
          <a:custGeom>
            <a:avLst/>
            <a:gdLst/>
            <a:ahLst/>
            <a:cxnLst/>
            <a:rect l="0" t="0" r="0" b="0"/>
            <a:pathLst>
              <a:path w="1147600" h="220400" fill="none">
                <a:moveTo>
                  <a:pt x="0" y="220400"/>
                </a:moveTo>
                <a:lnTo>
                  <a:pt x="1147600" y="220400"/>
                </a:lnTo>
              </a:path>
            </a:pathLst>
          </a:custGeom>
          <a:gradFill>
            <a:gsLst>
              <a:gs pos="0">
                <a:srgbClr val="E7F5FB"/>
              </a:gs>
              <a:gs pos="50000">
                <a:srgbClr val="CFEBF7"/>
              </a:gs>
              <a:gs pos="100000">
                <a:srgbClr val="B7E2F3"/>
              </a:gs>
            </a:gsLst>
            <a:lin ang="5400000" scaled="0"/>
          </a:gradFill>
          <a:ln w="22800" cap="flat">
            <a:solidFill>
              <a:schemeClr val="accent4"/>
            </a:solidFill>
            <a:bevel/>
            <a:tailEnd type="oval"/>
          </a:ln>
          <a:effectLst/>
        </p:spPr>
      </p:sp>
      <p:sp>
        <p:nvSpPr>
          <p:cNvPr id="62" name="Text 4678"/>
          <p:cNvSpPr txBox="1"/>
          <p:nvPr/>
        </p:nvSpPr>
        <p:spPr>
          <a:xfrm>
            <a:off x="4124314" y="3055971"/>
            <a:ext cx="990254"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p>
        </p:txBody>
      </p:sp>
      <p:grpSp>
        <p:nvGrpSpPr>
          <p:cNvPr id="77" name="组合 76"/>
          <p:cNvGrpSpPr/>
          <p:nvPr/>
        </p:nvGrpSpPr>
        <p:grpSpPr>
          <a:xfrm>
            <a:off x="1679560" y="3478053"/>
            <a:ext cx="1062320" cy="1011474"/>
            <a:chOff x="2226588" y="2112361"/>
            <a:chExt cx="997900" cy="950136"/>
          </a:xfrm>
        </p:grpSpPr>
        <p:grpSp>
          <p:nvGrpSpPr>
            <p:cNvPr id="78" name="组合 77"/>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80" name="同心圆 7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81" name="椭圆 8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79" name="TextBox 78"/>
            <p:cNvSpPr txBox="1"/>
            <p:nvPr/>
          </p:nvSpPr>
          <p:spPr>
            <a:xfrm>
              <a:off x="2226588" y="2324683"/>
              <a:ext cx="997900" cy="520402"/>
            </a:xfrm>
            <a:prstGeom prst="rect">
              <a:avLst/>
            </a:prstGeom>
            <a:noFill/>
          </p:spPr>
          <p:txBody>
            <a:bodyPr wrap="square" lIns="0" tIns="0" rIns="0" bIns="0" rtlCol="0">
              <a:spAutoFit/>
            </a:bodyPr>
            <a:lstStyle/>
            <a:p>
              <a:pPr algn="ctr"/>
              <a:r>
                <a:rPr lang="zh-CN" altLang="en-US" b="1" dirty="0" smtClean="0">
                  <a:solidFill>
                    <a:schemeClr val="accent5"/>
                  </a:solidFill>
                  <a:latin typeface="微软雅黑" pitchFamily="34" charset="-122"/>
                  <a:ea typeface="微软雅黑" pitchFamily="34" charset="-122"/>
                </a:rPr>
                <a:t>创新</a:t>
              </a:r>
              <a:endParaRPr lang="en-US" altLang="zh-CN" b="1" dirty="0" smtClean="0">
                <a:solidFill>
                  <a:schemeClr val="accent5"/>
                </a:solidFill>
                <a:latin typeface="微软雅黑" pitchFamily="34" charset="-122"/>
                <a:ea typeface="微软雅黑" pitchFamily="34" charset="-122"/>
              </a:endParaRPr>
            </a:p>
            <a:p>
              <a:pPr algn="ctr"/>
              <a:r>
                <a:rPr lang="zh-CN" altLang="en-US" b="1" dirty="0" smtClean="0">
                  <a:solidFill>
                    <a:schemeClr val="accent5"/>
                  </a:solidFill>
                  <a:latin typeface="微软雅黑" pitchFamily="34" charset="-122"/>
                  <a:ea typeface="微软雅黑" pitchFamily="34" charset="-122"/>
                </a:rPr>
                <a:t>规划</a:t>
              </a:r>
              <a:endParaRPr lang="zh-CN" altLang="en-US" b="1" dirty="0">
                <a:solidFill>
                  <a:schemeClr val="accent5"/>
                </a:solidFill>
                <a:latin typeface="微软雅黑" pitchFamily="34" charset="-122"/>
                <a:ea typeface="微软雅黑" pitchFamily="34" charset="-122"/>
              </a:endParaRPr>
            </a:p>
          </p:txBody>
        </p:sp>
      </p:grpSp>
      <p:grpSp>
        <p:nvGrpSpPr>
          <p:cNvPr id="82" name="组合 81"/>
          <p:cNvGrpSpPr/>
          <p:nvPr/>
        </p:nvGrpSpPr>
        <p:grpSpPr>
          <a:xfrm>
            <a:off x="619184" y="1558528"/>
            <a:ext cx="1631493" cy="1631493"/>
            <a:chOff x="1403648" y="1115468"/>
            <a:chExt cx="1294414" cy="1294414"/>
          </a:xfrm>
        </p:grpSpPr>
        <p:sp>
          <p:nvSpPr>
            <p:cNvPr id="83" name="椭圆 82"/>
            <p:cNvSpPr/>
            <p:nvPr/>
          </p:nvSpPr>
          <p:spPr>
            <a:xfrm>
              <a:off x="1539485" y="1259632"/>
              <a:ext cx="1022740" cy="10227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endParaRPr>
            </a:p>
          </p:txBody>
        </p:sp>
        <p:grpSp>
          <p:nvGrpSpPr>
            <p:cNvPr id="84" name="组合 83"/>
            <p:cNvGrpSpPr/>
            <p:nvPr/>
          </p:nvGrpSpPr>
          <p:grpSpPr>
            <a:xfrm>
              <a:off x="1403648" y="1115468"/>
              <a:ext cx="1294414" cy="1294414"/>
              <a:chOff x="2555776" y="915566"/>
              <a:chExt cx="1944216" cy="1944216"/>
            </a:xfrm>
            <a:effectLst>
              <a:outerShdw blurRad="63500" dist="50800" dir="8100000" algn="tr" rotWithShape="0">
                <a:prstClr val="black">
                  <a:alpha val="35000"/>
                </a:prstClr>
              </a:outerShdw>
            </a:effectLst>
          </p:grpSpPr>
          <p:sp>
            <p:nvSpPr>
              <p:cNvPr id="86" name="同心圆 85"/>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微软雅黑" panose="020B0503020204020204" pitchFamily="34" charset="-122"/>
                  <a:ea typeface="微软雅黑" panose="020B0503020204020204" pitchFamily="34" charset="-122"/>
                </a:endParaRPr>
              </a:p>
            </p:txBody>
          </p:sp>
          <p:sp>
            <p:nvSpPr>
              <p:cNvPr id="87" name="同心圆 86"/>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微软雅黑" panose="020B0503020204020204" pitchFamily="34" charset="-122"/>
                  <a:ea typeface="微软雅黑" panose="020B0503020204020204" pitchFamily="34" charset="-122"/>
                </a:endParaRPr>
              </a:p>
            </p:txBody>
          </p:sp>
        </p:grpSp>
        <p:sp>
          <p:nvSpPr>
            <p:cNvPr id="85" name="TextBox 84"/>
            <p:cNvSpPr txBox="1"/>
            <p:nvPr/>
          </p:nvSpPr>
          <p:spPr>
            <a:xfrm>
              <a:off x="1680424" y="1418288"/>
              <a:ext cx="725958" cy="659307"/>
            </a:xfrm>
            <a:prstGeom prst="rect">
              <a:avLst/>
            </a:prstGeom>
            <a:noFill/>
          </p:spPr>
          <p:txBody>
            <a:bodyPr wrap="square" rtlCol="0">
              <a:spAutoFit/>
            </a:bodyPr>
            <a:lstStyle>
              <a:defPPr>
                <a:defRPr lang="zh-CN"/>
              </a:defPPr>
              <a:lvl1pPr algn="ctr">
                <a:defRPr sz="1600" b="1">
                  <a:solidFill>
                    <a:schemeClr val="tx1">
                      <a:lumMod val="65000"/>
                      <a:lumOff val="35000"/>
                    </a:schemeClr>
                  </a:solidFill>
                  <a:effectLst>
                    <a:innerShdw blurRad="63500" dist="50800" dir="13500000">
                      <a:prstClr val="black">
                        <a:alpha val="50000"/>
                      </a:prstClr>
                    </a:innerShdw>
                  </a:effectLst>
                </a:defRPr>
              </a:lvl1pPr>
            </a:lstStyle>
            <a:p>
              <a:r>
                <a:rPr lang="zh-CN" altLang="en-US" sz="2400" dirty="0" smtClean="0">
                  <a:solidFill>
                    <a:schemeClr val="bg1"/>
                  </a:solidFill>
                  <a:effectLst/>
                  <a:latin typeface="微软雅黑" panose="020B0503020204020204" pitchFamily="34" charset="-122"/>
                  <a:ea typeface="微软雅黑" panose="020B0503020204020204" pitchFamily="34" charset="-122"/>
                </a:rPr>
                <a:t>市场策略</a:t>
              </a:r>
              <a:endParaRPr lang="zh-CN" altLang="en-US" sz="2400" dirty="0">
                <a:solidFill>
                  <a:schemeClr val="bg1"/>
                </a:solidFill>
                <a:effectLst/>
                <a:latin typeface="微软雅黑" panose="020B0503020204020204" pitchFamily="34" charset="-122"/>
                <a:ea typeface="微软雅黑" panose="020B0503020204020204" pitchFamily="34" charset="-122"/>
              </a:endParaRPr>
            </a:p>
          </p:txBody>
        </p:sp>
      </p:grpSp>
      <p:grpSp>
        <p:nvGrpSpPr>
          <p:cNvPr id="93" name="组合 92"/>
          <p:cNvGrpSpPr/>
          <p:nvPr/>
        </p:nvGrpSpPr>
        <p:grpSpPr>
          <a:xfrm>
            <a:off x="2738971" y="1203598"/>
            <a:ext cx="951862" cy="906303"/>
            <a:chOff x="2226588" y="2112361"/>
            <a:chExt cx="997900" cy="950136"/>
          </a:xfrm>
        </p:grpSpPr>
        <p:grpSp>
          <p:nvGrpSpPr>
            <p:cNvPr id="94" name="组合 93"/>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96" name="同心圆 9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97" name="椭圆 9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95" name="TextBox 94"/>
            <p:cNvSpPr txBox="1"/>
            <p:nvPr/>
          </p:nvSpPr>
          <p:spPr>
            <a:xfrm>
              <a:off x="2226588" y="2324683"/>
              <a:ext cx="997900" cy="580792"/>
            </a:xfrm>
            <a:prstGeom prst="rect">
              <a:avLst/>
            </a:prstGeom>
            <a:noFill/>
          </p:spPr>
          <p:txBody>
            <a:bodyPr wrap="square" lIns="0" tIns="0" rIns="0" bIns="0" rtlCol="0">
              <a:spAutoFit/>
            </a:bodyPr>
            <a:lstStyle/>
            <a:p>
              <a:pPr algn="ctr"/>
              <a:r>
                <a:rPr lang="zh-CN" altLang="en-US" b="1" dirty="0" smtClean="0">
                  <a:solidFill>
                    <a:schemeClr val="accent2"/>
                  </a:solidFill>
                  <a:latin typeface="微软雅黑" pitchFamily="34" charset="-122"/>
                  <a:ea typeface="微软雅黑" pitchFamily="34" charset="-122"/>
                </a:rPr>
                <a:t>销售</a:t>
              </a:r>
              <a:endParaRPr lang="en-US" altLang="zh-CN" b="1" dirty="0" smtClean="0">
                <a:solidFill>
                  <a:schemeClr val="accent2"/>
                </a:solidFill>
                <a:latin typeface="微软雅黑" pitchFamily="34" charset="-122"/>
                <a:ea typeface="微软雅黑" pitchFamily="34" charset="-122"/>
              </a:endParaRPr>
            </a:p>
            <a:p>
              <a:pPr algn="ctr"/>
              <a:r>
                <a:rPr lang="zh-CN" altLang="en-US" b="1" dirty="0" smtClean="0">
                  <a:solidFill>
                    <a:schemeClr val="accent2"/>
                  </a:solidFill>
                  <a:latin typeface="微软雅黑" pitchFamily="34" charset="-122"/>
                  <a:ea typeface="微软雅黑" pitchFamily="34" charset="-122"/>
                </a:rPr>
                <a:t>方向</a:t>
              </a:r>
              <a:endParaRPr lang="zh-CN" altLang="en-US" b="1" dirty="0">
                <a:solidFill>
                  <a:schemeClr val="accent2"/>
                </a:solidFill>
                <a:latin typeface="微软雅黑" pitchFamily="34" charset="-122"/>
                <a:ea typeface="微软雅黑" pitchFamily="34" charset="-122"/>
              </a:endParaRPr>
            </a:p>
          </p:txBody>
        </p:sp>
      </p:grpSp>
      <p:grpSp>
        <p:nvGrpSpPr>
          <p:cNvPr id="109" name="组合 108"/>
          <p:cNvGrpSpPr/>
          <p:nvPr/>
        </p:nvGrpSpPr>
        <p:grpSpPr>
          <a:xfrm>
            <a:off x="2514498" y="2400208"/>
            <a:ext cx="1062320" cy="1011474"/>
            <a:chOff x="2226588" y="2112361"/>
            <a:chExt cx="997900" cy="950136"/>
          </a:xfrm>
        </p:grpSpPr>
        <p:grpSp>
          <p:nvGrpSpPr>
            <p:cNvPr id="110" name="组合 109"/>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13" name="椭圆 11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111" name="TextBox 110"/>
            <p:cNvSpPr txBox="1"/>
            <p:nvPr/>
          </p:nvSpPr>
          <p:spPr>
            <a:xfrm>
              <a:off x="2226588" y="2324683"/>
              <a:ext cx="997900" cy="520402"/>
            </a:xfrm>
            <a:prstGeom prst="rect">
              <a:avLst/>
            </a:prstGeom>
            <a:noFill/>
          </p:spPr>
          <p:txBody>
            <a:bodyPr wrap="square" lIns="0" tIns="0" rIns="0" bIns="0" rtlCol="0">
              <a:spAutoFit/>
            </a:bodyPr>
            <a:lstStyle/>
            <a:p>
              <a:pPr algn="ctr"/>
              <a:r>
                <a:rPr lang="zh-CN" altLang="en-US" b="1" dirty="0" smtClean="0">
                  <a:solidFill>
                    <a:schemeClr val="accent4"/>
                  </a:solidFill>
                  <a:latin typeface="微软雅黑" pitchFamily="34" charset="-122"/>
                  <a:ea typeface="微软雅黑" pitchFamily="34" charset="-122"/>
                </a:rPr>
                <a:t>产品</a:t>
              </a:r>
              <a:endParaRPr lang="en-US" altLang="zh-CN" b="1" dirty="0" smtClean="0">
                <a:solidFill>
                  <a:schemeClr val="accent4"/>
                </a:solidFill>
                <a:latin typeface="微软雅黑" pitchFamily="34" charset="-122"/>
                <a:ea typeface="微软雅黑" pitchFamily="34" charset="-122"/>
              </a:endParaRPr>
            </a:p>
            <a:p>
              <a:pPr algn="ctr"/>
              <a:r>
                <a:rPr lang="zh-CN" altLang="en-US" b="1" dirty="0" smtClean="0">
                  <a:solidFill>
                    <a:schemeClr val="accent4"/>
                  </a:solidFill>
                  <a:latin typeface="微软雅黑" pitchFamily="34" charset="-122"/>
                  <a:ea typeface="微软雅黑" pitchFamily="34" charset="-122"/>
                </a:rPr>
                <a:t>计</a:t>
              </a:r>
              <a:r>
                <a:rPr lang="zh-CN" altLang="en-US" b="1" dirty="0">
                  <a:solidFill>
                    <a:schemeClr val="accent4"/>
                  </a:solidFill>
                  <a:latin typeface="微软雅黑" pitchFamily="34" charset="-122"/>
                  <a:ea typeface="微软雅黑" pitchFamily="34" charset="-122"/>
                </a:rPr>
                <a:t>划</a:t>
              </a:r>
            </a:p>
          </p:txBody>
        </p:sp>
      </p:grpSp>
      <p:grpSp>
        <p:nvGrpSpPr>
          <p:cNvPr id="129" name="Group 9"/>
          <p:cNvGrpSpPr/>
          <p:nvPr/>
        </p:nvGrpSpPr>
        <p:grpSpPr>
          <a:xfrm>
            <a:off x="2815600" y="4088295"/>
            <a:ext cx="174290" cy="466223"/>
            <a:chOff x="9117067" y="4510540"/>
            <a:chExt cx="232386" cy="621631"/>
          </a:xfrm>
        </p:grpSpPr>
        <p:sp>
          <p:nvSpPr>
            <p:cNvPr id="130" name="FlexibleLine"/>
            <p:cNvSpPr/>
            <p:nvPr/>
          </p:nvSpPr>
          <p:spPr>
            <a:xfrm>
              <a:off x="9117067" y="4510540"/>
              <a:ext cx="232386" cy="284672"/>
            </a:xfrm>
            <a:custGeom>
              <a:avLst/>
              <a:gdLst/>
              <a:ahLst/>
              <a:cxnLst/>
              <a:rect l="0" t="0" r="0" b="0"/>
              <a:pathLst>
                <a:path w="152000" h="186200" fill="none">
                  <a:moveTo>
                    <a:pt x="0" y="0"/>
                  </a:moveTo>
                  <a:lnTo>
                    <a:pt x="60800" y="0"/>
                  </a:lnTo>
                  <a:lnTo>
                    <a:pt x="60800" y="-140600"/>
                  </a:lnTo>
                  <a:cubicBezTo>
                    <a:pt x="60800" y="-167960"/>
                    <a:pt x="79040" y="-186200"/>
                    <a:pt x="106400" y="-186200"/>
                  </a:cubicBezTo>
                  <a:lnTo>
                    <a:pt x="152000" y="-186200"/>
                  </a:lnTo>
                </a:path>
              </a:pathLst>
            </a:custGeom>
            <a:noFill/>
            <a:ln w="7600" cap="flat">
              <a:solidFill>
                <a:schemeClr val="bg1">
                  <a:lumMod val="50000"/>
                </a:schemeClr>
              </a:solidFill>
              <a:bevel/>
            </a:ln>
          </p:spPr>
        </p:sp>
        <p:sp>
          <p:nvSpPr>
            <p:cNvPr id="131" name="FlexibleLine"/>
            <p:cNvSpPr/>
            <p:nvPr/>
          </p:nvSpPr>
          <p:spPr>
            <a:xfrm>
              <a:off x="9117067" y="4510540"/>
              <a:ext cx="232386" cy="168480"/>
            </a:xfrm>
            <a:custGeom>
              <a:avLst/>
              <a:gdLst/>
              <a:ahLst/>
              <a:cxnLst/>
              <a:rect l="0" t="0" r="0" b="0"/>
              <a:pathLst>
                <a:path w="152000" h="110200" fill="none">
                  <a:moveTo>
                    <a:pt x="0" y="0"/>
                  </a:moveTo>
                  <a:lnTo>
                    <a:pt x="60800" y="0"/>
                  </a:lnTo>
                  <a:lnTo>
                    <a:pt x="60800" y="64600"/>
                  </a:lnTo>
                  <a:cubicBezTo>
                    <a:pt x="60800" y="91960"/>
                    <a:pt x="79040" y="110200"/>
                    <a:pt x="106400" y="110200"/>
                  </a:cubicBezTo>
                  <a:lnTo>
                    <a:pt x="152000" y="110200"/>
                  </a:lnTo>
                </a:path>
              </a:pathLst>
            </a:custGeom>
            <a:noFill/>
            <a:ln w="7600" cap="flat">
              <a:solidFill>
                <a:schemeClr val="bg1">
                  <a:lumMod val="50000"/>
                </a:schemeClr>
              </a:solidFill>
              <a:bevel/>
            </a:ln>
          </p:spPr>
        </p:sp>
        <p:sp>
          <p:nvSpPr>
            <p:cNvPr id="132" name="FlexibleLine"/>
            <p:cNvSpPr/>
            <p:nvPr/>
          </p:nvSpPr>
          <p:spPr>
            <a:xfrm>
              <a:off x="9117067" y="4510540"/>
              <a:ext cx="232386" cy="621631"/>
            </a:xfrm>
            <a:custGeom>
              <a:avLst/>
              <a:gdLst/>
              <a:ahLst/>
              <a:cxnLst/>
              <a:rect l="0" t="0" r="0" b="0"/>
              <a:pathLst>
                <a:path w="152000" h="406600" fill="none">
                  <a:moveTo>
                    <a:pt x="0" y="0"/>
                  </a:moveTo>
                  <a:lnTo>
                    <a:pt x="60800" y="0"/>
                  </a:lnTo>
                  <a:lnTo>
                    <a:pt x="60800" y="361000"/>
                  </a:lnTo>
                  <a:cubicBezTo>
                    <a:pt x="60800" y="388360"/>
                    <a:pt x="79040" y="406600"/>
                    <a:pt x="106400" y="406600"/>
                  </a:cubicBezTo>
                  <a:lnTo>
                    <a:pt x="152000" y="406600"/>
                  </a:lnTo>
                </a:path>
              </a:pathLst>
            </a:custGeom>
            <a:noFill/>
            <a:ln w="7600" cap="flat">
              <a:solidFill>
                <a:schemeClr val="bg1">
                  <a:lumMod val="50000"/>
                </a:schemeClr>
              </a:solidFill>
              <a:bevel/>
            </a:ln>
          </p:spPr>
        </p:sp>
      </p:grpSp>
      <p:sp>
        <p:nvSpPr>
          <p:cNvPr id="133" name="Freeform 240"/>
          <p:cNvSpPr/>
          <p:nvPr/>
        </p:nvSpPr>
        <p:spPr>
          <a:xfrm>
            <a:off x="2989894" y="3622071"/>
            <a:ext cx="1969465" cy="252719"/>
          </a:xfrm>
          <a:custGeom>
            <a:avLst/>
            <a:gdLst/>
            <a:ahLst/>
            <a:cxnLst/>
            <a:rect l="0" t="0" r="0" b="0"/>
            <a:pathLst>
              <a:path w="1717600" h="220400" fill="none">
                <a:moveTo>
                  <a:pt x="0" y="220400"/>
                </a:moveTo>
                <a:lnTo>
                  <a:pt x="1717600" y="220400"/>
                </a:lnTo>
              </a:path>
            </a:pathLst>
          </a:custGeom>
          <a:gradFill>
            <a:gsLst>
              <a:gs pos="0">
                <a:srgbClr val="E7F5FB"/>
              </a:gs>
              <a:gs pos="50000">
                <a:srgbClr val="CFEBF7"/>
              </a:gs>
              <a:gs pos="100000">
                <a:srgbClr val="B7E2F3"/>
              </a:gs>
            </a:gsLst>
            <a:lin ang="5400000" scaled="0"/>
          </a:gradFill>
          <a:ln w="22800" cap="flat">
            <a:solidFill>
              <a:schemeClr val="accent5"/>
            </a:solidFill>
            <a:bevel/>
            <a:tailEnd type="oval"/>
          </a:ln>
          <a:effectLst/>
        </p:spPr>
      </p:sp>
      <p:sp>
        <p:nvSpPr>
          <p:cNvPr id="134" name="Text 4676"/>
          <p:cNvSpPr txBox="1"/>
          <p:nvPr/>
        </p:nvSpPr>
        <p:spPr>
          <a:xfrm>
            <a:off x="3071518" y="3648213"/>
            <a:ext cx="1588373"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p>
        </p:txBody>
      </p:sp>
      <p:sp>
        <p:nvSpPr>
          <p:cNvPr id="135" name="Freeform 238"/>
          <p:cNvSpPr/>
          <p:nvPr/>
        </p:nvSpPr>
        <p:spPr>
          <a:xfrm>
            <a:off x="2989890" y="3961935"/>
            <a:ext cx="1891036" cy="252719"/>
          </a:xfrm>
          <a:custGeom>
            <a:avLst/>
            <a:gdLst/>
            <a:ahLst/>
            <a:cxnLst/>
            <a:rect l="0" t="0" r="0" b="0"/>
            <a:pathLst>
              <a:path w="1649200" h="220400" fill="none">
                <a:moveTo>
                  <a:pt x="0" y="220400"/>
                </a:moveTo>
                <a:lnTo>
                  <a:pt x="1649200" y="220400"/>
                </a:lnTo>
              </a:path>
            </a:pathLst>
          </a:custGeom>
          <a:gradFill>
            <a:gsLst>
              <a:gs pos="0">
                <a:srgbClr val="E7F5FB"/>
              </a:gs>
              <a:gs pos="50000">
                <a:srgbClr val="CFEBF7"/>
              </a:gs>
              <a:gs pos="100000">
                <a:srgbClr val="B7E2F3"/>
              </a:gs>
            </a:gsLst>
            <a:lin ang="5400000" scaled="0"/>
          </a:gradFill>
          <a:ln w="22800" cap="flat">
            <a:solidFill>
              <a:schemeClr val="accent5"/>
            </a:solidFill>
            <a:bevel/>
            <a:tailEnd type="oval"/>
          </a:ln>
          <a:effectLst/>
        </p:spPr>
      </p:sp>
      <p:sp>
        <p:nvSpPr>
          <p:cNvPr id="136" name="Text 4677"/>
          <p:cNvSpPr txBox="1"/>
          <p:nvPr/>
        </p:nvSpPr>
        <p:spPr>
          <a:xfrm>
            <a:off x="3071514" y="3988077"/>
            <a:ext cx="1531813"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p>
        </p:txBody>
      </p:sp>
      <p:sp>
        <p:nvSpPr>
          <p:cNvPr id="137" name="Freeform 236"/>
          <p:cNvSpPr/>
          <p:nvPr/>
        </p:nvSpPr>
        <p:spPr>
          <a:xfrm>
            <a:off x="2989890" y="4301798"/>
            <a:ext cx="1315882" cy="252719"/>
          </a:xfrm>
          <a:custGeom>
            <a:avLst/>
            <a:gdLst/>
            <a:ahLst/>
            <a:cxnLst/>
            <a:rect l="0" t="0" r="0" b="0"/>
            <a:pathLst>
              <a:path w="1147600" h="220400" fill="none">
                <a:moveTo>
                  <a:pt x="0" y="220400"/>
                </a:moveTo>
                <a:lnTo>
                  <a:pt x="1147600" y="220400"/>
                </a:lnTo>
              </a:path>
            </a:pathLst>
          </a:custGeom>
          <a:gradFill>
            <a:gsLst>
              <a:gs pos="0">
                <a:srgbClr val="E7F5FB"/>
              </a:gs>
              <a:gs pos="50000">
                <a:srgbClr val="CFEBF7"/>
              </a:gs>
              <a:gs pos="100000">
                <a:srgbClr val="B7E2F3"/>
              </a:gs>
            </a:gsLst>
            <a:lin ang="5400000" scaled="0"/>
          </a:gradFill>
          <a:ln w="22800" cap="flat">
            <a:solidFill>
              <a:schemeClr val="accent5"/>
            </a:solidFill>
            <a:bevel/>
            <a:tailEnd type="oval"/>
          </a:ln>
          <a:effectLst/>
        </p:spPr>
      </p:sp>
      <p:sp>
        <p:nvSpPr>
          <p:cNvPr id="138" name="Text 4678"/>
          <p:cNvSpPr txBox="1"/>
          <p:nvPr/>
        </p:nvSpPr>
        <p:spPr>
          <a:xfrm>
            <a:off x="3071513" y="4327941"/>
            <a:ext cx="990254"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p>
        </p:txBody>
      </p:sp>
      <p:pic>
        <p:nvPicPr>
          <p:cNvPr id="139"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0181" y="860659"/>
            <a:ext cx="2278203" cy="4447395"/>
          </a:xfrm>
          <a:prstGeom prst="rect">
            <a:avLst/>
          </a:prstGeom>
          <a:effectLst>
            <a:outerShdw blurRad="177800" dist="469900" dir="2700000" algn="tl" rotWithShape="0">
              <a:prstClr val="black">
                <a:alpha val="24000"/>
              </a:prstClr>
            </a:outerShdw>
          </a:effectLst>
        </p:spPr>
      </p:pic>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53" presetClass="entr" presetSubtype="16" fill="hold" nodeType="withEffect">
                                  <p:stCondLst>
                                    <p:cond delay="0"/>
                                  </p:stCondLst>
                                  <p:childTnLst>
                                    <p:set>
                                      <p:cBhvr>
                                        <p:cTn id="15" dur="1" fill="hold">
                                          <p:stCondLst>
                                            <p:cond delay="0"/>
                                          </p:stCondLst>
                                        </p:cTn>
                                        <p:tgtEl>
                                          <p:spTgt spid="109"/>
                                        </p:tgtEl>
                                        <p:attrNameLst>
                                          <p:attrName>style.visibility</p:attrName>
                                        </p:attrNameLst>
                                      </p:cBhvr>
                                      <p:to>
                                        <p:strVal val="visible"/>
                                      </p:to>
                                    </p:set>
                                    <p:anim calcmode="lin" valueType="num">
                                      <p:cBhvr>
                                        <p:cTn id="16" dur="500" fill="hold"/>
                                        <p:tgtEl>
                                          <p:spTgt spid="109"/>
                                        </p:tgtEl>
                                        <p:attrNameLst>
                                          <p:attrName>ppt_w</p:attrName>
                                        </p:attrNameLst>
                                      </p:cBhvr>
                                      <p:tavLst>
                                        <p:tav tm="0">
                                          <p:val>
                                            <p:fltVal val="0"/>
                                          </p:val>
                                        </p:tav>
                                        <p:tav tm="100000">
                                          <p:val>
                                            <p:strVal val="#ppt_w"/>
                                          </p:val>
                                        </p:tav>
                                      </p:tavLst>
                                    </p:anim>
                                    <p:anim calcmode="lin" valueType="num">
                                      <p:cBhvr>
                                        <p:cTn id="17" dur="500" fill="hold"/>
                                        <p:tgtEl>
                                          <p:spTgt spid="109"/>
                                        </p:tgtEl>
                                        <p:attrNameLst>
                                          <p:attrName>ppt_h</p:attrName>
                                        </p:attrNameLst>
                                      </p:cBhvr>
                                      <p:tavLst>
                                        <p:tav tm="0">
                                          <p:val>
                                            <p:fltVal val="0"/>
                                          </p:val>
                                        </p:tav>
                                        <p:tav tm="100000">
                                          <p:val>
                                            <p:strVal val="#ppt_h"/>
                                          </p:val>
                                        </p:tav>
                                      </p:tavLst>
                                    </p:anim>
                                    <p:animEffect transition="in" filter="fade">
                                      <p:cBhvr>
                                        <p:cTn id="18" dur="500"/>
                                        <p:tgtEl>
                                          <p:spTgt spid="109"/>
                                        </p:tgtEl>
                                      </p:cBhvr>
                                    </p:animEffect>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53" presetClass="entr" presetSubtype="16" fill="hold" nodeType="withEffect">
                                  <p:stCondLst>
                                    <p:cond delay="0"/>
                                  </p:stCondLst>
                                  <p:childTnLst>
                                    <p:set>
                                      <p:cBhvr>
                                        <p:cTn id="24" dur="1" fill="hold">
                                          <p:stCondLst>
                                            <p:cond delay="0"/>
                                          </p:stCondLst>
                                        </p:cTn>
                                        <p:tgtEl>
                                          <p:spTgt spid="93"/>
                                        </p:tgtEl>
                                        <p:attrNameLst>
                                          <p:attrName>style.visibility</p:attrName>
                                        </p:attrNameLst>
                                      </p:cBhvr>
                                      <p:to>
                                        <p:strVal val="visible"/>
                                      </p:to>
                                    </p:set>
                                    <p:anim calcmode="lin" valueType="num">
                                      <p:cBhvr>
                                        <p:cTn id="25" dur="500" fill="hold"/>
                                        <p:tgtEl>
                                          <p:spTgt spid="93"/>
                                        </p:tgtEl>
                                        <p:attrNameLst>
                                          <p:attrName>ppt_w</p:attrName>
                                        </p:attrNameLst>
                                      </p:cBhvr>
                                      <p:tavLst>
                                        <p:tav tm="0">
                                          <p:val>
                                            <p:fltVal val="0"/>
                                          </p:val>
                                        </p:tav>
                                        <p:tav tm="100000">
                                          <p:val>
                                            <p:strVal val="#ppt_w"/>
                                          </p:val>
                                        </p:tav>
                                      </p:tavLst>
                                    </p:anim>
                                    <p:anim calcmode="lin" valueType="num">
                                      <p:cBhvr>
                                        <p:cTn id="26" dur="500" fill="hold"/>
                                        <p:tgtEl>
                                          <p:spTgt spid="93"/>
                                        </p:tgtEl>
                                        <p:attrNameLst>
                                          <p:attrName>ppt_h</p:attrName>
                                        </p:attrNameLst>
                                      </p:cBhvr>
                                      <p:tavLst>
                                        <p:tav tm="0">
                                          <p:val>
                                            <p:fltVal val="0"/>
                                          </p:val>
                                        </p:tav>
                                        <p:tav tm="100000">
                                          <p:val>
                                            <p:strVal val="#ppt_h"/>
                                          </p:val>
                                        </p:tav>
                                      </p:tavLst>
                                    </p:anim>
                                    <p:animEffect transition="in" filter="fade">
                                      <p:cBhvr>
                                        <p:cTn id="27" dur="500"/>
                                        <p:tgtEl>
                                          <p:spTgt spid="93"/>
                                        </p:tgtEl>
                                      </p:cBhvr>
                                    </p:animEffect>
                                  </p:childTnLst>
                                </p:cTn>
                              </p:par>
                            </p:childTnLst>
                          </p:cTn>
                        </p:par>
                        <p:par>
                          <p:cTn id="28" fill="hold">
                            <p:stCondLst>
                              <p:cond delay="1500"/>
                            </p:stCondLst>
                            <p:childTnLst>
                              <p:par>
                                <p:cTn id="29" presetID="22" presetClass="entr" presetSubtype="2"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par>
                                <p:cTn id="32" presetID="53" presetClass="entr" presetSubtype="16" fill="hold" nodeType="withEffect">
                                  <p:stCondLst>
                                    <p:cond delay="0"/>
                                  </p:stCondLst>
                                  <p:childTnLst>
                                    <p:set>
                                      <p:cBhvr>
                                        <p:cTn id="33" dur="1" fill="hold">
                                          <p:stCondLst>
                                            <p:cond delay="0"/>
                                          </p:stCondLst>
                                        </p:cTn>
                                        <p:tgtEl>
                                          <p:spTgt spid="77"/>
                                        </p:tgtEl>
                                        <p:attrNameLst>
                                          <p:attrName>style.visibility</p:attrName>
                                        </p:attrNameLst>
                                      </p:cBhvr>
                                      <p:to>
                                        <p:strVal val="visible"/>
                                      </p:to>
                                    </p:set>
                                    <p:anim calcmode="lin" valueType="num">
                                      <p:cBhvr>
                                        <p:cTn id="34" dur="500" fill="hold"/>
                                        <p:tgtEl>
                                          <p:spTgt spid="77"/>
                                        </p:tgtEl>
                                        <p:attrNameLst>
                                          <p:attrName>ppt_w</p:attrName>
                                        </p:attrNameLst>
                                      </p:cBhvr>
                                      <p:tavLst>
                                        <p:tav tm="0">
                                          <p:val>
                                            <p:fltVal val="0"/>
                                          </p:val>
                                        </p:tav>
                                        <p:tav tm="100000">
                                          <p:val>
                                            <p:strVal val="#ppt_w"/>
                                          </p:val>
                                        </p:tav>
                                      </p:tavLst>
                                    </p:anim>
                                    <p:anim calcmode="lin" valueType="num">
                                      <p:cBhvr>
                                        <p:cTn id="35" dur="500" fill="hold"/>
                                        <p:tgtEl>
                                          <p:spTgt spid="77"/>
                                        </p:tgtEl>
                                        <p:attrNameLst>
                                          <p:attrName>ppt_h</p:attrName>
                                        </p:attrNameLst>
                                      </p:cBhvr>
                                      <p:tavLst>
                                        <p:tav tm="0">
                                          <p:val>
                                            <p:fltVal val="0"/>
                                          </p:val>
                                        </p:tav>
                                        <p:tav tm="100000">
                                          <p:val>
                                            <p:strVal val="#ppt_h"/>
                                          </p:val>
                                        </p:tav>
                                      </p:tavLst>
                                    </p:anim>
                                    <p:animEffect transition="in" filter="fade">
                                      <p:cBhvr>
                                        <p:cTn id="36" dur="500"/>
                                        <p:tgtEl>
                                          <p:spTgt spid="77"/>
                                        </p:tgtEl>
                                      </p:cBhvr>
                                    </p:animEffect>
                                  </p:childTnLst>
                                </p:cTn>
                              </p:par>
                            </p:childTnLst>
                          </p:cTn>
                        </p:par>
                        <p:par>
                          <p:cTn id="37" fill="hold">
                            <p:stCondLst>
                              <p:cond delay="2000"/>
                            </p:stCondLst>
                            <p:childTnLst>
                              <p:par>
                                <p:cTn id="38" presetID="22" presetClass="entr" presetSubtype="8"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par>
                                <p:cTn id="41" presetID="22" presetClass="entr" presetSubtype="8"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wipe(left)">
                                      <p:cBhvr>
                                        <p:cTn id="43" dur="500"/>
                                        <p:tgtEl>
                                          <p:spTgt spid="5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22" presetClass="entr" presetSubtype="8"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left)">
                                      <p:cBhvr>
                                        <p:cTn id="49" dur="500"/>
                                        <p:tgtEl>
                                          <p:spTgt spid="5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childTnLst>
                                </p:cTn>
                              </p:par>
                              <p:par>
                                <p:cTn id="53" presetID="22" presetClass="entr" presetSubtype="8"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wipe(left)">
                                      <p:cBhvr>
                                        <p:cTn id="55" dur="500"/>
                                        <p:tgtEl>
                                          <p:spTgt spid="5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childTnLst>
                          </p:cTn>
                        </p:par>
                        <p:par>
                          <p:cTn id="59" fill="hold">
                            <p:stCondLst>
                              <p:cond delay="2500"/>
                            </p:stCondLst>
                            <p:childTnLst>
                              <p:par>
                                <p:cTn id="60" presetID="22" presetClass="entr" presetSubtype="8"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500"/>
                                        <p:tgtEl>
                                          <p:spTgt spid="14"/>
                                        </p:tgtEl>
                                      </p:cBhvr>
                                    </p:animEffect>
                                  </p:childTnLst>
                                </p:cTn>
                              </p:par>
                              <p:par>
                                <p:cTn id="63" presetID="22" presetClass="entr" presetSubtype="8"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wipe(left)">
                                      <p:cBhvr>
                                        <p:cTn id="65" dur="500"/>
                                        <p:tgtEl>
                                          <p:spTgt spid="5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par>
                                <p:cTn id="69" presetID="22" presetClass="entr" presetSubtype="8" fill="hold"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fade">
                                      <p:cBhvr>
                                        <p:cTn id="74" dur="500"/>
                                        <p:tgtEl>
                                          <p:spTgt spid="60"/>
                                        </p:tgtEl>
                                      </p:cBhvr>
                                    </p:animEffect>
                                  </p:childTnLst>
                                </p:cTn>
                              </p:par>
                              <p:par>
                                <p:cTn id="75" presetID="22" presetClass="entr" presetSubtype="8" fill="hold"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wipe(left)">
                                      <p:cBhvr>
                                        <p:cTn id="77" dur="500"/>
                                        <p:tgtEl>
                                          <p:spTgt spid="6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2"/>
                                        </p:tgtEl>
                                        <p:attrNameLst>
                                          <p:attrName>style.visibility</p:attrName>
                                        </p:attrNameLst>
                                      </p:cBhvr>
                                      <p:to>
                                        <p:strVal val="visible"/>
                                      </p:to>
                                    </p:set>
                                    <p:animEffect transition="in" filter="fade">
                                      <p:cBhvr>
                                        <p:cTn id="80" dur="500"/>
                                        <p:tgtEl>
                                          <p:spTgt spid="62"/>
                                        </p:tgtEl>
                                      </p:cBhvr>
                                    </p:animEffect>
                                  </p:childTnLst>
                                </p:cTn>
                              </p:par>
                            </p:childTnLst>
                          </p:cTn>
                        </p:par>
                        <p:par>
                          <p:cTn id="81" fill="hold">
                            <p:stCondLst>
                              <p:cond delay="3000"/>
                            </p:stCondLst>
                            <p:childTnLst>
                              <p:par>
                                <p:cTn id="82" presetID="22" presetClass="entr" presetSubtype="8" fill="hold" nodeType="afterEffect">
                                  <p:stCondLst>
                                    <p:cond delay="0"/>
                                  </p:stCondLst>
                                  <p:childTnLst>
                                    <p:set>
                                      <p:cBhvr>
                                        <p:cTn id="83" dur="1" fill="hold">
                                          <p:stCondLst>
                                            <p:cond delay="0"/>
                                          </p:stCondLst>
                                        </p:cTn>
                                        <p:tgtEl>
                                          <p:spTgt spid="129"/>
                                        </p:tgtEl>
                                        <p:attrNameLst>
                                          <p:attrName>style.visibility</p:attrName>
                                        </p:attrNameLst>
                                      </p:cBhvr>
                                      <p:to>
                                        <p:strVal val="visible"/>
                                      </p:to>
                                    </p:set>
                                    <p:animEffect transition="in" filter="wipe(left)">
                                      <p:cBhvr>
                                        <p:cTn id="84" dur="500"/>
                                        <p:tgtEl>
                                          <p:spTgt spid="129"/>
                                        </p:tgtEl>
                                      </p:cBhvr>
                                    </p:animEffect>
                                  </p:childTnLst>
                                </p:cTn>
                              </p:par>
                              <p:par>
                                <p:cTn id="85" presetID="22" presetClass="entr" presetSubtype="8" fill="hold" nodeType="withEffect">
                                  <p:stCondLst>
                                    <p:cond delay="0"/>
                                  </p:stCondLst>
                                  <p:childTnLst>
                                    <p:set>
                                      <p:cBhvr>
                                        <p:cTn id="86" dur="1" fill="hold">
                                          <p:stCondLst>
                                            <p:cond delay="0"/>
                                          </p:stCondLst>
                                        </p:cTn>
                                        <p:tgtEl>
                                          <p:spTgt spid="133"/>
                                        </p:tgtEl>
                                        <p:attrNameLst>
                                          <p:attrName>style.visibility</p:attrName>
                                        </p:attrNameLst>
                                      </p:cBhvr>
                                      <p:to>
                                        <p:strVal val="visible"/>
                                      </p:to>
                                    </p:set>
                                    <p:animEffect transition="in" filter="wipe(left)">
                                      <p:cBhvr>
                                        <p:cTn id="87" dur="500"/>
                                        <p:tgtEl>
                                          <p:spTgt spid="13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34"/>
                                        </p:tgtEl>
                                        <p:attrNameLst>
                                          <p:attrName>style.visibility</p:attrName>
                                        </p:attrNameLst>
                                      </p:cBhvr>
                                      <p:to>
                                        <p:strVal val="visible"/>
                                      </p:to>
                                    </p:set>
                                    <p:animEffect transition="in" filter="fade">
                                      <p:cBhvr>
                                        <p:cTn id="90" dur="500"/>
                                        <p:tgtEl>
                                          <p:spTgt spid="134"/>
                                        </p:tgtEl>
                                      </p:cBhvr>
                                    </p:animEffect>
                                  </p:childTnLst>
                                </p:cTn>
                              </p:par>
                              <p:par>
                                <p:cTn id="91" presetID="22" presetClass="entr" presetSubtype="8" fill="hold" nodeType="withEffect">
                                  <p:stCondLst>
                                    <p:cond delay="0"/>
                                  </p:stCondLst>
                                  <p:childTnLst>
                                    <p:set>
                                      <p:cBhvr>
                                        <p:cTn id="92" dur="1" fill="hold">
                                          <p:stCondLst>
                                            <p:cond delay="0"/>
                                          </p:stCondLst>
                                        </p:cTn>
                                        <p:tgtEl>
                                          <p:spTgt spid="135"/>
                                        </p:tgtEl>
                                        <p:attrNameLst>
                                          <p:attrName>style.visibility</p:attrName>
                                        </p:attrNameLst>
                                      </p:cBhvr>
                                      <p:to>
                                        <p:strVal val="visible"/>
                                      </p:to>
                                    </p:set>
                                    <p:animEffect transition="in" filter="wipe(left)">
                                      <p:cBhvr>
                                        <p:cTn id="93" dur="500"/>
                                        <p:tgtEl>
                                          <p:spTgt spid="13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36"/>
                                        </p:tgtEl>
                                        <p:attrNameLst>
                                          <p:attrName>style.visibility</p:attrName>
                                        </p:attrNameLst>
                                      </p:cBhvr>
                                      <p:to>
                                        <p:strVal val="visible"/>
                                      </p:to>
                                    </p:set>
                                    <p:animEffect transition="in" filter="fade">
                                      <p:cBhvr>
                                        <p:cTn id="96" dur="500"/>
                                        <p:tgtEl>
                                          <p:spTgt spid="136"/>
                                        </p:tgtEl>
                                      </p:cBhvr>
                                    </p:animEffect>
                                  </p:childTnLst>
                                </p:cTn>
                              </p:par>
                              <p:par>
                                <p:cTn id="97" presetID="22" presetClass="entr" presetSubtype="8" fill="hold" nodeType="withEffect">
                                  <p:stCondLst>
                                    <p:cond delay="0"/>
                                  </p:stCondLst>
                                  <p:childTnLst>
                                    <p:set>
                                      <p:cBhvr>
                                        <p:cTn id="98" dur="1" fill="hold">
                                          <p:stCondLst>
                                            <p:cond delay="0"/>
                                          </p:stCondLst>
                                        </p:cTn>
                                        <p:tgtEl>
                                          <p:spTgt spid="137"/>
                                        </p:tgtEl>
                                        <p:attrNameLst>
                                          <p:attrName>style.visibility</p:attrName>
                                        </p:attrNameLst>
                                      </p:cBhvr>
                                      <p:to>
                                        <p:strVal val="visible"/>
                                      </p:to>
                                    </p:set>
                                    <p:animEffect transition="in" filter="wipe(left)">
                                      <p:cBhvr>
                                        <p:cTn id="99" dur="500"/>
                                        <p:tgtEl>
                                          <p:spTgt spid="13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38"/>
                                        </p:tgtEl>
                                        <p:attrNameLst>
                                          <p:attrName>style.visibility</p:attrName>
                                        </p:attrNameLst>
                                      </p:cBhvr>
                                      <p:to>
                                        <p:strVal val="visible"/>
                                      </p:to>
                                    </p:set>
                                    <p:animEffect transition="in" filter="fade">
                                      <p:cBhvr>
                                        <p:cTn id="102" dur="500"/>
                                        <p:tgtEl>
                                          <p:spTgt spid="138"/>
                                        </p:tgtEl>
                                      </p:cBhvr>
                                    </p:animEffect>
                                  </p:childTnLst>
                                </p:cTn>
                              </p:par>
                            </p:childTnLst>
                          </p:cTn>
                        </p:par>
                        <p:par>
                          <p:cTn id="103" fill="hold">
                            <p:stCondLst>
                              <p:cond delay="3500"/>
                            </p:stCondLst>
                            <p:childTnLst>
                              <p:par>
                                <p:cTn id="104" presetID="2" presetClass="entr" presetSubtype="6" fill="hold" nodeType="afterEffect">
                                  <p:stCondLst>
                                    <p:cond delay="0"/>
                                  </p:stCondLst>
                                  <p:childTnLst>
                                    <p:set>
                                      <p:cBhvr>
                                        <p:cTn id="105" dur="1" fill="hold">
                                          <p:stCondLst>
                                            <p:cond delay="0"/>
                                          </p:stCondLst>
                                        </p:cTn>
                                        <p:tgtEl>
                                          <p:spTgt spid="140"/>
                                        </p:tgtEl>
                                        <p:attrNameLst>
                                          <p:attrName>style.visibility</p:attrName>
                                        </p:attrNameLst>
                                      </p:cBhvr>
                                      <p:to>
                                        <p:strVal val="visible"/>
                                      </p:to>
                                    </p:set>
                                    <p:anim calcmode="lin" valueType="num">
                                      <p:cBhvr additive="base">
                                        <p:cTn id="106" dur="500" fill="hold"/>
                                        <p:tgtEl>
                                          <p:spTgt spid="140"/>
                                        </p:tgtEl>
                                        <p:attrNameLst>
                                          <p:attrName>ppt_x</p:attrName>
                                        </p:attrNameLst>
                                      </p:cBhvr>
                                      <p:tavLst>
                                        <p:tav tm="0">
                                          <p:val>
                                            <p:strVal val="1+#ppt_w/2"/>
                                          </p:val>
                                        </p:tav>
                                        <p:tav tm="100000">
                                          <p:val>
                                            <p:strVal val="#ppt_x"/>
                                          </p:val>
                                        </p:tav>
                                      </p:tavLst>
                                    </p:anim>
                                    <p:anim calcmode="lin" valueType="num">
                                      <p:cBhvr additive="base">
                                        <p:cTn id="107" dur="500" fill="hold"/>
                                        <p:tgtEl>
                                          <p:spTgt spid="140"/>
                                        </p:tgtEl>
                                        <p:attrNameLst>
                                          <p:attrName>ppt_y</p:attrName>
                                        </p:attrNameLst>
                                      </p:cBhvr>
                                      <p:tavLst>
                                        <p:tav tm="0">
                                          <p:val>
                                            <p:strVal val="1+#ppt_h/2"/>
                                          </p:val>
                                        </p:tav>
                                        <p:tav tm="100000">
                                          <p:val>
                                            <p:strVal val="#ppt_y"/>
                                          </p:val>
                                        </p:tav>
                                      </p:tavLst>
                                    </p:anim>
                                  </p:childTnLst>
                                </p:cTn>
                              </p:par>
                            </p:childTnLst>
                          </p:cTn>
                        </p:par>
                        <p:par>
                          <p:cTn id="108" fill="hold">
                            <p:stCondLst>
                              <p:cond delay="4000"/>
                            </p:stCondLst>
                            <p:childTnLst>
                              <p:par>
                                <p:cTn id="109" presetID="42" presetClass="entr" presetSubtype="0" fill="hold" nodeType="afterEffect">
                                  <p:stCondLst>
                                    <p:cond delay="0"/>
                                  </p:stCondLst>
                                  <p:childTnLst>
                                    <p:set>
                                      <p:cBhvr>
                                        <p:cTn id="110" dur="1" fill="hold">
                                          <p:stCondLst>
                                            <p:cond delay="0"/>
                                          </p:stCondLst>
                                        </p:cTn>
                                        <p:tgtEl>
                                          <p:spTgt spid="139"/>
                                        </p:tgtEl>
                                        <p:attrNameLst>
                                          <p:attrName>style.visibility</p:attrName>
                                        </p:attrNameLst>
                                      </p:cBhvr>
                                      <p:to>
                                        <p:strVal val="visible"/>
                                      </p:to>
                                    </p:set>
                                    <p:animEffect transition="in" filter="fade">
                                      <p:cBhvr>
                                        <p:cTn id="111" dur="750"/>
                                        <p:tgtEl>
                                          <p:spTgt spid="139"/>
                                        </p:tgtEl>
                                      </p:cBhvr>
                                    </p:animEffect>
                                    <p:anim calcmode="lin" valueType="num">
                                      <p:cBhvr>
                                        <p:cTn id="112" dur="750" fill="hold"/>
                                        <p:tgtEl>
                                          <p:spTgt spid="139"/>
                                        </p:tgtEl>
                                        <p:attrNameLst>
                                          <p:attrName>ppt_x</p:attrName>
                                        </p:attrNameLst>
                                      </p:cBhvr>
                                      <p:tavLst>
                                        <p:tav tm="0">
                                          <p:val>
                                            <p:strVal val="#ppt_x"/>
                                          </p:val>
                                        </p:tav>
                                        <p:tav tm="100000">
                                          <p:val>
                                            <p:strVal val="#ppt_x"/>
                                          </p:val>
                                        </p:tav>
                                      </p:tavLst>
                                    </p:anim>
                                    <p:anim calcmode="lin" valueType="num">
                                      <p:cBhvr>
                                        <p:cTn id="113" dur="750" fill="hold"/>
                                        <p:tgtEl>
                                          <p:spTgt spid="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P spid="56" grpId="0"/>
      <p:bldP spid="58" grpId="0"/>
      <p:bldP spid="60" grpId="0"/>
      <p:bldP spid="62" grpId="0"/>
      <p:bldP spid="134" grpId="0"/>
      <p:bldP spid="136" grpId="0"/>
      <p:bldP spid="1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0" name="Line"/>
          <p:cNvCxnSpPr/>
          <p:nvPr/>
        </p:nvCxnSpPr>
        <p:spPr>
          <a:xfrm rot="10800000" flipH="1" flipV="1">
            <a:off x="4761200" y="1393258"/>
            <a:ext cx="613193" cy="530420"/>
          </a:xfrm>
          <a:prstGeom prst="line">
            <a:avLst/>
          </a:prstGeom>
          <a:ln w="12700" cap="flat">
            <a:solidFill>
              <a:schemeClr val="bg1">
                <a:lumMod val="75000"/>
              </a:schemeClr>
            </a:solidFill>
            <a:prstDash val="dash"/>
            <a:miter lim="800000"/>
          </a:ln>
        </p:spPr>
      </p:cxnSp>
      <p:cxnSp>
        <p:nvCxnSpPr>
          <p:cNvPr id="209" name="Line"/>
          <p:cNvCxnSpPr/>
          <p:nvPr/>
        </p:nvCxnSpPr>
        <p:spPr>
          <a:xfrm rot="11700000" flipH="1" flipV="1">
            <a:off x="5700816" y="2354035"/>
            <a:ext cx="613193" cy="530420"/>
          </a:xfrm>
          <a:prstGeom prst="line">
            <a:avLst/>
          </a:prstGeom>
          <a:ln w="12700" cap="flat">
            <a:solidFill>
              <a:schemeClr val="bg1">
                <a:lumMod val="75000"/>
              </a:schemeClr>
            </a:solidFill>
            <a:prstDash val="dash"/>
            <a:miter lim="800000"/>
          </a:ln>
        </p:spPr>
      </p:cxnSp>
      <p:cxnSp>
        <p:nvCxnSpPr>
          <p:cNvPr id="208" name="Line"/>
          <p:cNvCxnSpPr/>
          <p:nvPr/>
        </p:nvCxnSpPr>
        <p:spPr>
          <a:xfrm rot="900000" flipH="1" flipV="1">
            <a:off x="6862447" y="3290248"/>
            <a:ext cx="613193" cy="530420"/>
          </a:xfrm>
          <a:prstGeom prst="line">
            <a:avLst/>
          </a:prstGeom>
          <a:ln w="12700" cap="flat">
            <a:solidFill>
              <a:schemeClr val="bg1">
                <a:lumMod val="75000"/>
              </a:schemeClr>
            </a:solidFill>
            <a:prstDash val="dash"/>
            <a:miter lim="800000"/>
          </a:ln>
        </p:spPr>
      </p:cxnSp>
      <p:cxnSp>
        <p:nvCxnSpPr>
          <p:cNvPr id="207" name="Line"/>
          <p:cNvCxnSpPr/>
          <p:nvPr/>
        </p:nvCxnSpPr>
        <p:spPr>
          <a:xfrm rot="15300000" flipH="1" flipV="1">
            <a:off x="7553262" y="2115077"/>
            <a:ext cx="613193" cy="530420"/>
          </a:xfrm>
          <a:prstGeom prst="line">
            <a:avLst/>
          </a:prstGeom>
          <a:ln w="12700" cap="flat">
            <a:solidFill>
              <a:schemeClr val="bg1">
                <a:lumMod val="75000"/>
              </a:schemeClr>
            </a:solidFill>
            <a:prstDash val="dash"/>
            <a:miter lim="800000"/>
          </a:ln>
        </p:spPr>
      </p:cxnSp>
      <p:cxnSp>
        <p:nvCxnSpPr>
          <p:cNvPr id="206" name="Line"/>
          <p:cNvCxnSpPr/>
          <p:nvPr/>
        </p:nvCxnSpPr>
        <p:spPr>
          <a:xfrm rot="17100000" flipH="1" flipV="1">
            <a:off x="7121213" y="2589821"/>
            <a:ext cx="613193" cy="530420"/>
          </a:xfrm>
          <a:prstGeom prst="line">
            <a:avLst/>
          </a:prstGeom>
          <a:ln w="12700" cap="flat">
            <a:solidFill>
              <a:schemeClr val="bg1">
                <a:lumMod val="75000"/>
              </a:schemeClr>
            </a:solidFill>
            <a:prstDash val="dash"/>
            <a:miter lim="800000"/>
          </a:ln>
        </p:spPr>
      </p:cxnSp>
      <p:cxnSp>
        <p:nvCxnSpPr>
          <p:cNvPr id="193" name="Line"/>
          <p:cNvCxnSpPr/>
          <p:nvPr/>
        </p:nvCxnSpPr>
        <p:spPr>
          <a:xfrm rot="15300000" flipH="1" flipV="1">
            <a:off x="6173508" y="2191305"/>
            <a:ext cx="613193" cy="530420"/>
          </a:xfrm>
          <a:prstGeom prst="line">
            <a:avLst/>
          </a:prstGeom>
          <a:ln w="12700" cap="flat">
            <a:solidFill>
              <a:schemeClr val="bg1">
                <a:lumMod val="75000"/>
              </a:schemeClr>
            </a:solidFill>
            <a:prstDash val="dash"/>
            <a:miter lim="800000"/>
          </a:ln>
        </p:spPr>
      </p:cxnSp>
      <p:cxnSp>
        <p:nvCxnSpPr>
          <p:cNvPr id="189" name="Line"/>
          <p:cNvCxnSpPr/>
          <p:nvPr/>
        </p:nvCxnSpPr>
        <p:spPr>
          <a:xfrm rot="17100000" flipH="1" flipV="1">
            <a:off x="1951449" y="2925457"/>
            <a:ext cx="613193" cy="530420"/>
          </a:xfrm>
          <a:prstGeom prst="line">
            <a:avLst/>
          </a:prstGeom>
          <a:ln w="12700" cap="flat">
            <a:solidFill>
              <a:schemeClr val="bg1">
                <a:lumMod val="75000"/>
              </a:schemeClr>
            </a:solidFill>
            <a:prstDash val="dash"/>
            <a:miter lim="800000"/>
          </a:ln>
        </p:spPr>
      </p:cxnSp>
      <p:cxnSp>
        <p:nvCxnSpPr>
          <p:cNvPr id="190" name="Line"/>
          <p:cNvCxnSpPr/>
          <p:nvPr/>
        </p:nvCxnSpPr>
        <p:spPr>
          <a:xfrm rot="17100000" flipH="1" flipV="1">
            <a:off x="949469" y="2629990"/>
            <a:ext cx="613193" cy="530420"/>
          </a:xfrm>
          <a:prstGeom prst="line">
            <a:avLst/>
          </a:prstGeom>
          <a:ln w="12700" cap="flat">
            <a:solidFill>
              <a:schemeClr val="bg1">
                <a:lumMod val="75000"/>
              </a:schemeClr>
            </a:solidFill>
            <a:prstDash val="dash"/>
            <a:miter lim="800000"/>
          </a:ln>
        </p:spPr>
      </p:cxnSp>
      <p:cxnSp>
        <p:nvCxnSpPr>
          <p:cNvPr id="191" name="Line"/>
          <p:cNvCxnSpPr/>
          <p:nvPr/>
        </p:nvCxnSpPr>
        <p:spPr>
          <a:xfrm rot="2700000" flipH="1" flipV="1">
            <a:off x="1479124" y="2763718"/>
            <a:ext cx="613193" cy="530420"/>
          </a:xfrm>
          <a:prstGeom prst="line">
            <a:avLst/>
          </a:prstGeom>
          <a:ln w="12700" cap="flat">
            <a:solidFill>
              <a:schemeClr val="bg1">
                <a:lumMod val="75000"/>
              </a:schemeClr>
            </a:solidFill>
            <a:prstDash val="dash"/>
            <a:miter lim="800000"/>
          </a:ln>
        </p:spPr>
      </p:cxnSp>
      <p:cxnSp>
        <p:nvCxnSpPr>
          <p:cNvPr id="181" name="Line"/>
          <p:cNvCxnSpPr/>
          <p:nvPr/>
        </p:nvCxnSpPr>
        <p:spPr>
          <a:xfrm rot="17100000" flipH="1" flipV="1">
            <a:off x="1886500" y="1713149"/>
            <a:ext cx="613193" cy="530420"/>
          </a:xfrm>
          <a:prstGeom prst="line">
            <a:avLst/>
          </a:prstGeom>
          <a:ln w="12700" cap="flat">
            <a:solidFill>
              <a:schemeClr val="bg1">
                <a:lumMod val="75000"/>
              </a:schemeClr>
            </a:solidFill>
            <a:prstDash val="dash"/>
            <a:miter lim="800000"/>
          </a:ln>
        </p:spPr>
      </p:cxnSp>
      <p:cxnSp>
        <p:nvCxnSpPr>
          <p:cNvPr id="182" name="Line"/>
          <p:cNvCxnSpPr/>
          <p:nvPr/>
        </p:nvCxnSpPr>
        <p:spPr>
          <a:xfrm rot="17100000" flipH="1" flipV="1">
            <a:off x="884520" y="1417682"/>
            <a:ext cx="613193" cy="530420"/>
          </a:xfrm>
          <a:prstGeom prst="line">
            <a:avLst/>
          </a:prstGeom>
          <a:ln w="12700" cap="flat">
            <a:solidFill>
              <a:schemeClr val="bg1">
                <a:lumMod val="75000"/>
              </a:schemeClr>
            </a:solidFill>
            <a:prstDash val="dash"/>
            <a:miter lim="800000"/>
          </a:ln>
        </p:spPr>
      </p:cxnSp>
      <p:cxnSp>
        <p:nvCxnSpPr>
          <p:cNvPr id="183" name="Line"/>
          <p:cNvCxnSpPr/>
          <p:nvPr/>
        </p:nvCxnSpPr>
        <p:spPr>
          <a:xfrm rot="2700000" flipH="1" flipV="1">
            <a:off x="1414175" y="1551410"/>
            <a:ext cx="613193" cy="530420"/>
          </a:xfrm>
          <a:prstGeom prst="line">
            <a:avLst/>
          </a:prstGeom>
          <a:ln w="12700" cap="flat">
            <a:solidFill>
              <a:schemeClr val="bg1">
                <a:lumMod val="75000"/>
              </a:schemeClr>
            </a:solidFill>
            <a:prstDash val="dash"/>
            <a:miter lim="800000"/>
          </a:ln>
        </p:spPr>
      </p:cxnSp>
      <p:cxnSp>
        <p:nvCxnSpPr>
          <p:cNvPr id="184" name="Line"/>
          <p:cNvCxnSpPr/>
          <p:nvPr/>
        </p:nvCxnSpPr>
        <p:spPr>
          <a:xfrm rot="19800000" flipH="1" flipV="1">
            <a:off x="-498628" y="243090"/>
            <a:ext cx="613193" cy="530420"/>
          </a:xfrm>
          <a:prstGeom prst="line">
            <a:avLst/>
          </a:prstGeom>
          <a:ln w="12700" cap="flat">
            <a:solidFill>
              <a:schemeClr val="bg1">
                <a:lumMod val="75000"/>
              </a:schemeClr>
            </a:solidFill>
            <a:prstDash val="dash"/>
            <a:miter lim="800000"/>
          </a:ln>
        </p:spPr>
      </p:cxnSp>
      <p:cxnSp>
        <p:nvCxnSpPr>
          <p:cNvPr id="175" name="Line"/>
          <p:cNvCxnSpPr/>
          <p:nvPr/>
        </p:nvCxnSpPr>
        <p:spPr>
          <a:xfrm rot="17100000" flipH="1" flipV="1">
            <a:off x="3088762" y="1941749"/>
            <a:ext cx="613193" cy="530420"/>
          </a:xfrm>
          <a:prstGeom prst="line">
            <a:avLst/>
          </a:prstGeom>
          <a:ln w="12700" cap="flat">
            <a:solidFill>
              <a:schemeClr val="bg1">
                <a:lumMod val="75000"/>
              </a:schemeClr>
            </a:solidFill>
            <a:prstDash val="dash"/>
            <a:miter lim="800000"/>
          </a:ln>
        </p:spPr>
      </p:cxnSp>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头脑风暴</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a:stretch>
            <a:fillRect/>
          </a:stretch>
        </p:blipFill>
        <p:spPr>
          <a:xfrm rot="10800000" flipH="1">
            <a:off x="5292080" y="457546"/>
            <a:ext cx="1523362" cy="52721"/>
          </a:xfrm>
          <a:prstGeom prst="rect">
            <a:avLst/>
          </a:prstGeom>
        </p:spPr>
      </p:pic>
      <p:grpSp>
        <p:nvGrpSpPr>
          <p:cNvPr id="6" name="Group 80"/>
          <p:cNvGrpSpPr/>
          <p:nvPr/>
        </p:nvGrpSpPr>
        <p:grpSpPr>
          <a:xfrm>
            <a:off x="3288245" y="2588208"/>
            <a:ext cx="2567510" cy="2569582"/>
            <a:chOff x="4384327" y="3450941"/>
            <a:chExt cx="3423346" cy="3426109"/>
          </a:xfrm>
        </p:grpSpPr>
        <p:sp>
          <p:nvSpPr>
            <p:cNvPr id="7" name="Freeform 5"/>
            <p:cNvSpPr>
              <a:spLocks noEditPoints="1"/>
            </p:cNvSpPr>
            <p:nvPr/>
          </p:nvSpPr>
          <p:spPr bwMode="auto">
            <a:xfrm>
              <a:off x="4384327" y="3450941"/>
              <a:ext cx="3423346" cy="3426109"/>
            </a:xfrm>
            <a:custGeom>
              <a:avLst/>
              <a:gdLst>
                <a:gd name="T0" fmla="*/ 523 w 1046"/>
                <a:gd name="T1" fmla="*/ 1016 h 1047"/>
                <a:gd name="T2" fmla="*/ 31 w 1046"/>
                <a:gd name="T3" fmla="*/ 524 h 1047"/>
                <a:gd name="T4" fmla="*/ 523 w 1046"/>
                <a:gd name="T5" fmla="*/ 32 h 1047"/>
                <a:gd name="T6" fmla="*/ 1015 w 1046"/>
                <a:gd name="T7" fmla="*/ 524 h 1047"/>
                <a:gd name="T8" fmla="*/ 523 w 1046"/>
                <a:gd name="T9" fmla="*/ 1016 h 1047"/>
                <a:gd name="T10" fmla="*/ 523 w 1046"/>
                <a:gd name="T11" fmla="*/ 0 h 1047"/>
                <a:gd name="T12" fmla="*/ 0 w 1046"/>
                <a:gd name="T13" fmla="*/ 524 h 1047"/>
                <a:gd name="T14" fmla="*/ 523 w 1046"/>
                <a:gd name="T15" fmla="*/ 1047 h 1047"/>
                <a:gd name="T16" fmla="*/ 1046 w 1046"/>
                <a:gd name="T17" fmla="*/ 524 h 1047"/>
                <a:gd name="T18" fmla="*/ 523 w 1046"/>
                <a:gd name="T1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6" h="1047">
                  <a:moveTo>
                    <a:pt x="523" y="1016"/>
                  </a:moveTo>
                  <a:cubicBezTo>
                    <a:pt x="251" y="1016"/>
                    <a:pt x="31" y="796"/>
                    <a:pt x="31" y="524"/>
                  </a:cubicBezTo>
                  <a:cubicBezTo>
                    <a:pt x="31" y="252"/>
                    <a:pt x="251" y="32"/>
                    <a:pt x="523" y="32"/>
                  </a:cubicBezTo>
                  <a:cubicBezTo>
                    <a:pt x="795" y="32"/>
                    <a:pt x="1015" y="252"/>
                    <a:pt x="1015" y="524"/>
                  </a:cubicBezTo>
                  <a:cubicBezTo>
                    <a:pt x="1015" y="796"/>
                    <a:pt x="795" y="1016"/>
                    <a:pt x="523" y="1016"/>
                  </a:cubicBezTo>
                  <a:moveTo>
                    <a:pt x="523" y="0"/>
                  </a:moveTo>
                  <a:cubicBezTo>
                    <a:pt x="234" y="0"/>
                    <a:pt x="0" y="235"/>
                    <a:pt x="0" y="524"/>
                  </a:cubicBezTo>
                  <a:cubicBezTo>
                    <a:pt x="0" y="813"/>
                    <a:pt x="234" y="1047"/>
                    <a:pt x="523" y="1047"/>
                  </a:cubicBezTo>
                  <a:cubicBezTo>
                    <a:pt x="812" y="1047"/>
                    <a:pt x="1046" y="813"/>
                    <a:pt x="1046" y="524"/>
                  </a:cubicBezTo>
                  <a:cubicBezTo>
                    <a:pt x="1046" y="235"/>
                    <a:pt x="812" y="0"/>
                    <a:pt x="523"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gency FB" panose="020B0503020202020204" pitchFamily="34" charset="0"/>
              </a:endParaRPr>
            </a:p>
          </p:txBody>
        </p:sp>
        <p:sp>
          <p:nvSpPr>
            <p:cNvPr id="8" name="Freeform 6"/>
            <p:cNvSpPr>
              <a:spLocks noEditPoints="1"/>
            </p:cNvSpPr>
            <p:nvPr/>
          </p:nvSpPr>
          <p:spPr bwMode="auto">
            <a:xfrm>
              <a:off x="4583263" y="3654021"/>
              <a:ext cx="3024095" cy="3024095"/>
            </a:xfrm>
            <a:custGeom>
              <a:avLst/>
              <a:gdLst>
                <a:gd name="T0" fmla="*/ 462 w 924"/>
                <a:gd name="T1" fmla="*/ 891 h 924"/>
                <a:gd name="T2" fmla="*/ 32 w 924"/>
                <a:gd name="T3" fmla="*/ 462 h 924"/>
                <a:gd name="T4" fmla="*/ 462 w 924"/>
                <a:gd name="T5" fmla="*/ 32 h 924"/>
                <a:gd name="T6" fmla="*/ 892 w 924"/>
                <a:gd name="T7" fmla="*/ 462 h 924"/>
                <a:gd name="T8" fmla="*/ 462 w 924"/>
                <a:gd name="T9" fmla="*/ 891 h 924"/>
                <a:gd name="T10" fmla="*/ 462 w 924"/>
                <a:gd name="T11" fmla="*/ 0 h 924"/>
                <a:gd name="T12" fmla="*/ 0 w 924"/>
                <a:gd name="T13" fmla="*/ 462 h 924"/>
                <a:gd name="T14" fmla="*/ 462 w 924"/>
                <a:gd name="T15" fmla="*/ 924 h 924"/>
                <a:gd name="T16" fmla="*/ 924 w 924"/>
                <a:gd name="T17" fmla="*/ 462 h 924"/>
                <a:gd name="T18" fmla="*/ 462 w 924"/>
                <a:gd name="T19" fmla="*/ 0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4" h="924">
                  <a:moveTo>
                    <a:pt x="462" y="891"/>
                  </a:moveTo>
                  <a:cubicBezTo>
                    <a:pt x="225" y="891"/>
                    <a:pt x="32" y="699"/>
                    <a:pt x="32" y="462"/>
                  </a:cubicBezTo>
                  <a:cubicBezTo>
                    <a:pt x="32" y="225"/>
                    <a:pt x="225" y="32"/>
                    <a:pt x="462" y="32"/>
                  </a:cubicBezTo>
                  <a:cubicBezTo>
                    <a:pt x="699" y="32"/>
                    <a:pt x="892" y="225"/>
                    <a:pt x="892" y="462"/>
                  </a:cubicBezTo>
                  <a:cubicBezTo>
                    <a:pt x="892" y="699"/>
                    <a:pt x="699" y="891"/>
                    <a:pt x="462" y="891"/>
                  </a:cubicBezTo>
                  <a:moveTo>
                    <a:pt x="462" y="0"/>
                  </a:moveTo>
                  <a:cubicBezTo>
                    <a:pt x="207" y="0"/>
                    <a:pt x="0" y="207"/>
                    <a:pt x="0" y="462"/>
                  </a:cubicBezTo>
                  <a:cubicBezTo>
                    <a:pt x="0" y="717"/>
                    <a:pt x="207" y="924"/>
                    <a:pt x="462" y="924"/>
                  </a:cubicBezTo>
                  <a:cubicBezTo>
                    <a:pt x="717" y="924"/>
                    <a:pt x="924" y="717"/>
                    <a:pt x="924" y="462"/>
                  </a:cubicBezTo>
                  <a:cubicBezTo>
                    <a:pt x="924" y="207"/>
                    <a:pt x="717" y="0"/>
                    <a:pt x="462"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gency FB" panose="020B0503020202020204" pitchFamily="34" charset="0"/>
              </a:endParaRPr>
            </a:p>
          </p:txBody>
        </p:sp>
        <p:sp>
          <p:nvSpPr>
            <p:cNvPr id="9" name="Freeform 7"/>
            <p:cNvSpPr>
              <a:spLocks noEditPoints="1"/>
            </p:cNvSpPr>
            <p:nvPr/>
          </p:nvSpPr>
          <p:spPr bwMode="auto">
            <a:xfrm>
              <a:off x="4793250" y="3864008"/>
              <a:ext cx="2605501" cy="2604120"/>
            </a:xfrm>
            <a:custGeom>
              <a:avLst/>
              <a:gdLst>
                <a:gd name="T0" fmla="*/ 398 w 796"/>
                <a:gd name="T1" fmla="*/ 765 h 796"/>
                <a:gd name="T2" fmla="*/ 31 w 796"/>
                <a:gd name="T3" fmla="*/ 398 h 796"/>
                <a:gd name="T4" fmla="*/ 398 w 796"/>
                <a:gd name="T5" fmla="*/ 31 h 796"/>
                <a:gd name="T6" fmla="*/ 765 w 796"/>
                <a:gd name="T7" fmla="*/ 398 h 796"/>
                <a:gd name="T8" fmla="*/ 398 w 796"/>
                <a:gd name="T9" fmla="*/ 765 h 796"/>
                <a:gd name="T10" fmla="*/ 398 w 796"/>
                <a:gd name="T11" fmla="*/ 0 h 796"/>
                <a:gd name="T12" fmla="*/ 0 w 796"/>
                <a:gd name="T13" fmla="*/ 398 h 796"/>
                <a:gd name="T14" fmla="*/ 398 w 796"/>
                <a:gd name="T15" fmla="*/ 796 h 796"/>
                <a:gd name="T16" fmla="*/ 796 w 796"/>
                <a:gd name="T17" fmla="*/ 398 h 796"/>
                <a:gd name="T18" fmla="*/ 398 w 796"/>
                <a:gd name="T19" fmla="*/ 0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6" h="796">
                  <a:moveTo>
                    <a:pt x="398" y="765"/>
                  </a:moveTo>
                  <a:cubicBezTo>
                    <a:pt x="195" y="765"/>
                    <a:pt x="31" y="601"/>
                    <a:pt x="31" y="398"/>
                  </a:cubicBezTo>
                  <a:cubicBezTo>
                    <a:pt x="31" y="195"/>
                    <a:pt x="195" y="31"/>
                    <a:pt x="398" y="31"/>
                  </a:cubicBezTo>
                  <a:cubicBezTo>
                    <a:pt x="601" y="31"/>
                    <a:pt x="765" y="195"/>
                    <a:pt x="765" y="398"/>
                  </a:cubicBezTo>
                  <a:cubicBezTo>
                    <a:pt x="765" y="601"/>
                    <a:pt x="601" y="765"/>
                    <a:pt x="398" y="765"/>
                  </a:cubicBezTo>
                  <a:moveTo>
                    <a:pt x="398" y="0"/>
                  </a:moveTo>
                  <a:cubicBezTo>
                    <a:pt x="178" y="0"/>
                    <a:pt x="0" y="178"/>
                    <a:pt x="0" y="398"/>
                  </a:cubicBezTo>
                  <a:cubicBezTo>
                    <a:pt x="0" y="618"/>
                    <a:pt x="178" y="796"/>
                    <a:pt x="398" y="796"/>
                  </a:cubicBezTo>
                  <a:cubicBezTo>
                    <a:pt x="618" y="796"/>
                    <a:pt x="796" y="618"/>
                    <a:pt x="796" y="398"/>
                  </a:cubicBezTo>
                  <a:cubicBezTo>
                    <a:pt x="796" y="178"/>
                    <a:pt x="618" y="0"/>
                    <a:pt x="398"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gency FB" panose="020B0503020202020204" pitchFamily="34" charset="0"/>
              </a:endParaRPr>
            </a:p>
          </p:txBody>
        </p:sp>
        <p:sp>
          <p:nvSpPr>
            <p:cNvPr id="10" name="Freeform 8"/>
            <p:cNvSpPr>
              <a:spLocks noEditPoints="1"/>
            </p:cNvSpPr>
            <p:nvPr/>
          </p:nvSpPr>
          <p:spPr bwMode="auto">
            <a:xfrm>
              <a:off x="4996330" y="4067088"/>
              <a:ext cx="2199341" cy="2197960"/>
            </a:xfrm>
            <a:custGeom>
              <a:avLst/>
              <a:gdLst>
                <a:gd name="T0" fmla="*/ 336 w 672"/>
                <a:gd name="T1" fmla="*/ 639 h 672"/>
                <a:gd name="T2" fmla="*/ 33 w 672"/>
                <a:gd name="T3" fmla="*/ 336 h 672"/>
                <a:gd name="T4" fmla="*/ 336 w 672"/>
                <a:gd name="T5" fmla="*/ 32 h 672"/>
                <a:gd name="T6" fmla="*/ 640 w 672"/>
                <a:gd name="T7" fmla="*/ 336 h 672"/>
                <a:gd name="T8" fmla="*/ 336 w 672"/>
                <a:gd name="T9" fmla="*/ 639 h 672"/>
                <a:gd name="T10" fmla="*/ 336 w 672"/>
                <a:gd name="T11" fmla="*/ 0 h 672"/>
                <a:gd name="T12" fmla="*/ 0 w 672"/>
                <a:gd name="T13" fmla="*/ 336 h 672"/>
                <a:gd name="T14" fmla="*/ 336 w 672"/>
                <a:gd name="T15" fmla="*/ 672 h 672"/>
                <a:gd name="T16" fmla="*/ 672 w 672"/>
                <a:gd name="T17" fmla="*/ 336 h 672"/>
                <a:gd name="T18" fmla="*/ 336 w 672"/>
                <a:gd name="T19"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2" h="672">
                  <a:moveTo>
                    <a:pt x="336" y="639"/>
                  </a:moveTo>
                  <a:cubicBezTo>
                    <a:pt x="168" y="639"/>
                    <a:pt x="33" y="503"/>
                    <a:pt x="33" y="336"/>
                  </a:cubicBezTo>
                  <a:cubicBezTo>
                    <a:pt x="33" y="168"/>
                    <a:pt x="168" y="32"/>
                    <a:pt x="336" y="32"/>
                  </a:cubicBezTo>
                  <a:cubicBezTo>
                    <a:pt x="504" y="32"/>
                    <a:pt x="640" y="168"/>
                    <a:pt x="640" y="336"/>
                  </a:cubicBezTo>
                  <a:cubicBezTo>
                    <a:pt x="640" y="503"/>
                    <a:pt x="504" y="639"/>
                    <a:pt x="336" y="639"/>
                  </a:cubicBezTo>
                  <a:moveTo>
                    <a:pt x="336" y="0"/>
                  </a:moveTo>
                  <a:cubicBezTo>
                    <a:pt x="151" y="0"/>
                    <a:pt x="0" y="150"/>
                    <a:pt x="0" y="336"/>
                  </a:cubicBezTo>
                  <a:cubicBezTo>
                    <a:pt x="0" y="521"/>
                    <a:pt x="151" y="672"/>
                    <a:pt x="336" y="672"/>
                  </a:cubicBezTo>
                  <a:cubicBezTo>
                    <a:pt x="521" y="672"/>
                    <a:pt x="672" y="521"/>
                    <a:pt x="672" y="336"/>
                  </a:cubicBezTo>
                  <a:cubicBezTo>
                    <a:pt x="672" y="150"/>
                    <a:pt x="521" y="0"/>
                    <a:pt x="336"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gency FB" panose="020B0503020202020204" pitchFamily="34" charset="0"/>
              </a:endParaRPr>
            </a:p>
          </p:txBody>
        </p:sp>
        <p:sp>
          <p:nvSpPr>
            <p:cNvPr id="11" name="Freeform 9"/>
            <p:cNvSpPr>
              <a:spLocks noEditPoints="1"/>
            </p:cNvSpPr>
            <p:nvPr/>
          </p:nvSpPr>
          <p:spPr bwMode="auto">
            <a:xfrm>
              <a:off x="5204936" y="4275694"/>
              <a:ext cx="1780748" cy="1780748"/>
            </a:xfrm>
            <a:custGeom>
              <a:avLst/>
              <a:gdLst>
                <a:gd name="T0" fmla="*/ 272 w 544"/>
                <a:gd name="T1" fmla="*/ 513 h 544"/>
                <a:gd name="T2" fmla="*/ 31 w 544"/>
                <a:gd name="T3" fmla="*/ 272 h 544"/>
                <a:gd name="T4" fmla="*/ 272 w 544"/>
                <a:gd name="T5" fmla="*/ 31 h 544"/>
                <a:gd name="T6" fmla="*/ 513 w 544"/>
                <a:gd name="T7" fmla="*/ 272 h 544"/>
                <a:gd name="T8" fmla="*/ 272 w 544"/>
                <a:gd name="T9" fmla="*/ 513 h 544"/>
                <a:gd name="T10" fmla="*/ 272 w 544"/>
                <a:gd name="T11" fmla="*/ 0 h 544"/>
                <a:gd name="T12" fmla="*/ 0 w 544"/>
                <a:gd name="T13" fmla="*/ 272 h 544"/>
                <a:gd name="T14" fmla="*/ 272 w 544"/>
                <a:gd name="T15" fmla="*/ 544 h 544"/>
                <a:gd name="T16" fmla="*/ 544 w 544"/>
                <a:gd name="T17" fmla="*/ 272 h 544"/>
                <a:gd name="T18" fmla="*/ 272 w 544"/>
                <a:gd name="T19"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4" h="544">
                  <a:moveTo>
                    <a:pt x="272" y="513"/>
                  </a:moveTo>
                  <a:cubicBezTo>
                    <a:pt x="139" y="513"/>
                    <a:pt x="31" y="405"/>
                    <a:pt x="31" y="272"/>
                  </a:cubicBezTo>
                  <a:cubicBezTo>
                    <a:pt x="31" y="139"/>
                    <a:pt x="139" y="31"/>
                    <a:pt x="272" y="31"/>
                  </a:cubicBezTo>
                  <a:cubicBezTo>
                    <a:pt x="405" y="31"/>
                    <a:pt x="513" y="139"/>
                    <a:pt x="513" y="272"/>
                  </a:cubicBezTo>
                  <a:cubicBezTo>
                    <a:pt x="513" y="405"/>
                    <a:pt x="405" y="513"/>
                    <a:pt x="272" y="513"/>
                  </a:cubicBezTo>
                  <a:moveTo>
                    <a:pt x="272" y="0"/>
                  </a:moveTo>
                  <a:cubicBezTo>
                    <a:pt x="122" y="0"/>
                    <a:pt x="0" y="121"/>
                    <a:pt x="0" y="272"/>
                  </a:cubicBezTo>
                  <a:cubicBezTo>
                    <a:pt x="0" y="422"/>
                    <a:pt x="122" y="544"/>
                    <a:pt x="272" y="544"/>
                  </a:cubicBezTo>
                  <a:cubicBezTo>
                    <a:pt x="422" y="544"/>
                    <a:pt x="544" y="422"/>
                    <a:pt x="544" y="272"/>
                  </a:cubicBezTo>
                  <a:cubicBezTo>
                    <a:pt x="544" y="121"/>
                    <a:pt x="422" y="0"/>
                    <a:pt x="272"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gency FB" panose="020B0503020202020204" pitchFamily="34" charset="0"/>
              </a:endParaRPr>
            </a:p>
          </p:txBody>
        </p:sp>
      </p:grpSp>
      <p:sp>
        <p:nvSpPr>
          <p:cNvPr id="12" name="Freeform 13"/>
          <p:cNvSpPr>
            <a:spLocks/>
          </p:cNvSpPr>
          <p:nvPr/>
        </p:nvSpPr>
        <p:spPr bwMode="auto">
          <a:xfrm>
            <a:off x="3317257" y="3649194"/>
            <a:ext cx="778128" cy="1344886"/>
          </a:xfrm>
          <a:custGeom>
            <a:avLst/>
            <a:gdLst>
              <a:gd name="T0" fmla="*/ 103 w 317"/>
              <a:gd name="T1" fmla="*/ 310 h 548"/>
              <a:gd name="T2" fmla="*/ 56 w 317"/>
              <a:gd name="T3" fmla="*/ 21 h 548"/>
              <a:gd name="T4" fmla="*/ 56 w 317"/>
              <a:gd name="T5" fmla="*/ 21 h 548"/>
              <a:gd name="T6" fmla="*/ 56 w 317"/>
              <a:gd name="T7" fmla="*/ 19 h 548"/>
              <a:gd name="T8" fmla="*/ 37 w 317"/>
              <a:gd name="T9" fmla="*/ 0 h 548"/>
              <a:gd name="T10" fmla="*/ 18 w 317"/>
              <a:gd name="T11" fmla="*/ 14 h 548"/>
              <a:gd name="T12" fmla="*/ 18 w 317"/>
              <a:gd name="T13" fmla="*/ 14 h 548"/>
              <a:gd name="T14" fmla="*/ 18 w 317"/>
              <a:gd name="T15" fmla="*/ 15 h 548"/>
              <a:gd name="T16" fmla="*/ 18 w 317"/>
              <a:gd name="T17" fmla="*/ 17 h 548"/>
              <a:gd name="T18" fmla="*/ 70 w 317"/>
              <a:gd name="T19" fmla="*/ 328 h 548"/>
              <a:gd name="T20" fmla="*/ 315 w 317"/>
              <a:gd name="T21" fmla="*/ 548 h 548"/>
              <a:gd name="T22" fmla="*/ 317 w 317"/>
              <a:gd name="T23" fmla="*/ 508 h 548"/>
              <a:gd name="T24" fmla="*/ 103 w 317"/>
              <a:gd name="T25" fmla="*/ 31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7" h="548">
                <a:moveTo>
                  <a:pt x="103" y="310"/>
                </a:moveTo>
                <a:cubicBezTo>
                  <a:pt x="57" y="223"/>
                  <a:pt x="38" y="122"/>
                  <a:pt x="56" y="21"/>
                </a:cubicBezTo>
                <a:cubicBezTo>
                  <a:pt x="56" y="21"/>
                  <a:pt x="56" y="21"/>
                  <a:pt x="56" y="21"/>
                </a:cubicBezTo>
                <a:cubicBezTo>
                  <a:pt x="56" y="20"/>
                  <a:pt x="56" y="20"/>
                  <a:pt x="56" y="19"/>
                </a:cubicBezTo>
                <a:cubicBezTo>
                  <a:pt x="56" y="9"/>
                  <a:pt x="47" y="0"/>
                  <a:pt x="37" y="0"/>
                </a:cubicBezTo>
                <a:cubicBezTo>
                  <a:pt x="28" y="0"/>
                  <a:pt x="20" y="6"/>
                  <a:pt x="18" y="14"/>
                </a:cubicBezTo>
                <a:cubicBezTo>
                  <a:pt x="18" y="14"/>
                  <a:pt x="18" y="14"/>
                  <a:pt x="18" y="14"/>
                </a:cubicBezTo>
                <a:cubicBezTo>
                  <a:pt x="18" y="15"/>
                  <a:pt x="18" y="15"/>
                  <a:pt x="18" y="15"/>
                </a:cubicBezTo>
                <a:cubicBezTo>
                  <a:pt x="18" y="16"/>
                  <a:pt x="18" y="16"/>
                  <a:pt x="18" y="17"/>
                </a:cubicBezTo>
                <a:cubicBezTo>
                  <a:pt x="0" y="126"/>
                  <a:pt x="20" y="235"/>
                  <a:pt x="70" y="328"/>
                </a:cubicBezTo>
                <a:cubicBezTo>
                  <a:pt x="122" y="425"/>
                  <a:pt x="207" y="504"/>
                  <a:pt x="315" y="548"/>
                </a:cubicBezTo>
                <a:cubicBezTo>
                  <a:pt x="317" y="508"/>
                  <a:pt x="317" y="508"/>
                  <a:pt x="317" y="508"/>
                </a:cubicBezTo>
                <a:cubicBezTo>
                  <a:pt x="223" y="466"/>
                  <a:pt x="149" y="395"/>
                  <a:pt x="103" y="310"/>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id-ID">
              <a:latin typeface="Agency FB" panose="020B0503020202020204" pitchFamily="34" charset="0"/>
            </a:endParaRPr>
          </a:p>
        </p:txBody>
      </p:sp>
      <p:sp>
        <p:nvSpPr>
          <p:cNvPr id="13" name="Freeform 14"/>
          <p:cNvSpPr>
            <a:spLocks/>
          </p:cNvSpPr>
          <p:nvPr/>
        </p:nvSpPr>
        <p:spPr bwMode="auto">
          <a:xfrm>
            <a:off x="3410512" y="3079327"/>
            <a:ext cx="690057" cy="1816322"/>
          </a:xfrm>
          <a:custGeom>
            <a:avLst/>
            <a:gdLst>
              <a:gd name="T0" fmla="*/ 102 w 281"/>
              <a:gd name="T1" fmla="*/ 522 h 740"/>
              <a:gd name="T2" fmla="*/ 59 w 281"/>
              <a:gd name="T3" fmla="*/ 260 h 740"/>
              <a:gd name="T4" fmla="*/ 74 w 281"/>
              <a:gd name="T5" fmla="*/ 200 h 740"/>
              <a:gd name="T6" fmla="*/ 176 w 281"/>
              <a:gd name="T7" fmla="*/ 37 h 740"/>
              <a:gd name="T8" fmla="*/ 176 w 281"/>
              <a:gd name="T9" fmla="*/ 37 h 740"/>
              <a:gd name="T10" fmla="*/ 183 w 281"/>
              <a:gd name="T11" fmla="*/ 21 h 740"/>
              <a:gd name="T12" fmla="*/ 162 w 281"/>
              <a:gd name="T13" fmla="*/ 0 h 740"/>
              <a:gd name="T14" fmla="*/ 146 w 281"/>
              <a:gd name="T15" fmla="*/ 8 h 740"/>
              <a:gd name="T16" fmla="*/ 34 w 281"/>
              <a:gd name="T17" fmla="*/ 187 h 740"/>
              <a:gd name="T18" fmla="*/ 18 w 281"/>
              <a:gd name="T19" fmla="*/ 253 h 740"/>
              <a:gd name="T20" fmla="*/ 65 w 281"/>
              <a:gd name="T21" fmla="*/ 542 h 740"/>
              <a:gd name="T22" fmla="*/ 279 w 281"/>
              <a:gd name="T23" fmla="*/ 740 h 740"/>
              <a:gd name="T24" fmla="*/ 281 w 281"/>
              <a:gd name="T25" fmla="*/ 695 h 740"/>
              <a:gd name="T26" fmla="*/ 102 w 281"/>
              <a:gd name="T27" fmla="*/ 522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1" h="740">
                <a:moveTo>
                  <a:pt x="102" y="522"/>
                </a:moveTo>
                <a:cubicBezTo>
                  <a:pt x="60" y="444"/>
                  <a:pt x="43" y="352"/>
                  <a:pt x="59" y="260"/>
                </a:cubicBezTo>
                <a:cubicBezTo>
                  <a:pt x="62" y="240"/>
                  <a:pt x="67" y="220"/>
                  <a:pt x="74" y="200"/>
                </a:cubicBezTo>
                <a:cubicBezTo>
                  <a:pt x="95" y="136"/>
                  <a:pt x="131" y="81"/>
                  <a:pt x="176" y="37"/>
                </a:cubicBezTo>
                <a:cubicBezTo>
                  <a:pt x="176" y="37"/>
                  <a:pt x="176" y="37"/>
                  <a:pt x="176" y="37"/>
                </a:cubicBezTo>
                <a:cubicBezTo>
                  <a:pt x="180" y="33"/>
                  <a:pt x="183" y="27"/>
                  <a:pt x="183" y="21"/>
                </a:cubicBezTo>
                <a:cubicBezTo>
                  <a:pt x="183" y="9"/>
                  <a:pt x="174" y="0"/>
                  <a:pt x="162" y="0"/>
                </a:cubicBezTo>
                <a:cubicBezTo>
                  <a:pt x="155" y="0"/>
                  <a:pt x="150" y="3"/>
                  <a:pt x="146" y="8"/>
                </a:cubicBezTo>
                <a:cubicBezTo>
                  <a:pt x="96" y="56"/>
                  <a:pt x="57" y="117"/>
                  <a:pt x="34" y="187"/>
                </a:cubicBezTo>
                <a:cubicBezTo>
                  <a:pt x="27" y="209"/>
                  <a:pt x="21" y="231"/>
                  <a:pt x="18" y="253"/>
                </a:cubicBezTo>
                <a:cubicBezTo>
                  <a:pt x="0" y="354"/>
                  <a:pt x="19" y="455"/>
                  <a:pt x="65" y="542"/>
                </a:cubicBezTo>
                <a:cubicBezTo>
                  <a:pt x="111" y="627"/>
                  <a:pt x="185" y="698"/>
                  <a:pt x="279" y="740"/>
                </a:cubicBezTo>
                <a:cubicBezTo>
                  <a:pt x="281" y="695"/>
                  <a:pt x="281" y="695"/>
                  <a:pt x="281" y="695"/>
                </a:cubicBezTo>
                <a:cubicBezTo>
                  <a:pt x="203" y="656"/>
                  <a:pt x="141" y="595"/>
                  <a:pt x="102" y="522"/>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id-ID">
              <a:latin typeface="Agency FB" panose="020B0503020202020204" pitchFamily="34" charset="0"/>
            </a:endParaRPr>
          </a:p>
        </p:txBody>
      </p:sp>
      <p:sp>
        <p:nvSpPr>
          <p:cNvPr id="14" name="Freeform 15"/>
          <p:cNvSpPr>
            <a:spLocks/>
          </p:cNvSpPr>
          <p:nvPr/>
        </p:nvSpPr>
        <p:spPr bwMode="auto">
          <a:xfrm>
            <a:off x="3396002" y="4429397"/>
            <a:ext cx="694202" cy="672443"/>
          </a:xfrm>
          <a:custGeom>
            <a:avLst/>
            <a:gdLst>
              <a:gd name="T0" fmla="*/ 38 w 283"/>
              <a:gd name="T1" fmla="*/ 10 h 274"/>
              <a:gd name="T2" fmla="*/ 37 w 283"/>
              <a:gd name="T3" fmla="*/ 10 h 274"/>
              <a:gd name="T4" fmla="*/ 20 w 283"/>
              <a:gd name="T5" fmla="*/ 0 h 274"/>
              <a:gd name="T6" fmla="*/ 0 w 283"/>
              <a:gd name="T7" fmla="*/ 21 h 274"/>
              <a:gd name="T8" fmla="*/ 3 w 283"/>
              <a:gd name="T9" fmla="*/ 32 h 274"/>
              <a:gd name="T10" fmla="*/ 281 w 283"/>
              <a:gd name="T11" fmla="*/ 274 h 274"/>
              <a:gd name="T12" fmla="*/ 283 w 283"/>
              <a:gd name="T13" fmla="*/ 230 h 274"/>
              <a:gd name="T14" fmla="*/ 38 w 283"/>
              <a:gd name="T15" fmla="*/ 10 h 2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74">
                <a:moveTo>
                  <a:pt x="38" y="10"/>
                </a:moveTo>
                <a:cubicBezTo>
                  <a:pt x="37" y="10"/>
                  <a:pt x="37" y="10"/>
                  <a:pt x="37" y="10"/>
                </a:cubicBezTo>
                <a:cubicBezTo>
                  <a:pt x="34" y="4"/>
                  <a:pt x="27" y="0"/>
                  <a:pt x="20" y="0"/>
                </a:cubicBezTo>
                <a:cubicBezTo>
                  <a:pt x="9" y="0"/>
                  <a:pt x="0" y="10"/>
                  <a:pt x="0" y="21"/>
                </a:cubicBezTo>
                <a:cubicBezTo>
                  <a:pt x="0" y="25"/>
                  <a:pt x="1" y="29"/>
                  <a:pt x="3" y="32"/>
                </a:cubicBezTo>
                <a:cubicBezTo>
                  <a:pt x="62" y="140"/>
                  <a:pt x="158" y="228"/>
                  <a:pt x="281" y="274"/>
                </a:cubicBezTo>
                <a:cubicBezTo>
                  <a:pt x="283" y="230"/>
                  <a:pt x="283" y="230"/>
                  <a:pt x="283" y="230"/>
                </a:cubicBezTo>
                <a:cubicBezTo>
                  <a:pt x="175" y="186"/>
                  <a:pt x="90" y="107"/>
                  <a:pt x="38" y="10"/>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id-ID">
              <a:latin typeface="Agency FB" panose="020B0503020202020204" pitchFamily="34" charset="0"/>
            </a:endParaRPr>
          </a:p>
        </p:txBody>
      </p:sp>
      <p:sp>
        <p:nvSpPr>
          <p:cNvPr id="15" name="Freeform 16"/>
          <p:cNvSpPr>
            <a:spLocks/>
          </p:cNvSpPr>
          <p:nvPr/>
        </p:nvSpPr>
        <p:spPr bwMode="auto">
          <a:xfrm>
            <a:off x="4945005" y="3253396"/>
            <a:ext cx="828898" cy="1760372"/>
          </a:xfrm>
          <a:custGeom>
            <a:avLst/>
            <a:gdLst>
              <a:gd name="T0" fmla="*/ 257 w 338"/>
              <a:gd name="T1" fmla="*/ 11 h 717"/>
              <a:gd name="T2" fmla="*/ 254 w 338"/>
              <a:gd name="T3" fmla="*/ 7 h 717"/>
              <a:gd name="T4" fmla="*/ 254 w 338"/>
              <a:gd name="T5" fmla="*/ 6 h 717"/>
              <a:gd name="T6" fmla="*/ 239 w 338"/>
              <a:gd name="T7" fmla="*/ 0 h 717"/>
              <a:gd name="T8" fmla="*/ 220 w 338"/>
              <a:gd name="T9" fmla="*/ 19 h 717"/>
              <a:gd name="T10" fmla="*/ 224 w 338"/>
              <a:gd name="T11" fmla="*/ 29 h 717"/>
              <a:gd name="T12" fmla="*/ 223 w 338"/>
              <a:gd name="T13" fmla="*/ 29 h 717"/>
              <a:gd name="T14" fmla="*/ 275 w 338"/>
              <a:gd name="T15" fmla="*/ 353 h 717"/>
              <a:gd name="T16" fmla="*/ 263 w 338"/>
              <a:gd name="T17" fmla="*/ 399 h 717"/>
              <a:gd name="T18" fmla="*/ 3 w 338"/>
              <a:gd name="T19" fmla="*/ 675 h 717"/>
              <a:gd name="T20" fmla="*/ 0 w 338"/>
              <a:gd name="T21" fmla="*/ 717 h 717"/>
              <a:gd name="T22" fmla="*/ 299 w 338"/>
              <a:gd name="T23" fmla="*/ 411 h 717"/>
              <a:gd name="T24" fmla="*/ 304 w 338"/>
              <a:gd name="T25" fmla="*/ 396 h 717"/>
              <a:gd name="T26" fmla="*/ 307 w 338"/>
              <a:gd name="T27" fmla="*/ 385 h 717"/>
              <a:gd name="T28" fmla="*/ 308 w 338"/>
              <a:gd name="T29" fmla="*/ 381 h 717"/>
              <a:gd name="T30" fmla="*/ 314 w 338"/>
              <a:gd name="T31" fmla="*/ 352 h 717"/>
              <a:gd name="T32" fmla="*/ 315 w 338"/>
              <a:gd name="T33" fmla="*/ 347 h 717"/>
              <a:gd name="T34" fmla="*/ 257 w 338"/>
              <a:gd name="T35" fmla="*/ 11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8" h="717">
                <a:moveTo>
                  <a:pt x="257" y="11"/>
                </a:moveTo>
                <a:cubicBezTo>
                  <a:pt x="256" y="10"/>
                  <a:pt x="255" y="8"/>
                  <a:pt x="254" y="7"/>
                </a:cubicBezTo>
                <a:cubicBezTo>
                  <a:pt x="254" y="6"/>
                  <a:pt x="254" y="6"/>
                  <a:pt x="254" y="6"/>
                </a:cubicBezTo>
                <a:cubicBezTo>
                  <a:pt x="250" y="2"/>
                  <a:pt x="245" y="0"/>
                  <a:pt x="239" y="0"/>
                </a:cubicBezTo>
                <a:cubicBezTo>
                  <a:pt x="229" y="0"/>
                  <a:pt x="220" y="8"/>
                  <a:pt x="220" y="19"/>
                </a:cubicBezTo>
                <a:cubicBezTo>
                  <a:pt x="220" y="22"/>
                  <a:pt x="222" y="26"/>
                  <a:pt x="224" y="29"/>
                </a:cubicBezTo>
                <a:cubicBezTo>
                  <a:pt x="223" y="29"/>
                  <a:pt x="223" y="29"/>
                  <a:pt x="223" y="29"/>
                </a:cubicBezTo>
                <a:cubicBezTo>
                  <a:pt x="279" y="124"/>
                  <a:pt x="300" y="239"/>
                  <a:pt x="275" y="353"/>
                </a:cubicBezTo>
                <a:cubicBezTo>
                  <a:pt x="272" y="368"/>
                  <a:pt x="268" y="384"/>
                  <a:pt x="263" y="399"/>
                </a:cubicBezTo>
                <a:cubicBezTo>
                  <a:pt x="220" y="530"/>
                  <a:pt x="122" y="627"/>
                  <a:pt x="3" y="675"/>
                </a:cubicBezTo>
                <a:cubicBezTo>
                  <a:pt x="0" y="717"/>
                  <a:pt x="0" y="717"/>
                  <a:pt x="0" y="717"/>
                </a:cubicBezTo>
                <a:cubicBezTo>
                  <a:pt x="136" y="668"/>
                  <a:pt x="250" y="559"/>
                  <a:pt x="299" y="411"/>
                </a:cubicBezTo>
                <a:cubicBezTo>
                  <a:pt x="301" y="406"/>
                  <a:pt x="302" y="401"/>
                  <a:pt x="304" y="396"/>
                </a:cubicBezTo>
                <a:cubicBezTo>
                  <a:pt x="305" y="392"/>
                  <a:pt x="306" y="389"/>
                  <a:pt x="307" y="385"/>
                </a:cubicBezTo>
                <a:cubicBezTo>
                  <a:pt x="307" y="384"/>
                  <a:pt x="307" y="383"/>
                  <a:pt x="308" y="381"/>
                </a:cubicBezTo>
                <a:cubicBezTo>
                  <a:pt x="310" y="372"/>
                  <a:pt x="313" y="362"/>
                  <a:pt x="314" y="352"/>
                </a:cubicBezTo>
                <a:cubicBezTo>
                  <a:pt x="315" y="351"/>
                  <a:pt x="315" y="349"/>
                  <a:pt x="315" y="347"/>
                </a:cubicBezTo>
                <a:cubicBezTo>
                  <a:pt x="338" y="229"/>
                  <a:pt x="315" y="110"/>
                  <a:pt x="257" y="11"/>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id-ID">
              <a:latin typeface="Agency FB" panose="020B0503020202020204" pitchFamily="34" charset="0"/>
            </a:endParaRPr>
          </a:p>
        </p:txBody>
      </p:sp>
      <p:sp>
        <p:nvSpPr>
          <p:cNvPr id="16" name="Freeform 17"/>
          <p:cNvSpPr>
            <a:spLocks/>
          </p:cNvSpPr>
          <p:nvPr/>
        </p:nvSpPr>
        <p:spPr bwMode="auto">
          <a:xfrm>
            <a:off x="4826887" y="2836875"/>
            <a:ext cx="853764" cy="2073280"/>
          </a:xfrm>
          <a:custGeom>
            <a:avLst/>
            <a:gdLst>
              <a:gd name="T0" fmla="*/ 271 w 348"/>
              <a:gd name="T1" fmla="*/ 199 h 845"/>
              <a:gd name="T2" fmla="*/ 25 w 348"/>
              <a:gd name="T3" fmla="*/ 1 h 845"/>
              <a:gd name="T4" fmla="*/ 25 w 348"/>
              <a:gd name="T5" fmla="*/ 1 h 845"/>
              <a:gd name="T6" fmla="*/ 21 w 348"/>
              <a:gd name="T7" fmla="*/ 0 h 845"/>
              <a:gd name="T8" fmla="*/ 0 w 348"/>
              <a:gd name="T9" fmla="*/ 21 h 845"/>
              <a:gd name="T10" fmla="*/ 17 w 348"/>
              <a:gd name="T11" fmla="*/ 42 h 845"/>
              <a:gd name="T12" fmla="*/ 238 w 348"/>
              <a:gd name="T13" fmla="*/ 225 h 845"/>
              <a:gd name="T14" fmla="*/ 280 w 348"/>
              <a:gd name="T15" fmla="*/ 525 h 845"/>
              <a:gd name="T16" fmla="*/ 271 w 348"/>
              <a:gd name="T17" fmla="*/ 556 h 845"/>
              <a:gd name="T18" fmla="*/ 55 w 348"/>
              <a:gd name="T19" fmla="*/ 798 h 845"/>
              <a:gd name="T20" fmla="*/ 51 w 348"/>
              <a:gd name="T21" fmla="*/ 845 h 845"/>
              <a:gd name="T22" fmla="*/ 311 w 348"/>
              <a:gd name="T23" fmla="*/ 569 h 845"/>
              <a:gd name="T24" fmla="*/ 323 w 348"/>
              <a:gd name="T25" fmla="*/ 523 h 845"/>
              <a:gd name="T26" fmla="*/ 271 w 348"/>
              <a:gd name="T27" fmla="*/ 199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8" h="845">
                <a:moveTo>
                  <a:pt x="271" y="199"/>
                </a:moveTo>
                <a:cubicBezTo>
                  <a:pt x="218" y="109"/>
                  <a:pt x="133" y="36"/>
                  <a:pt x="25" y="1"/>
                </a:cubicBezTo>
                <a:cubicBezTo>
                  <a:pt x="25" y="1"/>
                  <a:pt x="25" y="1"/>
                  <a:pt x="25" y="1"/>
                </a:cubicBezTo>
                <a:cubicBezTo>
                  <a:pt x="24" y="1"/>
                  <a:pt x="22" y="0"/>
                  <a:pt x="21" y="0"/>
                </a:cubicBezTo>
                <a:cubicBezTo>
                  <a:pt x="9" y="0"/>
                  <a:pt x="0" y="10"/>
                  <a:pt x="0" y="21"/>
                </a:cubicBezTo>
                <a:cubicBezTo>
                  <a:pt x="0" y="32"/>
                  <a:pt x="7" y="40"/>
                  <a:pt x="17" y="42"/>
                </a:cubicBezTo>
                <a:cubicBezTo>
                  <a:pt x="114" y="75"/>
                  <a:pt x="190" y="142"/>
                  <a:pt x="238" y="225"/>
                </a:cubicBezTo>
                <a:cubicBezTo>
                  <a:pt x="288" y="313"/>
                  <a:pt x="306" y="420"/>
                  <a:pt x="280" y="525"/>
                </a:cubicBezTo>
                <a:cubicBezTo>
                  <a:pt x="277" y="535"/>
                  <a:pt x="274" y="545"/>
                  <a:pt x="271" y="556"/>
                </a:cubicBezTo>
                <a:cubicBezTo>
                  <a:pt x="234" y="667"/>
                  <a:pt x="154" y="752"/>
                  <a:pt x="55" y="798"/>
                </a:cubicBezTo>
                <a:cubicBezTo>
                  <a:pt x="51" y="845"/>
                  <a:pt x="51" y="845"/>
                  <a:pt x="51" y="845"/>
                </a:cubicBezTo>
                <a:cubicBezTo>
                  <a:pt x="170" y="797"/>
                  <a:pt x="268" y="700"/>
                  <a:pt x="311" y="569"/>
                </a:cubicBezTo>
                <a:cubicBezTo>
                  <a:pt x="316" y="554"/>
                  <a:pt x="320" y="538"/>
                  <a:pt x="323" y="523"/>
                </a:cubicBezTo>
                <a:cubicBezTo>
                  <a:pt x="348" y="409"/>
                  <a:pt x="327" y="294"/>
                  <a:pt x="271" y="199"/>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a:latin typeface="Agency FB" panose="020B0503020202020204" pitchFamily="34" charset="0"/>
            </a:endParaRPr>
          </a:p>
        </p:txBody>
      </p:sp>
      <p:sp>
        <p:nvSpPr>
          <p:cNvPr id="17" name="Freeform 18"/>
          <p:cNvSpPr>
            <a:spLocks/>
          </p:cNvSpPr>
          <p:nvPr/>
        </p:nvSpPr>
        <p:spPr bwMode="auto">
          <a:xfrm>
            <a:off x="4934644" y="4068824"/>
            <a:ext cx="885884" cy="1052700"/>
          </a:xfrm>
          <a:custGeom>
            <a:avLst/>
            <a:gdLst>
              <a:gd name="T0" fmla="*/ 340 w 361"/>
              <a:gd name="T1" fmla="*/ 0 h 429"/>
              <a:gd name="T2" fmla="*/ 319 w 361"/>
              <a:gd name="T3" fmla="*/ 15 h 429"/>
              <a:gd name="T4" fmla="*/ 319 w 361"/>
              <a:gd name="T5" fmla="*/ 20 h 429"/>
              <a:gd name="T6" fmla="*/ 318 w 361"/>
              <a:gd name="T7" fmla="*/ 20 h 429"/>
              <a:gd name="T8" fmla="*/ 312 w 361"/>
              <a:gd name="T9" fmla="*/ 49 h 429"/>
              <a:gd name="T10" fmla="*/ 311 w 361"/>
              <a:gd name="T11" fmla="*/ 53 h 429"/>
              <a:gd name="T12" fmla="*/ 308 w 361"/>
              <a:gd name="T13" fmla="*/ 64 h 429"/>
              <a:gd name="T14" fmla="*/ 303 w 361"/>
              <a:gd name="T15" fmla="*/ 79 h 429"/>
              <a:gd name="T16" fmla="*/ 4 w 361"/>
              <a:gd name="T17" fmla="*/ 385 h 429"/>
              <a:gd name="T18" fmla="*/ 0 w 361"/>
              <a:gd name="T19" fmla="*/ 429 h 429"/>
              <a:gd name="T20" fmla="*/ 342 w 361"/>
              <a:gd name="T21" fmla="*/ 92 h 429"/>
              <a:gd name="T22" fmla="*/ 358 w 361"/>
              <a:gd name="T23" fmla="*/ 33 h 429"/>
              <a:gd name="T24" fmla="*/ 361 w 361"/>
              <a:gd name="T25" fmla="*/ 22 h 429"/>
              <a:gd name="T26" fmla="*/ 340 w 361"/>
              <a:gd name="T27"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429">
                <a:moveTo>
                  <a:pt x="340" y="0"/>
                </a:moveTo>
                <a:cubicBezTo>
                  <a:pt x="330" y="0"/>
                  <a:pt x="322" y="7"/>
                  <a:pt x="319" y="15"/>
                </a:cubicBezTo>
                <a:cubicBezTo>
                  <a:pt x="319" y="17"/>
                  <a:pt x="319" y="18"/>
                  <a:pt x="319" y="20"/>
                </a:cubicBezTo>
                <a:cubicBezTo>
                  <a:pt x="318" y="20"/>
                  <a:pt x="318" y="20"/>
                  <a:pt x="318" y="20"/>
                </a:cubicBezTo>
                <a:cubicBezTo>
                  <a:pt x="317" y="30"/>
                  <a:pt x="314" y="40"/>
                  <a:pt x="312" y="49"/>
                </a:cubicBezTo>
                <a:cubicBezTo>
                  <a:pt x="311" y="51"/>
                  <a:pt x="311" y="52"/>
                  <a:pt x="311" y="53"/>
                </a:cubicBezTo>
                <a:cubicBezTo>
                  <a:pt x="310" y="57"/>
                  <a:pt x="309" y="60"/>
                  <a:pt x="308" y="64"/>
                </a:cubicBezTo>
                <a:cubicBezTo>
                  <a:pt x="306" y="69"/>
                  <a:pt x="305" y="74"/>
                  <a:pt x="303" y="79"/>
                </a:cubicBezTo>
                <a:cubicBezTo>
                  <a:pt x="254" y="227"/>
                  <a:pt x="140" y="336"/>
                  <a:pt x="4" y="385"/>
                </a:cubicBezTo>
                <a:cubicBezTo>
                  <a:pt x="0" y="429"/>
                  <a:pt x="0" y="429"/>
                  <a:pt x="0" y="429"/>
                </a:cubicBezTo>
                <a:cubicBezTo>
                  <a:pt x="156" y="380"/>
                  <a:pt x="287" y="259"/>
                  <a:pt x="342" y="92"/>
                </a:cubicBezTo>
                <a:cubicBezTo>
                  <a:pt x="348" y="72"/>
                  <a:pt x="354" y="53"/>
                  <a:pt x="358" y="33"/>
                </a:cubicBezTo>
                <a:cubicBezTo>
                  <a:pt x="360" y="30"/>
                  <a:pt x="361" y="26"/>
                  <a:pt x="361" y="22"/>
                </a:cubicBezTo>
                <a:cubicBezTo>
                  <a:pt x="361" y="10"/>
                  <a:pt x="351" y="0"/>
                  <a:pt x="340" y="0"/>
                </a:cubicBez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id-ID">
              <a:latin typeface="Agency FB" panose="020B0503020202020204" pitchFamily="34" charset="0"/>
            </a:endParaRPr>
          </a:p>
        </p:txBody>
      </p:sp>
      <p:sp>
        <p:nvSpPr>
          <p:cNvPr id="18" name="Freeform 20"/>
          <p:cNvSpPr>
            <a:spLocks/>
          </p:cNvSpPr>
          <p:nvPr/>
        </p:nvSpPr>
        <p:spPr bwMode="auto">
          <a:xfrm>
            <a:off x="4471497" y="4628331"/>
            <a:ext cx="14506" cy="31084"/>
          </a:xfrm>
          <a:custGeom>
            <a:avLst/>
            <a:gdLst>
              <a:gd name="T0" fmla="*/ 0 w 6"/>
              <a:gd name="T1" fmla="*/ 0 h 13"/>
              <a:gd name="T2" fmla="*/ 6 w 6"/>
              <a:gd name="T3" fmla="*/ 13 h 13"/>
              <a:gd name="T4" fmla="*/ 0 w 6"/>
              <a:gd name="T5" fmla="*/ 0 h 13"/>
            </a:gdLst>
            <a:ahLst/>
            <a:cxnLst>
              <a:cxn ang="0">
                <a:pos x="T0" y="T1"/>
              </a:cxn>
              <a:cxn ang="0">
                <a:pos x="T2" y="T3"/>
              </a:cxn>
              <a:cxn ang="0">
                <a:pos x="T4" y="T5"/>
              </a:cxn>
            </a:cxnLst>
            <a:rect l="0" t="0" r="r" b="b"/>
            <a:pathLst>
              <a:path w="6" h="13">
                <a:moveTo>
                  <a:pt x="0" y="0"/>
                </a:moveTo>
                <a:cubicBezTo>
                  <a:pt x="2" y="4"/>
                  <a:pt x="4" y="8"/>
                  <a:pt x="6" y="13"/>
                </a:cubicBezTo>
                <a:cubicBezTo>
                  <a:pt x="4" y="8"/>
                  <a:pt x="2" y="4"/>
                  <a:pt x="0"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600" b="1">
              <a:latin typeface="Agency FB" panose="020B0503020202020204" pitchFamily="34" charset="0"/>
            </a:endParaRPr>
          </a:p>
        </p:txBody>
      </p:sp>
      <p:sp>
        <p:nvSpPr>
          <p:cNvPr id="19" name="Rectangle 31"/>
          <p:cNvSpPr>
            <a:spLocks noChangeArrowheads="1"/>
          </p:cNvSpPr>
          <p:nvPr/>
        </p:nvSpPr>
        <p:spPr bwMode="auto">
          <a:xfrm>
            <a:off x="4505693" y="4703968"/>
            <a:ext cx="1037" cy="2072"/>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600" b="1">
              <a:latin typeface="Agency FB" panose="020B0503020202020204" pitchFamily="34" charset="0"/>
            </a:endParaRPr>
          </a:p>
        </p:txBody>
      </p:sp>
      <p:sp>
        <p:nvSpPr>
          <p:cNvPr id="20" name="Freeform 131"/>
          <p:cNvSpPr>
            <a:spLocks noEditPoints="1"/>
          </p:cNvSpPr>
          <p:nvPr/>
        </p:nvSpPr>
        <p:spPr bwMode="auto">
          <a:xfrm>
            <a:off x="3848612" y="3354746"/>
            <a:ext cx="1502467" cy="1789575"/>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a:latin typeface="Agency FB" panose="020B0503020202020204" pitchFamily="34" charset="0"/>
            </a:endParaRPr>
          </a:p>
        </p:txBody>
      </p:sp>
      <p:cxnSp>
        <p:nvCxnSpPr>
          <p:cNvPr id="89" name="Line"/>
          <p:cNvCxnSpPr/>
          <p:nvPr/>
        </p:nvCxnSpPr>
        <p:spPr>
          <a:xfrm flipH="1" flipV="1">
            <a:off x="2797318" y="2726002"/>
            <a:ext cx="613193" cy="530420"/>
          </a:xfrm>
          <a:prstGeom prst="line">
            <a:avLst/>
          </a:prstGeom>
          <a:ln w="12700" cap="flat">
            <a:solidFill>
              <a:schemeClr val="bg1">
                <a:lumMod val="75000"/>
              </a:schemeClr>
            </a:solidFill>
            <a:prstDash val="dash"/>
            <a:miter lim="800000"/>
          </a:ln>
        </p:spPr>
      </p:cxnSp>
      <p:grpSp>
        <p:nvGrpSpPr>
          <p:cNvPr id="2" name="组合 1"/>
          <p:cNvGrpSpPr/>
          <p:nvPr/>
        </p:nvGrpSpPr>
        <p:grpSpPr>
          <a:xfrm>
            <a:off x="2244720" y="2159001"/>
            <a:ext cx="899932" cy="856858"/>
            <a:chOff x="2243959" y="2112361"/>
            <a:chExt cx="997900" cy="950136"/>
          </a:xfrm>
        </p:grpSpPr>
        <p:grpSp>
          <p:nvGrpSpPr>
            <p:cNvPr id="85" name="组合 84"/>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86" name="同心圆 8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87" name="椭圆 8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88" name="TextBox 87"/>
            <p:cNvSpPr txBox="1"/>
            <p:nvPr/>
          </p:nvSpPr>
          <p:spPr>
            <a:xfrm>
              <a:off x="2243959" y="2305784"/>
              <a:ext cx="997900" cy="477794"/>
            </a:xfrm>
            <a:prstGeom prst="rect">
              <a:avLst/>
            </a:prstGeom>
            <a:noFill/>
          </p:spPr>
          <p:txBody>
            <a:bodyPr wrap="square" lIns="0" tIns="0" rIns="0" bIns="0" rtlCol="0">
              <a:spAutoFit/>
            </a:bodyPr>
            <a:lstStyle/>
            <a:p>
              <a:pPr algn="ctr"/>
              <a:r>
                <a:rPr lang="zh-CN" altLang="en-US" sz="1400" b="1" dirty="0" smtClean="0">
                  <a:solidFill>
                    <a:schemeClr val="accent5"/>
                  </a:solidFill>
                  <a:latin typeface="微软雅黑" pitchFamily="34" charset="-122"/>
                  <a:ea typeface="微软雅黑" pitchFamily="34" charset="-122"/>
                </a:rPr>
                <a:t>填加</a:t>
              </a:r>
              <a:endParaRPr lang="en-US" altLang="zh-CN" sz="1400" b="1" dirty="0" smtClean="0">
                <a:solidFill>
                  <a:schemeClr val="accent5"/>
                </a:solidFill>
                <a:latin typeface="微软雅黑" pitchFamily="34" charset="-122"/>
                <a:ea typeface="微软雅黑" pitchFamily="34" charset="-122"/>
              </a:endParaRPr>
            </a:p>
            <a:p>
              <a:pPr algn="ctr"/>
              <a:r>
                <a:rPr lang="zh-CN" altLang="en-US" sz="1400" b="1" dirty="0" smtClean="0">
                  <a:solidFill>
                    <a:schemeClr val="accent5"/>
                  </a:solidFill>
                  <a:latin typeface="微软雅黑" pitchFamily="34" charset="-122"/>
                  <a:ea typeface="微软雅黑" pitchFamily="34" charset="-122"/>
                </a:rPr>
                <a:t>标题</a:t>
              </a:r>
              <a:endParaRPr lang="zh-CN" altLang="en-US" sz="1400" b="1" dirty="0">
                <a:solidFill>
                  <a:schemeClr val="accent5"/>
                </a:solidFill>
                <a:latin typeface="微软雅黑" pitchFamily="34" charset="-122"/>
                <a:ea typeface="微软雅黑" pitchFamily="34" charset="-122"/>
              </a:endParaRPr>
            </a:p>
          </p:txBody>
        </p:sp>
      </p:grpSp>
      <p:grpSp>
        <p:nvGrpSpPr>
          <p:cNvPr id="95" name="组合 94"/>
          <p:cNvGrpSpPr/>
          <p:nvPr/>
        </p:nvGrpSpPr>
        <p:grpSpPr>
          <a:xfrm>
            <a:off x="1191112" y="1981167"/>
            <a:ext cx="899932" cy="856858"/>
            <a:chOff x="2243959" y="2112361"/>
            <a:chExt cx="997900" cy="950136"/>
          </a:xfrm>
        </p:grpSpPr>
        <p:grpSp>
          <p:nvGrpSpPr>
            <p:cNvPr id="96" name="组合 95"/>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98" name="同心圆 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99" name="椭圆 9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97" name="TextBox 96"/>
            <p:cNvSpPr txBox="1"/>
            <p:nvPr/>
          </p:nvSpPr>
          <p:spPr>
            <a:xfrm>
              <a:off x="2243959" y="2305784"/>
              <a:ext cx="997900" cy="477794"/>
            </a:xfrm>
            <a:prstGeom prst="rect">
              <a:avLst/>
            </a:prstGeom>
            <a:noFill/>
          </p:spPr>
          <p:txBody>
            <a:bodyPr wrap="square" lIns="0" tIns="0" rIns="0" bIns="0" rtlCol="0">
              <a:spAutoFit/>
            </a:bodyPr>
            <a:lstStyle/>
            <a:p>
              <a:pPr algn="ctr"/>
              <a:r>
                <a:rPr lang="zh-CN" altLang="en-US" sz="1400" b="1" dirty="0" smtClean="0">
                  <a:solidFill>
                    <a:schemeClr val="accent4"/>
                  </a:solidFill>
                  <a:latin typeface="微软雅黑" pitchFamily="34" charset="-122"/>
                  <a:ea typeface="微软雅黑" pitchFamily="34" charset="-122"/>
                </a:rPr>
                <a:t>填加</a:t>
              </a:r>
              <a:endParaRPr lang="en-US" altLang="zh-CN" sz="1400" b="1" dirty="0" smtClean="0">
                <a:solidFill>
                  <a:schemeClr val="accent4"/>
                </a:solidFill>
                <a:latin typeface="微软雅黑" pitchFamily="34" charset="-122"/>
                <a:ea typeface="微软雅黑" pitchFamily="34" charset="-122"/>
              </a:endParaRPr>
            </a:p>
            <a:p>
              <a:pPr algn="ctr"/>
              <a:r>
                <a:rPr lang="zh-CN" altLang="en-US" sz="1400" b="1" dirty="0" smtClean="0">
                  <a:solidFill>
                    <a:schemeClr val="accent4"/>
                  </a:solidFill>
                  <a:latin typeface="微软雅黑" pitchFamily="34" charset="-122"/>
                  <a:ea typeface="微软雅黑" pitchFamily="34" charset="-122"/>
                </a:rPr>
                <a:t>标题</a:t>
              </a:r>
              <a:endParaRPr lang="zh-CN" altLang="en-US" sz="1400" b="1" dirty="0">
                <a:solidFill>
                  <a:schemeClr val="accent4"/>
                </a:solidFill>
                <a:latin typeface="微软雅黑" pitchFamily="34" charset="-122"/>
                <a:ea typeface="微软雅黑" pitchFamily="34" charset="-122"/>
              </a:endParaRPr>
            </a:p>
          </p:txBody>
        </p:sp>
      </p:grpSp>
      <p:grpSp>
        <p:nvGrpSpPr>
          <p:cNvPr id="105" name="组合 104"/>
          <p:cNvGrpSpPr/>
          <p:nvPr/>
        </p:nvGrpSpPr>
        <p:grpSpPr>
          <a:xfrm>
            <a:off x="3571565" y="1531434"/>
            <a:ext cx="899932" cy="856858"/>
            <a:chOff x="2243959" y="2112361"/>
            <a:chExt cx="997900" cy="950136"/>
          </a:xfrm>
        </p:grpSpPr>
        <p:grpSp>
          <p:nvGrpSpPr>
            <p:cNvPr id="106" name="组合 105"/>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08" name="同心圆 10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09" name="椭圆 10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107" name="TextBox 106"/>
            <p:cNvSpPr txBox="1"/>
            <p:nvPr/>
          </p:nvSpPr>
          <p:spPr>
            <a:xfrm>
              <a:off x="2243959" y="2388900"/>
              <a:ext cx="997900" cy="409538"/>
            </a:xfrm>
            <a:prstGeom prst="rect">
              <a:avLst/>
            </a:prstGeom>
            <a:noFill/>
          </p:spPr>
          <p:txBody>
            <a:bodyPr wrap="square" lIns="0" tIns="0" rIns="0" bIns="0" rtlCol="0">
              <a:spAutoFit/>
            </a:bodyPr>
            <a:lstStyle/>
            <a:p>
              <a:pPr algn="ctr"/>
              <a:r>
                <a:rPr lang="zh-CN" altLang="en-US" sz="1200" b="1" dirty="0" smtClean="0">
                  <a:solidFill>
                    <a:schemeClr val="accent3"/>
                  </a:solidFill>
                  <a:latin typeface="微软雅黑" pitchFamily="34" charset="-122"/>
                  <a:ea typeface="微软雅黑" pitchFamily="34" charset="-122"/>
                </a:rPr>
                <a:t>填加</a:t>
              </a:r>
              <a:endParaRPr lang="en-US" altLang="zh-CN" sz="1200" b="1" dirty="0" smtClean="0">
                <a:solidFill>
                  <a:schemeClr val="accent3"/>
                </a:solidFill>
                <a:latin typeface="微软雅黑" pitchFamily="34" charset="-122"/>
                <a:ea typeface="微软雅黑" pitchFamily="34" charset="-122"/>
              </a:endParaRPr>
            </a:p>
            <a:p>
              <a:pPr algn="ctr"/>
              <a:r>
                <a:rPr lang="zh-CN" altLang="en-US" sz="1200" b="1" dirty="0" smtClean="0">
                  <a:solidFill>
                    <a:schemeClr val="accent3"/>
                  </a:solidFill>
                  <a:latin typeface="微软雅黑" pitchFamily="34" charset="-122"/>
                  <a:ea typeface="微软雅黑" pitchFamily="34" charset="-122"/>
                </a:rPr>
                <a:t>标题</a:t>
              </a:r>
              <a:endParaRPr lang="zh-CN" altLang="en-US" sz="1200" b="1" dirty="0">
                <a:solidFill>
                  <a:schemeClr val="accent3"/>
                </a:solidFill>
                <a:latin typeface="微软雅黑" pitchFamily="34" charset="-122"/>
                <a:ea typeface="微软雅黑" pitchFamily="34" charset="-122"/>
              </a:endParaRPr>
            </a:p>
          </p:txBody>
        </p:sp>
      </p:grpSp>
      <p:grpSp>
        <p:nvGrpSpPr>
          <p:cNvPr id="110" name="组合 109"/>
          <p:cNvGrpSpPr/>
          <p:nvPr/>
        </p:nvGrpSpPr>
        <p:grpSpPr>
          <a:xfrm>
            <a:off x="5153829" y="1642188"/>
            <a:ext cx="899932" cy="856858"/>
            <a:chOff x="2243959" y="2112361"/>
            <a:chExt cx="997900" cy="950136"/>
          </a:xfrm>
        </p:grpSpPr>
        <p:grpSp>
          <p:nvGrpSpPr>
            <p:cNvPr id="111" name="组合 110"/>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14" name="椭圆 1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112" name="TextBox 111"/>
            <p:cNvSpPr txBox="1"/>
            <p:nvPr/>
          </p:nvSpPr>
          <p:spPr>
            <a:xfrm>
              <a:off x="2243959" y="2345937"/>
              <a:ext cx="997900" cy="477794"/>
            </a:xfrm>
            <a:prstGeom prst="rect">
              <a:avLst/>
            </a:prstGeom>
            <a:noFill/>
          </p:spPr>
          <p:txBody>
            <a:bodyPr wrap="square" lIns="0" tIns="0" rIns="0" bIns="0" rtlCol="0">
              <a:spAutoFit/>
            </a:bodyPr>
            <a:lstStyle/>
            <a:p>
              <a:pPr algn="ctr"/>
              <a:r>
                <a:rPr lang="zh-CN" altLang="en-US" sz="1400" b="1" dirty="0" smtClean="0">
                  <a:solidFill>
                    <a:schemeClr val="accent5"/>
                  </a:solidFill>
                  <a:latin typeface="微软雅黑" pitchFamily="34" charset="-122"/>
                  <a:ea typeface="微软雅黑" pitchFamily="34" charset="-122"/>
                </a:rPr>
                <a:t>填加</a:t>
              </a:r>
              <a:endParaRPr lang="en-US" altLang="zh-CN" sz="1400" b="1" dirty="0" smtClean="0">
                <a:solidFill>
                  <a:schemeClr val="accent5"/>
                </a:solidFill>
                <a:latin typeface="微软雅黑" pitchFamily="34" charset="-122"/>
                <a:ea typeface="微软雅黑" pitchFamily="34" charset="-122"/>
              </a:endParaRPr>
            </a:p>
            <a:p>
              <a:pPr algn="ctr"/>
              <a:r>
                <a:rPr lang="zh-CN" altLang="en-US" sz="1400" b="1" dirty="0" smtClean="0">
                  <a:solidFill>
                    <a:schemeClr val="accent5"/>
                  </a:solidFill>
                  <a:latin typeface="微软雅黑" pitchFamily="34" charset="-122"/>
                  <a:ea typeface="微软雅黑" pitchFamily="34" charset="-122"/>
                </a:rPr>
                <a:t>标题</a:t>
              </a:r>
              <a:endParaRPr lang="zh-CN" altLang="en-US" sz="1400" b="1" dirty="0">
                <a:solidFill>
                  <a:schemeClr val="accent5"/>
                </a:solidFill>
                <a:latin typeface="微软雅黑" pitchFamily="34" charset="-122"/>
                <a:ea typeface="微软雅黑" pitchFamily="34" charset="-122"/>
              </a:endParaRPr>
            </a:p>
          </p:txBody>
        </p:sp>
      </p:grpSp>
      <p:grpSp>
        <p:nvGrpSpPr>
          <p:cNvPr id="115" name="组合 114"/>
          <p:cNvGrpSpPr/>
          <p:nvPr/>
        </p:nvGrpSpPr>
        <p:grpSpPr>
          <a:xfrm>
            <a:off x="6365476" y="1358724"/>
            <a:ext cx="899932" cy="856858"/>
            <a:chOff x="2243959" y="2112361"/>
            <a:chExt cx="997900" cy="950136"/>
          </a:xfrm>
        </p:grpSpPr>
        <p:grpSp>
          <p:nvGrpSpPr>
            <p:cNvPr id="116" name="组合 115"/>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18" name="同心圆 1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19" name="椭圆 11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117" name="TextBox 116"/>
            <p:cNvSpPr txBox="1"/>
            <p:nvPr/>
          </p:nvSpPr>
          <p:spPr>
            <a:xfrm>
              <a:off x="2243959" y="2340869"/>
              <a:ext cx="997900" cy="477794"/>
            </a:xfrm>
            <a:prstGeom prst="rect">
              <a:avLst/>
            </a:prstGeom>
            <a:noFill/>
          </p:spPr>
          <p:txBody>
            <a:bodyPr wrap="square" lIns="0" tIns="0" rIns="0" bIns="0" rtlCol="0">
              <a:spAutoFit/>
            </a:bodyPr>
            <a:lstStyle/>
            <a:p>
              <a:pPr algn="ctr"/>
              <a:r>
                <a:rPr lang="zh-CN" altLang="en-US" sz="1400" b="1" dirty="0" smtClean="0">
                  <a:solidFill>
                    <a:schemeClr val="accent1"/>
                  </a:solidFill>
                  <a:latin typeface="微软雅黑" pitchFamily="34" charset="-122"/>
                  <a:ea typeface="微软雅黑" pitchFamily="34" charset="-122"/>
                </a:rPr>
                <a:t>填加</a:t>
              </a:r>
              <a:endParaRPr lang="en-US" altLang="zh-CN" sz="1400" b="1" dirty="0" smtClean="0">
                <a:solidFill>
                  <a:schemeClr val="accent1"/>
                </a:solidFill>
                <a:latin typeface="微软雅黑" pitchFamily="34" charset="-122"/>
                <a:ea typeface="微软雅黑" pitchFamily="34" charset="-122"/>
              </a:endParaRPr>
            </a:p>
            <a:p>
              <a:pPr algn="ctr"/>
              <a:r>
                <a:rPr lang="zh-CN" altLang="en-US" sz="1400" b="1" dirty="0" smtClean="0">
                  <a:solidFill>
                    <a:schemeClr val="accent1"/>
                  </a:solidFill>
                  <a:latin typeface="微软雅黑" pitchFamily="34" charset="-122"/>
                  <a:ea typeface="微软雅黑" pitchFamily="34" charset="-122"/>
                </a:rPr>
                <a:t>标题</a:t>
              </a:r>
              <a:endParaRPr lang="zh-CN" altLang="en-US" sz="1400" b="1" dirty="0">
                <a:solidFill>
                  <a:schemeClr val="accent1"/>
                </a:solidFill>
                <a:latin typeface="微软雅黑" pitchFamily="34" charset="-122"/>
                <a:ea typeface="微软雅黑" pitchFamily="34" charset="-122"/>
              </a:endParaRPr>
            </a:p>
          </p:txBody>
        </p:sp>
      </p:grpSp>
      <p:grpSp>
        <p:nvGrpSpPr>
          <p:cNvPr id="120" name="组合 119"/>
          <p:cNvGrpSpPr/>
          <p:nvPr/>
        </p:nvGrpSpPr>
        <p:grpSpPr>
          <a:xfrm>
            <a:off x="7311471" y="2369589"/>
            <a:ext cx="710898" cy="676872"/>
            <a:chOff x="2243959" y="2112361"/>
            <a:chExt cx="997900" cy="950136"/>
          </a:xfrm>
        </p:grpSpPr>
        <p:grpSp>
          <p:nvGrpSpPr>
            <p:cNvPr id="121" name="组合 120"/>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23" name="同心圆 1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24" name="椭圆 1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122" name="TextBox 121"/>
            <p:cNvSpPr txBox="1"/>
            <p:nvPr/>
          </p:nvSpPr>
          <p:spPr>
            <a:xfrm>
              <a:off x="2243959" y="2353445"/>
              <a:ext cx="997900" cy="475234"/>
            </a:xfrm>
            <a:prstGeom prst="rect">
              <a:avLst/>
            </a:prstGeom>
            <a:noFill/>
          </p:spPr>
          <p:txBody>
            <a:bodyPr wrap="square" lIns="0" tIns="0" rIns="0" bIns="0" rtlCol="0">
              <a:spAutoFit/>
            </a:bodyPr>
            <a:lstStyle/>
            <a:p>
              <a:pPr algn="ctr"/>
              <a:r>
                <a:rPr lang="zh-CN" altLang="en-US" sz="1100" b="1" dirty="0" smtClean="0">
                  <a:solidFill>
                    <a:schemeClr val="accent2"/>
                  </a:solidFill>
                  <a:latin typeface="微软雅黑" pitchFamily="34" charset="-122"/>
                  <a:ea typeface="微软雅黑" pitchFamily="34" charset="-122"/>
                </a:rPr>
                <a:t>填加</a:t>
              </a:r>
              <a:endParaRPr lang="en-US" altLang="zh-CN" sz="1100" b="1" dirty="0" smtClean="0">
                <a:solidFill>
                  <a:schemeClr val="accent2"/>
                </a:solidFill>
                <a:latin typeface="微软雅黑" pitchFamily="34" charset="-122"/>
                <a:ea typeface="微软雅黑" pitchFamily="34" charset="-122"/>
              </a:endParaRPr>
            </a:p>
            <a:p>
              <a:pPr algn="ctr"/>
              <a:r>
                <a:rPr lang="zh-CN" altLang="en-US" sz="1100" b="1" dirty="0" smtClean="0">
                  <a:solidFill>
                    <a:schemeClr val="accent2"/>
                  </a:solidFill>
                  <a:latin typeface="微软雅黑" pitchFamily="34" charset="-122"/>
                  <a:ea typeface="微软雅黑" pitchFamily="34" charset="-122"/>
                </a:rPr>
                <a:t>标题</a:t>
              </a:r>
              <a:endParaRPr lang="zh-CN" altLang="en-US" sz="1100" b="1" dirty="0">
                <a:solidFill>
                  <a:schemeClr val="accent2"/>
                </a:solidFill>
                <a:latin typeface="微软雅黑" pitchFamily="34" charset="-122"/>
                <a:ea typeface="微软雅黑" pitchFamily="34" charset="-122"/>
              </a:endParaRPr>
            </a:p>
          </p:txBody>
        </p:sp>
      </p:grpSp>
      <p:grpSp>
        <p:nvGrpSpPr>
          <p:cNvPr id="125" name="组合 124"/>
          <p:cNvGrpSpPr/>
          <p:nvPr/>
        </p:nvGrpSpPr>
        <p:grpSpPr>
          <a:xfrm>
            <a:off x="2385300" y="1303750"/>
            <a:ext cx="710898" cy="676872"/>
            <a:chOff x="2243959" y="2112361"/>
            <a:chExt cx="997900" cy="950136"/>
          </a:xfrm>
        </p:grpSpPr>
        <p:grpSp>
          <p:nvGrpSpPr>
            <p:cNvPr id="126" name="组合 125"/>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29" name="椭圆 12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127" name="TextBox 126"/>
            <p:cNvSpPr txBox="1"/>
            <p:nvPr/>
          </p:nvSpPr>
          <p:spPr>
            <a:xfrm>
              <a:off x="2243959" y="2353445"/>
              <a:ext cx="997900" cy="475234"/>
            </a:xfrm>
            <a:prstGeom prst="rect">
              <a:avLst/>
            </a:prstGeom>
            <a:noFill/>
          </p:spPr>
          <p:txBody>
            <a:bodyPr wrap="square" lIns="0" tIns="0" rIns="0" bIns="0" rtlCol="0">
              <a:spAutoFit/>
            </a:bodyPr>
            <a:lstStyle/>
            <a:p>
              <a:pPr algn="ctr"/>
              <a:r>
                <a:rPr lang="zh-CN" altLang="en-US" sz="1100" b="1" dirty="0" smtClean="0">
                  <a:solidFill>
                    <a:schemeClr val="accent1"/>
                  </a:solidFill>
                  <a:latin typeface="微软雅黑" pitchFamily="34" charset="-122"/>
                  <a:ea typeface="微软雅黑" pitchFamily="34" charset="-122"/>
                </a:rPr>
                <a:t>填加</a:t>
              </a:r>
              <a:endParaRPr lang="en-US" altLang="zh-CN" sz="1100" b="1" dirty="0" smtClean="0">
                <a:solidFill>
                  <a:schemeClr val="accent1"/>
                </a:solidFill>
                <a:latin typeface="微软雅黑" pitchFamily="34" charset="-122"/>
                <a:ea typeface="微软雅黑" pitchFamily="34" charset="-122"/>
              </a:endParaRPr>
            </a:p>
            <a:p>
              <a:pPr algn="ctr"/>
              <a:r>
                <a:rPr lang="zh-CN" altLang="en-US" sz="1100" b="1" dirty="0" smtClean="0">
                  <a:solidFill>
                    <a:schemeClr val="accent1"/>
                  </a:solidFill>
                  <a:latin typeface="微软雅黑" pitchFamily="34" charset="-122"/>
                  <a:ea typeface="微软雅黑" pitchFamily="34" charset="-122"/>
                </a:rPr>
                <a:t>标题</a:t>
              </a:r>
              <a:endParaRPr lang="zh-CN" altLang="en-US" sz="1100" b="1" dirty="0">
                <a:solidFill>
                  <a:schemeClr val="accent1"/>
                </a:solidFill>
                <a:latin typeface="微软雅黑" pitchFamily="34" charset="-122"/>
                <a:ea typeface="微软雅黑" pitchFamily="34" charset="-122"/>
              </a:endParaRPr>
            </a:p>
          </p:txBody>
        </p:sp>
      </p:grpSp>
      <p:grpSp>
        <p:nvGrpSpPr>
          <p:cNvPr id="130" name="组合 129"/>
          <p:cNvGrpSpPr/>
          <p:nvPr/>
        </p:nvGrpSpPr>
        <p:grpSpPr>
          <a:xfrm>
            <a:off x="1403648" y="2998612"/>
            <a:ext cx="710898" cy="676872"/>
            <a:chOff x="2243959" y="2112361"/>
            <a:chExt cx="997900" cy="950136"/>
          </a:xfrm>
        </p:grpSpPr>
        <p:grpSp>
          <p:nvGrpSpPr>
            <p:cNvPr id="131" name="组合 130"/>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33" name="同心圆 1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34" name="椭圆 13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132" name="TextBox 131"/>
            <p:cNvSpPr txBox="1"/>
            <p:nvPr/>
          </p:nvSpPr>
          <p:spPr>
            <a:xfrm>
              <a:off x="2243959" y="2353445"/>
              <a:ext cx="997900" cy="475234"/>
            </a:xfrm>
            <a:prstGeom prst="rect">
              <a:avLst/>
            </a:prstGeom>
            <a:noFill/>
          </p:spPr>
          <p:txBody>
            <a:bodyPr wrap="square" lIns="0" tIns="0" rIns="0" bIns="0" rtlCol="0">
              <a:spAutoFit/>
            </a:bodyPr>
            <a:lstStyle/>
            <a:p>
              <a:pPr algn="ctr"/>
              <a:r>
                <a:rPr lang="zh-CN" altLang="en-US" sz="1100" b="1" dirty="0" smtClean="0">
                  <a:solidFill>
                    <a:schemeClr val="accent1"/>
                  </a:solidFill>
                  <a:latin typeface="微软雅黑" pitchFamily="34" charset="-122"/>
                  <a:ea typeface="微软雅黑" pitchFamily="34" charset="-122"/>
                </a:rPr>
                <a:t>填加</a:t>
              </a:r>
              <a:endParaRPr lang="en-US" altLang="zh-CN" sz="1100" b="1" dirty="0" smtClean="0">
                <a:solidFill>
                  <a:schemeClr val="accent1"/>
                </a:solidFill>
                <a:latin typeface="微软雅黑" pitchFamily="34" charset="-122"/>
                <a:ea typeface="微软雅黑" pitchFamily="34" charset="-122"/>
              </a:endParaRPr>
            </a:p>
            <a:p>
              <a:pPr algn="ctr"/>
              <a:r>
                <a:rPr lang="zh-CN" altLang="en-US" sz="1100" b="1" dirty="0" smtClean="0">
                  <a:solidFill>
                    <a:schemeClr val="accent1"/>
                  </a:solidFill>
                  <a:latin typeface="微软雅黑" pitchFamily="34" charset="-122"/>
                  <a:ea typeface="微软雅黑" pitchFamily="34" charset="-122"/>
                </a:rPr>
                <a:t>标题</a:t>
              </a:r>
              <a:endParaRPr lang="zh-CN" altLang="en-US" sz="1100" b="1" dirty="0">
                <a:solidFill>
                  <a:schemeClr val="accent1"/>
                </a:solidFill>
                <a:latin typeface="微软雅黑" pitchFamily="34" charset="-122"/>
                <a:ea typeface="微软雅黑" pitchFamily="34" charset="-122"/>
              </a:endParaRPr>
            </a:p>
          </p:txBody>
        </p:sp>
      </p:grpSp>
      <p:grpSp>
        <p:nvGrpSpPr>
          <p:cNvPr id="135" name="组合 134"/>
          <p:cNvGrpSpPr/>
          <p:nvPr/>
        </p:nvGrpSpPr>
        <p:grpSpPr>
          <a:xfrm>
            <a:off x="5855755" y="2627385"/>
            <a:ext cx="710898" cy="676872"/>
            <a:chOff x="2243959" y="2112361"/>
            <a:chExt cx="997900" cy="950136"/>
          </a:xfrm>
        </p:grpSpPr>
        <p:grpSp>
          <p:nvGrpSpPr>
            <p:cNvPr id="136" name="组合 135"/>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38" name="同心圆 1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39" name="椭圆 1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137" name="TextBox 136"/>
            <p:cNvSpPr txBox="1"/>
            <p:nvPr/>
          </p:nvSpPr>
          <p:spPr>
            <a:xfrm>
              <a:off x="2243959" y="2353445"/>
              <a:ext cx="997900" cy="475234"/>
            </a:xfrm>
            <a:prstGeom prst="rect">
              <a:avLst/>
            </a:prstGeom>
            <a:noFill/>
          </p:spPr>
          <p:txBody>
            <a:bodyPr wrap="square" lIns="0" tIns="0" rIns="0" bIns="0" rtlCol="0">
              <a:spAutoFit/>
            </a:bodyPr>
            <a:lstStyle/>
            <a:p>
              <a:pPr algn="ctr"/>
              <a:r>
                <a:rPr lang="zh-CN" altLang="en-US" sz="1100" b="1" dirty="0" smtClean="0">
                  <a:solidFill>
                    <a:schemeClr val="accent3"/>
                  </a:solidFill>
                  <a:latin typeface="微软雅黑" pitchFamily="34" charset="-122"/>
                  <a:ea typeface="微软雅黑" pitchFamily="34" charset="-122"/>
                </a:rPr>
                <a:t>填加</a:t>
              </a:r>
              <a:endParaRPr lang="en-US" altLang="zh-CN" sz="1100" b="1" dirty="0" smtClean="0">
                <a:solidFill>
                  <a:schemeClr val="accent3"/>
                </a:solidFill>
                <a:latin typeface="微软雅黑" pitchFamily="34" charset="-122"/>
                <a:ea typeface="微软雅黑" pitchFamily="34" charset="-122"/>
              </a:endParaRPr>
            </a:p>
            <a:p>
              <a:pPr algn="ctr"/>
              <a:r>
                <a:rPr lang="zh-CN" altLang="en-US" sz="1100" b="1" dirty="0" smtClean="0">
                  <a:solidFill>
                    <a:schemeClr val="accent3"/>
                  </a:solidFill>
                  <a:latin typeface="微软雅黑" pitchFamily="34" charset="-122"/>
                  <a:ea typeface="微软雅黑" pitchFamily="34" charset="-122"/>
                </a:rPr>
                <a:t>标题</a:t>
              </a:r>
              <a:endParaRPr lang="zh-CN" altLang="en-US" sz="1100" b="1" dirty="0">
                <a:solidFill>
                  <a:schemeClr val="accent3"/>
                </a:solidFill>
                <a:latin typeface="微软雅黑" pitchFamily="34" charset="-122"/>
                <a:ea typeface="微软雅黑" pitchFamily="34" charset="-122"/>
              </a:endParaRPr>
            </a:p>
          </p:txBody>
        </p:sp>
      </p:grpSp>
      <p:grpSp>
        <p:nvGrpSpPr>
          <p:cNvPr id="140" name="组合 139"/>
          <p:cNvGrpSpPr/>
          <p:nvPr/>
        </p:nvGrpSpPr>
        <p:grpSpPr>
          <a:xfrm>
            <a:off x="7660430" y="1636045"/>
            <a:ext cx="710898" cy="676872"/>
            <a:chOff x="2243959" y="2112361"/>
            <a:chExt cx="997900" cy="950136"/>
          </a:xfrm>
        </p:grpSpPr>
        <p:grpSp>
          <p:nvGrpSpPr>
            <p:cNvPr id="141" name="组合 140"/>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44" name="椭圆 14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142" name="TextBox 141"/>
            <p:cNvSpPr txBox="1"/>
            <p:nvPr/>
          </p:nvSpPr>
          <p:spPr>
            <a:xfrm>
              <a:off x="2243959" y="2353445"/>
              <a:ext cx="997900" cy="475234"/>
            </a:xfrm>
            <a:prstGeom prst="rect">
              <a:avLst/>
            </a:prstGeom>
            <a:noFill/>
          </p:spPr>
          <p:txBody>
            <a:bodyPr wrap="square" lIns="0" tIns="0" rIns="0" bIns="0" rtlCol="0">
              <a:spAutoFit/>
            </a:bodyPr>
            <a:lstStyle/>
            <a:p>
              <a:pPr algn="ctr"/>
              <a:r>
                <a:rPr lang="zh-CN" altLang="en-US" sz="1100" b="1" dirty="0" smtClean="0">
                  <a:solidFill>
                    <a:schemeClr val="accent5"/>
                  </a:solidFill>
                  <a:latin typeface="微软雅黑" pitchFamily="34" charset="-122"/>
                  <a:ea typeface="微软雅黑" pitchFamily="34" charset="-122"/>
                </a:rPr>
                <a:t>填加</a:t>
              </a:r>
              <a:endParaRPr lang="en-US" altLang="zh-CN" sz="1100" b="1" dirty="0" smtClean="0">
                <a:solidFill>
                  <a:schemeClr val="accent5"/>
                </a:solidFill>
                <a:latin typeface="微软雅黑" pitchFamily="34" charset="-122"/>
                <a:ea typeface="微软雅黑" pitchFamily="34" charset="-122"/>
              </a:endParaRPr>
            </a:p>
            <a:p>
              <a:pPr algn="ctr"/>
              <a:r>
                <a:rPr lang="zh-CN" altLang="en-US" sz="1100" b="1" dirty="0" smtClean="0">
                  <a:solidFill>
                    <a:schemeClr val="accent5"/>
                  </a:solidFill>
                  <a:latin typeface="微软雅黑" pitchFamily="34" charset="-122"/>
                  <a:ea typeface="微软雅黑" pitchFamily="34" charset="-122"/>
                </a:rPr>
                <a:t>标题</a:t>
              </a:r>
              <a:endParaRPr lang="zh-CN" altLang="en-US" sz="1100" b="1" dirty="0">
                <a:solidFill>
                  <a:schemeClr val="accent5"/>
                </a:solidFill>
                <a:latin typeface="微软雅黑" pitchFamily="34" charset="-122"/>
                <a:ea typeface="微软雅黑" pitchFamily="34" charset="-122"/>
              </a:endParaRPr>
            </a:p>
          </p:txBody>
        </p:sp>
      </p:grpSp>
      <p:grpSp>
        <p:nvGrpSpPr>
          <p:cNvPr id="145" name="组合 144"/>
          <p:cNvGrpSpPr/>
          <p:nvPr/>
        </p:nvGrpSpPr>
        <p:grpSpPr>
          <a:xfrm>
            <a:off x="6989553" y="3572659"/>
            <a:ext cx="710898" cy="676872"/>
            <a:chOff x="2243959" y="2112361"/>
            <a:chExt cx="997900" cy="950136"/>
          </a:xfrm>
        </p:grpSpPr>
        <p:grpSp>
          <p:nvGrpSpPr>
            <p:cNvPr id="146" name="组合 145"/>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48" name="同心圆 14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49" name="椭圆 14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147" name="TextBox 146"/>
            <p:cNvSpPr txBox="1"/>
            <p:nvPr/>
          </p:nvSpPr>
          <p:spPr>
            <a:xfrm>
              <a:off x="2243959" y="2353445"/>
              <a:ext cx="997900" cy="475234"/>
            </a:xfrm>
            <a:prstGeom prst="rect">
              <a:avLst/>
            </a:prstGeom>
            <a:noFill/>
          </p:spPr>
          <p:txBody>
            <a:bodyPr wrap="square" lIns="0" tIns="0" rIns="0" bIns="0" rtlCol="0">
              <a:spAutoFit/>
            </a:bodyPr>
            <a:lstStyle/>
            <a:p>
              <a:pPr algn="ctr"/>
              <a:r>
                <a:rPr lang="zh-CN" altLang="en-US" sz="1100" b="1" dirty="0" smtClean="0">
                  <a:solidFill>
                    <a:schemeClr val="accent1"/>
                  </a:solidFill>
                  <a:latin typeface="微软雅黑" pitchFamily="34" charset="-122"/>
                  <a:ea typeface="微软雅黑" pitchFamily="34" charset="-122"/>
                </a:rPr>
                <a:t>填加</a:t>
              </a:r>
              <a:endParaRPr lang="en-US" altLang="zh-CN" sz="1100" b="1" dirty="0" smtClean="0">
                <a:solidFill>
                  <a:schemeClr val="accent1"/>
                </a:solidFill>
                <a:latin typeface="微软雅黑" pitchFamily="34" charset="-122"/>
                <a:ea typeface="微软雅黑" pitchFamily="34" charset="-122"/>
              </a:endParaRPr>
            </a:p>
            <a:p>
              <a:pPr algn="ctr"/>
              <a:r>
                <a:rPr lang="zh-CN" altLang="en-US" sz="1100" b="1" dirty="0" smtClean="0">
                  <a:solidFill>
                    <a:schemeClr val="accent1"/>
                  </a:solidFill>
                  <a:latin typeface="微软雅黑" pitchFamily="34" charset="-122"/>
                  <a:ea typeface="微软雅黑" pitchFamily="34" charset="-122"/>
                </a:rPr>
                <a:t>标题</a:t>
              </a:r>
              <a:endParaRPr lang="zh-CN" altLang="en-US" sz="1100" b="1" dirty="0">
                <a:solidFill>
                  <a:schemeClr val="accent1"/>
                </a:solidFill>
                <a:latin typeface="微软雅黑" pitchFamily="34" charset="-122"/>
                <a:ea typeface="微软雅黑" pitchFamily="34" charset="-122"/>
              </a:endParaRPr>
            </a:p>
          </p:txBody>
        </p:sp>
      </p:grpSp>
      <p:grpSp>
        <p:nvGrpSpPr>
          <p:cNvPr id="150" name="组合 149"/>
          <p:cNvGrpSpPr/>
          <p:nvPr/>
        </p:nvGrpSpPr>
        <p:grpSpPr>
          <a:xfrm>
            <a:off x="6680524" y="2912533"/>
            <a:ext cx="618058" cy="588476"/>
            <a:chOff x="2257865" y="2112361"/>
            <a:chExt cx="997900" cy="950136"/>
          </a:xfrm>
        </p:grpSpPr>
        <p:grpSp>
          <p:nvGrpSpPr>
            <p:cNvPr id="151" name="组合 150"/>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53" name="同心圆 1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54" name="椭圆 15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152" name="TextBox 151"/>
            <p:cNvSpPr txBox="1"/>
            <p:nvPr/>
          </p:nvSpPr>
          <p:spPr>
            <a:xfrm>
              <a:off x="2257865" y="2313438"/>
              <a:ext cx="997900" cy="521773"/>
            </a:xfrm>
            <a:prstGeom prst="rect">
              <a:avLst/>
            </a:prstGeom>
            <a:noFill/>
          </p:spPr>
          <p:txBody>
            <a:bodyPr wrap="square" lIns="0" tIns="0" rIns="0" bIns="0" rtlCol="0">
              <a:spAutoFit/>
            </a:bodyPr>
            <a:lstStyle/>
            <a:p>
              <a:pPr algn="ctr"/>
              <a:r>
                <a:rPr lang="zh-CN" altLang="en-US" sz="1050" b="1" dirty="0" smtClean="0">
                  <a:solidFill>
                    <a:schemeClr val="accent1"/>
                  </a:solidFill>
                  <a:latin typeface="微软雅黑" pitchFamily="34" charset="-122"/>
                  <a:ea typeface="微软雅黑" pitchFamily="34" charset="-122"/>
                </a:rPr>
                <a:t>填加</a:t>
              </a:r>
              <a:endParaRPr lang="en-US" altLang="zh-CN" sz="1050" b="1" dirty="0" smtClean="0">
                <a:solidFill>
                  <a:schemeClr val="accent1"/>
                </a:solidFill>
                <a:latin typeface="微软雅黑" pitchFamily="34" charset="-122"/>
                <a:ea typeface="微软雅黑" pitchFamily="34" charset="-122"/>
              </a:endParaRPr>
            </a:p>
            <a:p>
              <a:pPr algn="ctr"/>
              <a:r>
                <a:rPr lang="zh-CN" altLang="en-US" sz="1050" b="1" dirty="0" smtClean="0">
                  <a:solidFill>
                    <a:schemeClr val="accent1"/>
                  </a:solidFill>
                  <a:latin typeface="微软雅黑" pitchFamily="34" charset="-122"/>
                  <a:ea typeface="微软雅黑" pitchFamily="34" charset="-122"/>
                </a:rPr>
                <a:t>标题</a:t>
              </a:r>
              <a:endParaRPr lang="zh-CN" altLang="en-US" sz="1050" b="1" dirty="0">
                <a:solidFill>
                  <a:schemeClr val="accent1"/>
                </a:solidFill>
                <a:latin typeface="微软雅黑" pitchFamily="34" charset="-122"/>
                <a:ea typeface="微软雅黑" pitchFamily="34" charset="-122"/>
              </a:endParaRPr>
            </a:p>
          </p:txBody>
        </p:sp>
      </p:grpSp>
      <p:grpSp>
        <p:nvGrpSpPr>
          <p:cNvPr id="155" name="组合 154"/>
          <p:cNvGrpSpPr/>
          <p:nvPr/>
        </p:nvGrpSpPr>
        <p:grpSpPr>
          <a:xfrm>
            <a:off x="1370107" y="1024285"/>
            <a:ext cx="618058" cy="588476"/>
            <a:chOff x="2257865" y="2112361"/>
            <a:chExt cx="997900" cy="950136"/>
          </a:xfrm>
        </p:grpSpPr>
        <p:grpSp>
          <p:nvGrpSpPr>
            <p:cNvPr id="156" name="组合 155"/>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58" name="同心圆 1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59" name="椭圆 15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157" name="TextBox 156"/>
            <p:cNvSpPr txBox="1"/>
            <p:nvPr/>
          </p:nvSpPr>
          <p:spPr>
            <a:xfrm>
              <a:off x="2257865" y="2313438"/>
              <a:ext cx="997900" cy="521773"/>
            </a:xfrm>
            <a:prstGeom prst="rect">
              <a:avLst/>
            </a:prstGeom>
            <a:noFill/>
          </p:spPr>
          <p:txBody>
            <a:bodyPr wrap="square" lIns="0" tIns="0" rIns="0" bIns="0" rtlCol="0">
              <a:spAutoFit/>
            </a:bodyPr>
            <a:lstStyle/>
            <a:p>
              <a:pPr algn="ctr"/>
              <a:r>
                <a:rPr lang="zh-CN" altLang="en-US" sz="1050" b="1" dirty="0" smtClean="0">
                  <a:solidFill>
                    <a:schemeClr val="accent1"/>
                  </a:solidFill>
                  <a:latin typeface="微软雅黑" pitchFamily="34" charset="-122"/>
                  <a:ea typeface="微软雅黑" pitchFamily="34" charset="-122"/>
                </a:rPr>
                <a:t>填加</a:t>
              </a:r>
              <a:endParaRPr lang="en-US" altLang="zh-CN" sz="1050" b="1" dirty="0" smtClean="0">
                <a:solidFill>
                  <a:schemeClr val="accent1"/>
                </a:solidFill>
                <a:latin typeface="微软雅黑" pitchFamily="34" charset="-122"/>
                <a:ea typeface="微软雅黑" pitchFamily="34" charset="-122"/>
              </a:endParaRPr>
            </a:p>
            <a:p>
              <a:pPr algn="ctr"/>
              <a:r>
                <a:rPr lang="zh-CN" altLang="en-US" sz="1050" b="1" dirty="0" smtClean="0">
                  <a:solidFill>
                    <a:schemeClr val="accent1"/>
                  </a:solidFill>
                  <a:latin typeface="微软雅黑" pitchFamily="34" charset="-122"/>
                  <a:ea typeface="微软雅黑" pitchFamily="34" charset="-122"/>
                </a:rPr>
                <a:t>标题</a:t>
              </a:r>
              <a:endParaRPr lang="zh-CN" altLang="en-US" sz="1050" b="1" dirty="0">
                <a:solidFill>
                  <a:schemeClr val="accent1"/>
                </a:solidFill>
                <a:latin typeface="微软雅黑" pitchFamily="34" charset="-122"/>
                <a:ea typeface="微软雅黑" pitchFamily="34" charset="-122"/>
              </a:endParaRPr>
            </a:p>
          </p:txBody>
        </p:sp>
      </p:grpSp>
      <p:grpSp>
        <p:nvGrpSpPr>
          <p:cNvPr id="160" name="组合 159"/>
          <p:cNvGrpSpPr/>
          <p:nvPr/>
        </p:nvGrpSpPr>
        <p:grpSpPr>
          <a:xfrm>
            <a:off x="395536" y="1570525"/>
            <a:ext cx="618058" cy="588476"/>
            <a:chOff x="2257865" y="2112361"/>
            <a:chExt cx="997900" cy="950136"/>
          </a:xfrm>
        </p:grpSpPr>
        <p:grpSp>
          <p:nvGrpSpPr>
            <p:cNvPr id="161" name="组合 160"/>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63" name="同心圆 16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64" name="椭圆 16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162" name="TextBox 161"/>
            <p:cNvSpPr txBox="1"/>
            <p:nvPr/>
          </p:nvSpPr>
          <p:spPr>
            <a:xfrm>
              <a:off x="2257865" y="2313438"/>
              <a:ext cx="997900" cy="521773"/>
            </a:xfrm>
            <a:prstGeom prst="rect">
              <a:avLst/>
            </a:prstGeom>
            <a:noFill/>
          </p:spPr>
          <p:txBody>
            <a:bodyPr wrap="square" lIns="0" tIns="0" rIns="0" bIns="0" rtlCol="0">
              <a:spAutoFit/>
            </a:bodyPr>
            <a:lstStyle/>
            <a:p>
              <a:pPr algn="ctr"/>
              <a:r>
                <a:rPr lang="zh-CN" altLang="en-US" sz="1050" b="1" dirty="0" smtClean="0">
                  <a:solidFill>
                    <a:schemeClr val="accent3"/>
                  </a:solidFill>
                  <a:latin typeface="微软雅黑" pitchFamily="34" charset="-122"/>
                  <a:ea typeface="微软雅黑" pitchFamily="34" charset="-122"/>
                </a:rPr>
                <a:t>填加</a:t>
              </a:r>
              <a:endParaRPr lang="en-US" altLang="zh-CN" sz="1050" b="1" dirty="0" smtClean="0">
                <a:solidFill>
                  <a:schemeClr val="accent3"/>
                </a:solidFill>
                <a:latin typeface="微软雅黑" pitchFamily="34" charset="-122"/>
                <a:ea typeface="微软雅黑" pitchFamily="34" charset="-122"/>
              </a:endParaRPr>
            </a:p>
            <a:p>
              <a:pPr algn="ctr"/>
              <a:r>
                <a:rPr lang="zh-CN" altLang="en-US" sz="1050" b="1" dirty="0" smtClean="0">
                  <a:solidFill>
                    <a:schemeClr val="accent3"/>
                  </a:solidFill>
                  <a:latin typeface="微软雅黑" pitchFamily="34" charset="-122"/>
                  <a:ea typeface="微软雅黑" pitchFamily="34" charset="-122"/>
                </a:rPr>
                <a:t>标题</a:t>
              </a:r>
              <a:endParaRPr lang="zh-CN" altLang="en-US" sz="1050" b="1" dirty="0">
                <a:solidFill>
                  <a:schemeClr val="accent3"/>
                </a:solidFill>
                <a:latin typeface="微软雅黑" pitchFamily="34" charset="-122"/>
                <a:ea typeface="微软雅黑" pitchFamily="34" charset="-122"/>
              </a:endParaRPr>
            </a:p>
          </p:txBody>
        </p:sp>
      </p:grpSp>
      <p:grpSp>
        <p:nvGrpSpPr>
          <p:cNvPr id="165" name="组合 164"/>
          <p:cNvGrpSpPr/>
          <p:nvPr/>
        </p:nvGrpSpPr>
        <p:grpSpPr>
          <a:xfrm>
            <a:off x="4567793" y="1181260"/>
            <a:ext cx="618058" cy="588476"/>
            <a:chOff x="2257865" y="2112361"/>
            <a:chExt cx="997900" cy="950136"/>
          </a:xfrm>
        </p:grpSpPr>
        <p:grpSp>
          <p:nvGrpSpPr>
            <p:cNvPr id="166" name="组合 165"/>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68" name="同心圆 16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69" name="椭圆 16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167" name="TextBox 166"/>
            <p:cNvSpPr txBox="1"/>
            <p:nvPr/>
          </p:nvSpPr>
          <p:spPr>
            <a:xfrm>
              <a:off x="2257865" y="2313438"/>
              <a:ext cx="997900" cy="521773"/>
            </a:xfrm>
            <a:prstGeom prst="rect">
              <a:avLst/>
            </a:prstGeom>
            <a:noFill/>
          </p:spPr>
          <p:txBody>
            <a:bodyPr wrap="square" lIns="0" tIns="0" rIns="0" bIns="0" rtlCol="0">
              <a:spAutoFit/>
            </a:bodyPr>
            <a:lstStyle/>
            <a:p>
              <a:pPr algn="ctr"/>
              <a:r>
                <a:rPr lang="zh-CN" altLang="en-US" sz="1050" b="1" dirty="0" smtClean="0">
                  <a:solidFill>
                    <a:schemeClr val="accent1"/>
                  </a:solidFill>
                  <a:latin typeface="微软雅黑" pitchFamily="34" charset="-122"/>
                  <a:ea typeface="微软雅黑" pitchFamily="34" charset="-122"/>
                </a:rPr>
                <a:t>填加</a:t>
              </a:r>
              <a:endParaRPr lang="en-US" altLang="zh-CN" sz="1050" b="1" dirty="0" smtClean="0">
                <a:solidFill>
                  <a:schemeClr val="accent1"/>
                </a:solidFill>
                <a:latin typeface="微软雅黑" pitchFamily="34" charset="-122"/>
                <a:ea typeface="微软雅黑" pitchFamily="34" charset="-122"/>
              </a:endParaRPr>
            </a:p>
            <a:p>
              <a:pPr algn="ctr"/>
              <a:r>
                <a:rPr lang="zh-CN" altLang="en-US" sz="1050" b="1" dirty="0" smtClean="0">
                  <a:solidFill>
                    <a:schemeClr val="accent1"/>
                  </a:solidFill>
                  <a:latin typeface="微软雅黑" pitchFamily="34" charset="-122"/>
                  <a:ea typeface="微软雅黑" pitchFamily="34" charset="-122"/>
                </a:rPr>
                <a:t>标题</a:t>
              </a:r>
              <a:endParaRPr lang="zh-CN" altLang="en-US" sz="1050" b="1" dirty="0">
                <a:solidFill>
                  <a:schemeClr val="accent1"/>
                </a:solidFill>
                <a:latin typeface="微软雅黑" pitchFamily="34" charset="-122"/>
                <a:ea typeface="微软雅黑" pitchFamily="34" charset="-122"/>
              </a:endParaRPr>
            </a:p>
          </p:txBody>
        </p:sp>
      </p:grpSp>
      <p:grpSp>
        <p:nvGrpSpPr>
          <p:cNvPr id="170" name="组合 169"/>
          <p:cNvGrpSpPr/>
          <p:nvPr/>
        </p:nvGrpSpPr>
        <p:grpSpPr>
          <a:xfrm>
            <a:off x="408916" y="2966983"/>
            <a:ext cx="618058" cy="588476"/>
            <a:chOff x="2257865" y="2112361"/>
            <a:chExt cx="997900" cy="950136"/>
          </a:xfrm>
        </p:grpSpPr>
        <p:grpSp>
          <p:nvGrpSpPr>
            <p:cNvPr id="171" name="组合 170"/>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73" name="同心圆 1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74" name="椭圆 17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172" name="TextBox 171"/>
            <p:cNvSpPr txBox="1"/>
            <p:nvPr/>
          </p:nvSpPr>
          <p:spPr>
            <a:xfrm>
              <a:off x="2257865" y="2313438"/>
              <a:ext cx="997900" cy="521773"/>
            </a:xfrm>
            <a:prstGeom prst="rect">
              <a:avLst/>
            </a:prstGeom>
            <a:noFill/>
          </p:spPr>
          <p:txBody>
            <a:bodyPr wrap="square" lIns="0" tIns="0" rIns="0" bIns="0" rtlCol="0">
              <a:spAutoFit/>
            </a:bodyPr>
            <a:lstStyle/>
            <a:p>
              <a:pPr algn="ctr"/>
              <a:r>
                <a:rPr lang="zh-CN" altLang="en-US" sz="1050" b="1" dirty="0" smtClean="0">
                  <a:solidFill>
                    <a:schemeClr val="accent3"/>
                  </a:solidFill>
                  <a:latin typeface="微软雅黑" pitchFamily="34" charset="-122"/>
                  <a:ea typeface="微软雅黑" pitchFamily="34" charset="-122"/>
                </a:rPr>
                <a:t>填加</a:t>
              </a:r>
              <a:endParaRPr lang="en-US" altLang="zh-CN" sz="1050" b="1" dirty="0" smtClean="0">
                <a:solidFill>
                  <a:schemeClr val="accent3"/>
                </a:solidFill>
                <a:latin typeface="微软雅黑" pitchFamily="34" charset="-122"/>
                <a:ea typeface="微软雅黑" pitchFamily="34" charset="-122"/>
              </a:endParaRPr>
            </a:p>
            <a:p>
              <a:pPr algn="ctr"/>
              <a:r>
                <a:rPr lang="zh-CN" altLang="en-US" sz="1050" b="1" dirty="0" smtClean="0">
                  <a:solidFill>
                    <a:schemeClr val="accent3"/>
                  </a:solidFill>
                  <a:latin typeface="微软雅黑" pitchFamily="34" charset="-122"/>
                  <a:ea typeface="微软雅黑" pitchFamily="34" charset="-122"/>
                </a:rPr>
                <a:t>标题</a:t>
              </a:r>
              <a:endParaRPr lang="zh-CN" altLang="en-US" sz="1050" b="1" dirty="0">
                <a:solidFill>
                  <a:schemeClr val="accent3"/>
                </a:solidFill>
                <a:latin typeface="微软雅黑" pitchFamily="34" charset="-122"/>
                <a:ea typeface="微软雅黑" pitchFamily="34" charset="-122"/>
              </a:endParaRPr>
            </a:p>
          </p:txBody>
        </p:sp>
      </p:grpSp>
      <p:cxnSp>
        <p:nvCxnSpPr>
          <p:cNvPr id="192" name="Line"/>
          <p:cNvCxnSpPr/>
          <p:nvPr/>
        </p:nvCxnSpPr>
        <p:spPr>
          <a:xfrm rot="19800000" flipH="1" flipV="1">
            <a:off x="-433679" y="1455400"/>
            <a:ext cx="613193" cy="530420"/>
          </a:xfrm>
          <a:prstGeom prst="line">
            <a:avLst/>
          </a:prstGeom>
          <a:ln w="12700" cap="flat">
            <a:solidFill>
              <a:schemeClr val="bg1">
                <a:lumMod val="75000"/>
              </a:schemeClr>
            </a:solidFill>
            <a:prstDash val="dash"/>
            <a:miter lim="800000"/>
          </a:ln>
        </p:spPr>
      </p:cxnSp>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childTnLst>
                          </p:cTn>
                        </p:par>
                        <p:par>
                          <p:cTn id="20" fill="hold">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par>
                          <p:cTn id="27" fill="hold">
                            <p:stCondLst>
                              <p:cond delay="2000"/>
                            </p:stCondLst>
                            <p:childTnLst>
                              <p:par>
                                <p:cTn id="28" presetID="22" presetClass="entr" presetSubtype="4"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125"/>
                                        </p:tgtEl>
                                        <p:attrNameLst>
                                          <p:attrName>style.visibility</p:attrName>
                                        </p:attrNameLst>
                                      </p:cBhvr>
                                      <p:to>
                                        <p:strVal val="visible"/>
                                      </p:to>
                                    </p:set>
                                    <p:anim calcmode="lin" valueType="num">
                                      <p:cBhvr>
                                        <p:cTn id="38" dur="500" fill="hold"/>
                                        <p:tgtEl>
                                          <p:spTgt spid="125"/>
                                        </p:tgtEl>
                                        <p:attrNameLst>
                                          <p:attrName>ppt_w</p:attrName>
                                        </p:attrNameLst>
                                      </p:cBhvr>
                                      <p:tavLst>
                                        <p:tav tm="0">
                                          <p:val>
                                            <p:fltVal val="0"/>
                                          </p:val>
                                        </p:tav>
                                        <p:tav tm="100000">
                                          <p:val>
                                            <p:strVal val="#ppt_w"/>
                                          </p:val>
                                        </p:tav>
                                      </p:tavLst>
                                    </p:anim>
                                    <p:anim calcmode="lin" valueType="num">
                                      <p:cBhvr>
                                        <p:cTn id="39" dur="500" fill="hold"/>
                                        <p:tgtEl>
                                          <p:spTgt spid="125"/>
                                        </p:tgtEl>
                                        <p:attrNameLst>
                                          <p:attrName>ppt_h</p:attrName>
                                        </p:attrNameLst>
                                      </p:cBhvr>
                                      <p:tavLst>
                                        <p:tav tm="0">
                                          <p:val>
                                            <p:fltVal val="0"/>
                                          </p:val>
                                        </p:tav>
                                        <p:tav tm="100000">
                                          <p:val>
                                            <p:strVal val="#ppt_h"/>
                                          </p:val>
                                        </p:tav>
                                      </p:tavLst>
                                    </p:anim>
                                    <p:animEffect transition="in" filter="fade">
                                      <p:cBhvr>
                                        <p:cTn id="40" dur="500"/>
                                        <p:tgtEl>
                                          <p:spTgt spid="125"/>
                                        </p:tgtEl>
                                      </p:cBhvr>
                                    </p:animEffect>
                                  </p:childTnLst>
                                </p:cTn>
                              </p:par>
                              <p:par>
                                <p:cTn id="41" presetID="53" presetClass="entr" presetSubtype="16" fill="hold" nodeType="withEffect">
                                  <p:stCondLst>
                                    <p:cond delay="750"/>
                                  </p:stCondLst>
                                  <p:childTnLst>
                                    <p:set>
                                      <p:cBhvr>
                                        <p:cTn id="42" dur="1" fill="hold">
                                          <p:stCondLst>
                                            <p:cond delay="0"/>
                                          </p:stCondLst>
                                        </p:cTn>
                                        <p:tgtEl>
                                          <p:spTgt spid="155"/>
                                        </p:tgtEl>
                                        <p:attrNameLst>
                                          <p:attrName>style.visibility</p:attrName>
                                        </p:attrNameLst>
                                      </p:cBhvr>
                                      <p:to>
                                        <p:strVal val="visible"/>
                                      </p:to>
                                    </p:set>
                                    <p:anim calcmode="lin" valueType="num">
                                      <p:cBhvr>
                                        <p:cTn id="43" dur="500" fill="hold"/>
                                        <p:tgtEl>
                                          <p:spTgt spid="155"/>
                                        </p:tgtEl>
                                        <p:attrNameLst>
                                          <p:attrName>ppt_w</p:attrName>
                                        </p:attrNameLst>
                                      </p:cBhvr>
                                      <p:tavLst>
                                        <p:tav tm="0">
                                          <p:val>
                                            <p:fltVal val="0"/>
                                          </p:val>
                                        </p:tav>
                                        <p:tav tm="100000">
                                          <p:val>
                                            <p:strVal val="#ppt_w"/>
                                          </p:val>
                                        </p:tav>
                                      </p:tavLst>
                                    </p:anim>
                                    <p:anim calcmode="lin" valueType="num">
                                      <p:cBhvr>
                                        <p:cTn id="44" dur="500" fill="hold"/>
                                        <p:tgtEl>
                                          <p:spTgt spid="155"/>
                                        </p:tgtEl>
                                        <p:attrNameLst>
                                          <p:attrName>ppt_h</p:attrName>
                                        </p:attrNameLst>
                                      </p:cBhvr>
                                      <p:tavLst>
                                        <p:tav tm="0">
                                          <p:val>
                                            <p:fltVal val="0"/>
                                          </p:val>
                                        </p:tav>
                                        <p:tav tm="100000">
                                          <p:val>
                                            <p:strVal val="#ppt_h"/>
                                          </p:val>
                                        </p:tav>
                                      </p:tavLst>
                                    </p:anim>
                                    <p:animEffect transition="in" filter="fade">
                                      <p:cBhvr>
                                        <p:cTn id="45" dur="500"/>
                                        <p:tgtEl>
                                          <p:spTgt spid="155"/>
                                        </p:tgtEl>
                                      </p:cBhvr>
                                    </p:animEffect>
                                  </p:childTnLst>
                                </p:cTn>
                              </p:par>
                              <p:par>
                                <p:cTn id="46" presetID="53" presetClass="entr" presetSubtype="16" fill="hold" nodeType="withEffect">
                                  <p:stCondLst>
                                    <p:cond delay="0"/>
                                  </p:stCondLst>
                                  <p:childTnLst>
                                    <p:set>
                                      <p:cBhvr>
                                        <p:cTn id="47" dur="1" fill="hold">
                                          <p:stCondLst>
                                            <p:cond delay="0"/>
                                          </p:stCondLst>
                                        </p:cTn>
                                        <p:tgtEl>
                                          <p:spTgt spid="160"/>
                                        </p:tgtEl>
                                        <p:attrNameLst>
                                          <p:attrName>style.visibility</p:attrName>
                                        </p:attrNameLst>
                                      </p:cBhvr>
                                      <p:to>
                                        <p:strVal val="visible"/>
                                      </p:to>
                                    </p:set>
                                    <p:anim calcmode="lin" valueType="num">
                                      <p:cBhvr>
                                        <p:cTn id="48" dur="500" fill="hold"/>
                                        <p:tgtEl>
                                          <p:spTgt spid="160"/>
                                        </p:tgtEl>
                                        <p:attrNameLst>
                                          <p:attrName>ppt_w</p:attrName>
                                        </p:attrNameLst>
                                      </p:cBhvr>
                                      <p:tavLst>
                                        <p:tav tm="0">
                                          <p:val>
                                            <p:fltVal val="0"/>
                                          </p:val>
                                        </p:tav>
                                        <p:tav tm="100000">
                                          <p:val>
                                            <p:strVal val="#ppt_w"/>
                                          </p:val>
                                        </p:tav>
                                      </p:tavLst>
                                    </p:anim>
                                    <p:anim calcmode="lin" valueType="num">
                                      <p:cBhvr>
                                        <p:cTn id="49" dur="500" fill="hold"/>
                                        <p:tgtEl>
                                          <p:spTgt spid="160"/>
                                        </p:tgtEl>
                                        <p:attrNameLst>
                                          <p:attrName>ppt_h</p:attrName>
                                        </p:attrNameLst>
                                      </p:cBhvr>
                                      <p:tavLst>
                                        <p:tav tm="0">
                                          <p:val>
                                            <p:fltVal val="0"/>
                                          </p:val>
                                        </p:tav>
                                        <p:tav tm="100000">
                                          <p:val>
                                            <p:strVal val="#ppt_h"/>
                                          </p:val>
                                        </p:tav>
                                      </p:tavLst>
                                    </p:anim>
                                    <p:animEffect transition="in" filter="fade">
                                      <p:cBhvr>
                                        <p:cTn id="50" dur="500"/>
                                        <p:tgtEl>
                                          <p:spTgt spid="160"/>
                                        </p:tgtEl>
                                      </p:cBhvr>
                                    </p:animEffect>
                                  </p:childTnLst>
                                </p:cTn>
                              </p:par>
                              <p:par>
                                <p:cTn id="51" presetID="53" presetClass="entr" presetSubtype="16" fill="hold" nodeType="withEffect">
                                  <p:stCondLst>
                                    <p:cond delay="250"/>
                                  </p:stCondLst>
                                  <p:childTnLst>
                                    <p:set>
                                      <p:cBhvr>
                                        <p:cTn id="52" dur="1" fill="hold">
                                          <p:stCondLst>
                                            <p:cond delay="0"/>
                                          </p:stCondLst>
                                        </p:cTn>
                                        <p:tgtEl>
                                          <p:spTgt spid="170"/>
                                        </p:tgtEl>
                                        <p:attrNameLst>
                                          <p:attrName>style.visibility</p:attrName>
                                        </p:attrNameLst>
                                      </p:cBhvr>
                                      <p:to>
                                        <p:strVal val="visible"/>
                                      </p:to>
                                    </p:set>
                                    <p:anim calcmode="lin" valueType="num">
                                      <p:cBhvr>
                                        <p:cTn id="53" dur="500" fill="hold"/>
                                        <p:tgtEl>
                                          <p:spTgt spid="170"/>
                                        </p:tgtEl>
                                        <p:attrNameLst>
                                          <p:attrName>ppt_w</p:attrName>
                                        </p:attrNameLst>
                                      </p:cBhvr>
                                      <p:tavLst>
                                        <p:tav tm="0">
                                          <p:val>
                                            <p:fltVal val="0"/>
                                          </p:val>
                                        </p:tav>
                                        <p:tav tm="100000">
                                          <p:val>
                                            <p:strVal val="#ppt_w"/>
                                          </p:val>
                                        </p:tav>
                                      </p:tavLst>
                                    </p:anim>
                                    <p:anim calcmode="lin" valueType="num">
                                      <p:cBhvr>
                                        <p:cTn id="54" dur="500" fill="hold"/>
                                        <p:tgtEl>
                                          <p:spTgt spid="170"/>
                                        </p:tgtEl>
                                        <p:attrNameLst>
                                          <p:attrName>ppt_h</p:attrName>
                                        </p:attrNameLst>
                                      </p:cBhvr>
                                      <p:tavLst>
                                        <p:tav tm="0">
                                          <p:val>
                                            <p:fltVal val="0"/>
                                          </p:val>
                                        </p:tav>
                                        <p:tav tm="100000">
                                          <p:val>
                                            <p:strVal val="#ppt_h"/>
                                          </p:val>
                                        </p:tav>
                                      </p:tavLst>
                                    </p:anim>
                                    <p:animEffect transition="in" filter="fade">
                                      <p:cBhvr>
                                        <p:cTn id="55" dur="500"/>
                                        <p:tgtEl>
                                          <p:spTgt spid="170"/>
                                        </p:tgtEl>
                                      </p:cBhvr>
                                    </p:animEffect>
                                  </p:childTnLst>
                                </p:cTn>
                              </p:par>
                              <p:par>
                                <p:cTn id="56" presetID="53" presetClass="entr" presetSubtype="16" fill="hold" nodeType="withEffect">
                                  <p:stCondLst>
                                    <p:cond delay="1000"/>
                                  </p:stCondLst>
                                  <p:childTnLst>
                                    <p:set>
                                      <p:cBhvr>
                                        <p:cTn id="57" dur="1" fill="hold">
                                          <p:stCondLst>
                                            <p:cond delay="0"/>
                                          </p:stCondLst>
                                        </p:cTn>
                                        <p:tgtEl>
                                          <p:spTgt spid="95"/>
                                        </p:tgtEl>
                                        <p:attrNameLst>
                                          <p:attrName>style.visibility</p:attrName>
                                        </p:attrNameLst>
                                      </p:cBhvr>
                                      <p:to>
                                        <p:strVal val="visible"/>
                                      </p:to>
                                    </p:set>
                                    <p:anim calcmode="lin" valueType="num">
                                      <p:cBhvr>
                                        <p:cTn id="58" dur="500" fill="hold"/>
                                        <p:tgtEl>
                                          <p:spTgt spid="95"/>
                                        </p:tgtEl>
                                        <p:attrNameLst>
                                          <p:attrName>ppt_w</p:attrName>
                                        </p:attrNameLst>
                                      </p:cBhvr>
                                      <p:tavLst>
                                        <p:tav tm="0">
                                          <p:val>
                                            <p:fltVal val="0"/>
                                          </p:val>
                                        </p:tav>
                                        <p:tav tm="100000">
                                          <p:val>
                                            <p:strVal val="#ppt_w"/>
                                          </p:val>
                                        </p:tav>
                                      </p:tavLst>
                                    </p:anim>
                                    <p:anim calcmode="lin" valueType="num">
                                      <p:cBhvr>
                                        <p:cTn id="59" dur="500" fill="hold"/>
                                        <p:tgtEl>
                                          <p:spTgt spid="95"/>
                                        </p:tgtEl>
                                        <p:attrNameLst>
                                          <p:attrName>ppt_h</p:attrName>
                                        </p:attrNameLst>
                                      </p:cBhvr>
                                      <p:tavLst>
                                        <p:tav tm="0">
                                          <p:val>
                                            <p:fltVal val="0"/>
                                          </p:val>
                                        </p:tav>
                                        <p:tav tm="100000">
                                          <p:val>
                                            <p:strVal val="#ppt_h"/>
                                          </p:val>
                                        </p:tav>
                                      </p:tavLst>
                                    </p:anim>
                                    <p:animEffect transition="in" filter="fade">
                                      <p:cBhvr>
                                        <p:cTn id="60" dur="500"/>
                                        <p:tgtEl>
                                          <p:spTgt spid="95"/>
                                        </p:tgtEl>
                                      </p:cBhvr>
                                    </p:animEffect>
                                  </p:childTnLst>
                                </p:cTn>
                              </p:par>
                              <p:par>
                                <p:cTn id="61" presetID="53" presetClass="entr" presetSubtype="16" fill="hold" nodeType="withEffect">
                                  <p:stCondLst>
                                    <p:cond delay="750"/>
                                  </p:stCondLst>
                                  <p:childTnLst>
                                    <p:set>
                                      <p:cBhvr>
                                        <p:cTn id="62" dur="1" fill="hold">
                                          <p:stCondLst>
                                            <p:cond delay="0"/>
                                          </p:stCondLst>
                                        </p:cTn>
                                        <p:tgtEl>
                                          <p:spTgt spid="2"/>
                                        </p:tgtEl>
                                        <p:attrNameLst>
                                          <p:attrName>style.visibility</p:attrName>
                                        </p:attrNameLst>
                                      </p:cBhvr>
                                      <p:to>
                                        <p:strVal val="visible"/>
                                      </p:to>
                                    </p:set>
                                    <p:anim calcmode="lin" valueType="num">
                                      <p:cBhvr>
                                        <p:cTn id="63" dur="500" fill="hold"/>
                                        <p:tgtEl>
                                          <p:spTgt spid="2"/>
                                        </p:tgtEl>
                                        <p:attrNameLst>
                                          <p:attrName>ppt_w</p:attrName>
                                        </p:attrNameLst>
                                      </p:cBhvr>
                                      <p:tavLst>
                                        <p:tav tm="0">
                                          <p:val>
                                            <p:fltVal val="0"/>
                                          </p:val>
                                        </p:tav>
                                        <p:tav tm="100000">
                                          <p:val>
                                            <p:strVal val="#ppt_w"/>
                                          </p:val>
                                        </p:tav>
                                      </p:tavLst>
                                    </p:anim>
                                    <p:anim calcmode="lin" valueType="num">
                                      <p:cBhvr>
                                        <p:cTn id="64" dur="500" fill="hold"/>
                                        <p:tgtEl>
                                          <p:spTgt spid="2"/>
                                        </p:tgtEl>
                                        <p:attrNameLst>
                                          <p:attrName>ppt_h</p:attrName>
                                        </p:attrNameLst>
                                      </p:cBhvr>
                                      <p:tavLst>
                                        <p:tav tm="0">
                                          <p:val>
                                            <p:fltVal val="0"/>
                                          </p:val>
                                        </p:tav>
                                        <p:tav tm="100000">
                                          <p:val>
                                            <p:strVal val="#ppt_h"/>
                                          </p:val>
                                        </p:tav>
                                      </p:tavLst>
                                    </p:anim>
                                    <p:animEffect transition="in" filter="fade">
                                      <p:cBhvr>
                                        <p:cTn id="65" dur="500"/>
                                        <p:tgtEl>
                                          <p:spTgt spid="2"/>
                                        </p:tgtEl>
                                      </p:cBhvr>
                                    </p:animEffect>
                                  </p:childTnLst>
                                </p:cTn>
                              </p:par>
                              <p:par>
                                <p:cTn id="66" presetID="53" presetClass="entr" presetSubtype="16" fill="hold" nodeType="withEffect">
                                  <p:stCondLst>
                                    <p:cond delay="0"/>
                                  </p:stCondLst>
                                  <p:childTnLst>
                                    <p:set>
                                      <p:cBhvr>
                                        <p:cTn id="67" dur="1" fill="hold">
                                          <p:stCondLst>
                                            <p:cond delay="0"/>
                                          </p:stCondLst>
                                        </p:cTn>
                                        <p:tgtEl>
                                          <p:spTgt spid="130"/>
                                        </p:tgtEl>
                                        <p:attrNameLst>
                                          <p:attrName>style.visibility</p:attrName>
                                        </p:attrNameLst>
                                      </p:cBhvr>
                                      <p:to>
                                        <p:strVal val="visible"/>
                                      </p:to>
                                    </p:set>
                                    <p:anim calcmode="lin" valueType="num">
                                      <p:cBhvr>
                                        <p:cTn id="68" dur="500" fill="hold"/>
                                        <p:tgtEl>
                                          <p:spTgt spid="130"/>
                                        </p:tgtEl>
                                        <p:attrNameLst>
                                          <p:attrName>ppt_w</p:attrName>
                                        </p:attrNameLst>
                                      </p:cBhvr>
                                      <p:tavLst>
                                        <p:tav tm="0">
                                          <p:val>
                                            <p:fltVal val="0"/>
                                          </p:val>
                                        </p:tav>
                                        <p:tav tm="100000">
                                          <p:val>
                                            <p:strVal val="#ppt_w"/>
                                          </p:val>
                                        </p:tav>
                                      </p:tavLst>
                                    </p:anim>
                                    <p:anim calcmode="lin" valueType="num">
                                      <p:cBhvr>
                                        <p:cTn id="69" dur="500" fill="hold"/>
                                        <p:tgtEl>
                                          <p:spTgt spid="130"/>
                                        </p:tgtEl>
                                        <p:attrNameLst>
                                          <p:attrName>ppt_h</p:attrName>
                                        </p:attrNameLst>
                                      </p:cBhvr>
                                      <p:tavLst>
                                        <p:tav tm="0">
                                          <p:val>
                                            <p:fltVal val="0"/>
                                          </p:val>
                                        </p:tav>
                                        <p:tav tm="100000">
                                          <p:val>
                                            <p:strVal val="#ppt_h"/>
                                          </p:val>
                                        </p:tav>
                                      </p:tavLst>
                                    </p:anim>
                                    <p:animEffect transition="in" filter="fade">
                                      <p:cBhvr>
                                        <p:cTn id="70" dur="500"/>
                                        <p:tgtEl>
                                          <p:spTgt spid="130"/>
                                        </p:tgtEl>
                                      </p:cBhvr>
                                    </p:animEffect>
                                  </p:childTnLst>
                                </p:cTn>
                              </p:par>
                              <p:par>
                                <p:cTn id="71" presetID="53" presetClass="entr" presetSubtype="16" fill="hold" nodeType="withEffect">
                                  <p:stCondLst>
                                    <p:cond delay="1000"/>
                                  </p:stCondLst>
                                  <p:childTnLst>
                                    <p:set>
                                      <p:cBhvr>
                                        <p:cTn id="72" dur="1" fill="hold">
                                          <p:stCondLst>
                                            <p:cond delay="0"/>
                                          </p:stCondLst>
                                        </p:cTn>
                                        <p:tgtEl>
                                          <p:spTgt spid="105"/>
                                        </p:tgtEl>
                                        <p:attrNameLst>
                                          <p:attrName>style.visibility</p:attrName>
                                        </p:attrNameLst>
                                      </p:cBhvr>
                                      <p:to>
                                        <p:strVal val="visible"/>
                                      </p:to>
                                    </p:set>
                                    <p:anim calcmode="lin" valueType="num">
                                      <p:cBhvr>
                                        <p:cTn id="73" dur="500" fill="hold"/>
                                        <p:tgtEl>
                                          <p:spTgt spid="105"/>
                                        </p:tgtEl>
                                        <p:attrNameLst>
                                          <p:attrName>ppt_w</p:attrName>
                                        </p:attrNameLst>
                                      </p:cBhvr>
                                      <p:tavLst>
                                        <p:tav tm="0">
                                          <p:val>
                                            <p:fltVal val="0"/>
                                          </p:val>
                                        </p:tav>
                                        <p:tav tm="100000">
                                          <p:val>
                                            <p:strVal val="#ppt_w"/>
                                          </p:val>
                                        </p:tav>
                                      </p:tavLst>
                                    </p:anim>
                                    <p:anim calcmode="lin" valueType="num">
                                      <p:cBhvr>
                                        <p:cTn id="74" dur="500" fill="hold"/>
                                        <p:tgtEl>
                                          <p:spTgt spid="105"/>
                                        </p:tgtEl>
                                        <p:attrNameLst>
                                          <p:attrName>ppt_h</p:attrName>
                                        </p:attrNameLst>
                                      </p:cBhvr>
                                      <p:tavLst>
                                        <p:tav tm="0">
                                          <p:val>
                                            <p:fltVal val="0"/>
                                          </p:val>
                                        </p:tav>
                                        <p:tav tm="100000">
                                          <p:val>
                                            <p:strVal val="#ppt_h"/>
                                          </p:val>
                                        </p:tav>
                                      </p:tavLst>
                                    </p:anim>
                                    <p:animEffect transition="in" filter="fade">
                                      <p:cBhvr>
                                        <p:cTn id="75" dur="500"/>
                                        <p:tgtEl>
                                          <p:spTgt spid="105"/>
                                        </p:tgtEl>
                                      </p:cBhvr>
                                    </p:animEffect>
                                  </p:childTnLst>
                                </p:cTn>
                              </p:par>
                              <p:par>
                                <p:cTn id="76" presetID="53" presetClass="entr" presetSubtype="16" fill="hold" nodeType="withEffect">
                                  <p:stCondLst>
                                    <p:cond delay="0"/>
                                  </p:stCondLst>
                                  <p:childTnLst>
                                    <p:set>
                                      <p:cBhvr>
                                        <p:cTn id="77" dur="1" fill="hold">
                                          <p:stCondLst>
                                            <p:cond delay="0"/>
                                          </p:stCondLst>
                                        </p:cTn>
                                        <p:tgtEl>
                                          <p:spTgt spid="165"/>
                                        </p:tgtEl>
                                        <p:attrNameLst>
                                          <p:attrName>style.visibility</p:attrName>
                                        </p:attrNameLst>
                                      </p:cBhvr>
                                      <p:to>
                                        <p:strVal val="visible"/>
                                      </p:to>
                                    </p:set>
                                    <p:anim calcmode="lin" valueType="num">
                                      <p:cBhvr>
                                        <p:cTn id="78" dur="500" fill="hold"/>
                                        <p:tgtEl>
                                          <p:spTgt spid="165"/>
                                        </p:tgtEl>
                                        <p:attrNameLst>
                                          <p:attrName>ppt_w</p:attrName>
                                        </p:attrNameLst>
                                      </p:cBhvr>
                                      <p:tavLst>
                                        <p:tav tm="0">
                                          <p:val>
                                            <p:fltVal val="0"/>
                                          </p:val>
                                        </p:tav>
                                        <p:tav tm="100000">
                                          <p:val>
                                            <p:strVal val="#ppt_w"/>
                                          </p:val>
                                        </p:tav>
                                      </p:tavLst>
                                    </p:anim>
                                    <p:anim calcmode="lin" valueType="num">
                                      <p:cBhvr>
                                        <p:cTn id="79" dur="500" fill="hold"/>
                                        <p:tgtEl>
                                          <p:spTgt spid="165"/>
                                        </p:tgtEl>
                                        <p:attrNameLst>
                                          <p:attrName>ppt_h</p:attrName>
                                        </p:attrNameLst>
                                      </p:cBhvr>
                                      <p:tavLst>
                                        <p:tav tm="0">
                                          <p:val>
                                            <p:fltVal val="0"/>
                                          </p:val>
                                        </p:tav>
                                        <p:tav tm="100000">
                                          <p:val>
                                            <p:strVal val="#ppt_h"/>
                                          </p:val>
                                        </p:tav>
                                      </p:tavLst>
                                    </p:anim>
                                    <p:animEffect transition="in" filter="fade">
                                      <p:cBhvr>
                                        <p:cTn id="80" dur="500"/>
                                        <p:tgtEl>
                                          <p:spTgt spid="165"/>
                                        </p:tgtEl>
                                      </p:cBhvr>
                                    </p:animEffect>
                                  </p:childTnLst>
                                </p:cTn>
                              </p:par>
                              <p:par>
                                <p:cTn id="81" presetID="53" presetClass="entr" presetSubtype="16" fill="hold" nodeType="withEffect">
                                  <p:stCondLst>
                                    <p:cond delay="750"/>
                                  </p:stCondLst>
                                  <p:childTnLst>
                                    <p:set>
                                      <p:cBhvr>
                                        <p:cTn id="82" dur="1" fill="hold">
                                          <p:stCondLst>
                                            <p:cond delay="0"/>
                                          </p:stCondLst>
                                        </p:cTn>
                                        <p:tgtEl>
                                          <p:spTgt spid="110"/>
                                        </p:tgtEl>
                                        <p:attrNameLst>
                                          <p:attrName>style.visibility</p:attrName>
                                        </p:attrNameLst>
                                      </p:cBhvr>
                                      <p:to>
                                        <p:strVal val="visible"/>
                                      </p:to>
                                    </p:set>
                                    <p:anim calcmode="lin" valueType="num">
                                      <p:cBhvr>
                                        <p:cTn id="83" dur="500" fill="hold"/>
                                        <p:tgtEl>
                                          <p:spTgt spid="110"/>
                                        </p:tgtEl>
                                        <p:attrNameLst>
                                          <p:attrName>ppt_w</p:attrName>
                                        </p:attrNameLst>
                                      </p:cBhvr>
                                      <p:tavLst>
                                        <p:tav tm="0">
                                          <p:val>
                                            <p:fltVal val="0"/>
                                          </p:val>
                                        </p:tav>
                                        <p:tav tm="100000">
                                          <p:val>
                                            <p:strVal val="#ppt_w"/>
                                          </p:val>
                                        </p:tav>
                                      </p:tavLst>
                                    </p:anim>
                                    <p:anim calcmode="lin" valueType="num">
                                      <p:cBhvr>
                                        <p:cTn id="84" dur="500" fill="hold"/>
                                        <p:tgtEl>
                                          <p:spTgt spid="110"/>
                                        </p:tgtEl>
                                        <p:attrNameLst>
                                          <p:attrName>ppt_h</p:attrName>
                                        </p:attrNameLst>
                                      </p:cBhvr>
                                      <p:tavLst>
                                        <p:tav tm="0">
                                          <p:val>
                                            <p:fltVal val="0"/>
                                          </p:val>
                                        </p:tav>
                                        <p:tav tm="100000">
                                          <p:val>
                                            <p:strVal val="#ppt_h"/>
                                          </p:val>
                                        </p:tav>
                                      </p:tavLst>
                                    </p:anim>
                                    <p:animEffect transition="in" filter="fade">
                                      <p:cBhvr>
                                        <p:cTn id="85" dur="500"/>
                                        <p:tgtEl>
                                          <p:spTgt spid="110"/>
                                        </p:tgtEl>
                                      </p:cBhvr>
                                    </p:animEffect>
                                  </p:childTnLst>
                                </p:cTn>
                              </p:par>
                              <p:par>
                                <p:cTn id="86" presetID="53" presetClass="entr" presetSubtype="16" fill="hold" nodeType="withEffect">
                                  <p:stCondLst>
                                    <p:cond delay="0"/>
                                  </p:stCondLst>
                                  <p:childTnLst>
                                    <p:set>
                                      <p:cBhvr>
                                        <p:cTn id="87" dur="1" fill="hold">
                                          <p:stCondLst>
                                            <p:cond delay="0"/>
                                          </p:stCondLst>
                                        </p:cTn>
                                        <p:tgtEl>
                                          <p:spTgt spid="115"/>
                                        </p:tgtEl>
                                        <p:attrNameLst>
                                          <p:attrName>style.visibility</p:attrName>
                                        </p:attrNameLst>
                                      </p:cBhvr>
                                      <p:to>
                                        <p:strVal val="visible"/>
                                      </p:to>
                                    </p:set>
                                    <p:anim calcmode="lin" valueType="num">
                                      <p:cBhvr>
                                        <p:cTn id="88" dur="500" fill="hold"/>
                                        <p:tgtEl>
                                          <p:spTgt spid="115"/>
                                        </p:tgtEl>
                                        <p:attrNameLst>
                                          <p:attrName>ppt_w</p:attrName>
                                        </p:attrNameLst>
                                      </p:cBhvr>
                                      <p:tavLst>
                                        <p:tav tm="0">
                                          <p:val>
                                            <p:fltVal val="0"/>
                                          </p:val>
                                        </p:tav>
                                        <p:tav tm="100000">
                                          <p:val>
                                            <p:strVal val="#ppt_w"/>
                                          </p:val>
                                        </p:tav>
                                      </p:tavLst>
                                    </p:anim>
                                    <p:anim calcmode="lin" valueType="num">
                                      <p:cBhvr>
                                        <p:cTn id="89" dur="500" fill="hold"/>
                                        <p:tgtEl>
                                          <p:spTgt spid="115"/>
                                        </p:tgtEl>
                                        <p:attrNameLst>
                                          <p:attrName>ppt_h</p:attrName>
                                        </p:attrNameLst>
                                      </p:cBhvr>
                                      <p:tavLst>
                                        <p:tav tm="0">
                                          <p:val>
                                            <p:fltVal val="0"/>
                                          </p:val>
                                        </p:tav>
                                        <p:tav tm="100000">
                                          <p:val>
                                            <p:strVal val="#ppt_h"/>
                                          </p:val>
                                        </p:tav>
                                      </p:tavLst>
                                    </p:anim>
                                    <p:animEffect transition="in" filter="fade">
                                      <p:cBhvr>
                                        <p:cTn id="90" dur="500"/>
                                        <p:tgtEl>
                                          <p:spTgt spid="115"/>
                                        </p:tgtEl>
                                      </p:cBhvr>
                                    </p:animEffect>
                                  </p:childTnLst>
                                </p:cTn>
                              </p:par>
                              <p:par>
                                <p:cTn id="91" presetID="53" presetClass="entr" presetSubtype="16" fill="hold" nodeType="withEffect">
                                  <p:stCondLst>
                                    <p:cond delay="1000"/>
                                  </p:stCondLst>
                                  <p:childTnLst>
                                    <p:set>
                                      <p:cBhvr>
                                        <p:cTn id="92" dur="1" fill="hold">
                                          <p:stCondLst>
                                            <p:cond delay="0"/>
                                          </p:stCondLst>
                                        </p:cTn>
                                        <p:tgtEl>
                                          <p:spTgt spid="135"/>
                                        </p:tgtEl>
                                        <p:attrNameLst>
                                          <p:attrName>style.visibility</p:attrName>
                                        </p:attrNameLst>
                                      </p:cBhvr>
                                      <p:to>
                                        <p:strVal val="visible"/>
                                      </p:to>
                                    </p:set>
                                    <p:anim calcmode="lin" valueType="num">
                                      <p:cBhvr>
                                        <p:cTn id="93" dur="500" fill="hold"/>
                                        <p:tgtEl>
                                          <p:spTgt spid="135"/>
                                        </p:tgtEl>
                                        <p:attrNameLst>
                                          <p:attrName>ppt_w</p:attrName>
                                        </p:attrNameLst>
                                      </p:cBhvr>
                                      <p:tavLst>
                                        <p:tav tm="0">
                                          <p:val>
                                            <p:fltVal val="0"/>
                                          </p:val>
                                        </p:tav>
                                        <p:tav tm="100000">
                                          <p:val>
                                            <p:strVal val="#ppt_w"/>
                                          </p:val>
                                        </p:tav>
                                      </p:tavLst>
                                    </p:anim>
                                    <p:anim calcmode="lin" valueType="num">
                                      <p:cBhvr>
                                        <p:cTn id="94" dur="500" fill="hold"/>
                                        <p:tgtEl>
                                          <p:spTgt spid="135"/>
                                        </p:tgtEl>
                                        <p:attrNameLst>
                                          <p:attrName>ppt_h</p:attrName>
                                        </p:attrNameLst>
                                      </p:cBhvr>
                                      <p:tavLst>
                                        <p:tav tm="0">
                                          <p:val>
                                            <p:fltVal val="0"/>
                                          </p:val>
                                        </p:tav>
                                        <p:tav tm="100000">
                                          <p:val>
                                            <p:strVal val="#ppt_h"/>
                                          </p:val>
                                        </p:tav>
                                      </p:tavLst>
                                    </p:anim>
                                    <p:animEffect transition="in" filter="fade">
                                      <p:cBhvr>
                                        <p:cTn id="95" dur="500"/>
                                        <p:tgtEl>
                                          <p:spTgt spid="135"/>
                                        </p:tgtEl>
                                      </p:cBhvr>
                                    </p:animEffect>
                                  </p:childTnLst>
                                </p:cTn>
                              </p:par>
                              <p:par>
                                <p:cTn id="96" presetID="53" presetClass="entr" presetSubtype="16" fill="hold" nodeType="withEffect">
                                  <p:stCondLst>
                                    <p:cond delay="0"/>
                                  </p:stCondLst>
                                  <p:childTnLst>
                                    <p:set>
                                      <p:cBhvr>
                                        <p:cTn id="97" dur="1" fill="hold">
                                          <p:stCondLst>
                                            <p:cond delay="0"/>
                                          </p:stCondLst>
                                        </p:cTn>
                                        <p:tgtEl>
                                          <p:spTgt spid="150"/>
                                        </p:tgtEl>
                                        <p:attrNameLst>
                                          <p:attrName>style.visibility</p:attrName>
                                        </p:attrNameLst>
                                      </p:cBhvr>
                                      <p:to>
                                        <p:strVal val="visible"/>
                                      </p:to>
                                    </p:set>
                                    <p:anim calcmode="lin" valueType="num">
                                      <p:cBhvr>
                                        <p:cTn id="98" dur="500" fill="hold"/>
                                        <p:tgtEl>
                                          <p:spTgt spid="150"/>
                                        </p:tgtEl>
                                        <p:attrNameLst>
                                          <p:attrName>ppt_w</p:attrName>
                                        </p:attrNameLst>
                                      </p:cBhvr>
                                      <p:tavLst>
                                        <p:tav tm="0">
                                          <p:val>
                                            <p:fltVal val="0"/>
                                          </p:val>
                                        </p:tav>
                                        <p:tav tm="100000">
                                          <p:val>
                                            <p:strVal val="#ppt_w"/>
                                          </p:val>
                                        </p:tav>
                                      </p:tavLst>
                                    </p:anim>
                                    <p:anim calcmode="lin" valueType="num">
                                      <p:cBhvr>
                                        <p:cTn id="99" dur="500" fill="hold"/>
                                        <p:tgtEl>
                                          <p:spTgt spid="150"/>
                                        </p:tgtEl>
                                        <p:attrNameLst>
                                          <p:attrName>ppt_h</p:attrName>
                                        </p:attrNameLst>
                                      </p:cBhvr>
                                      <p:tavLst>
                                        <p:tav tm="0">
                                          <p:val>
                                            <p:fltVal val="0"/>
                                          </p:val>
                                        </p:tav>
                                        <p:tav tm="100000">
                                          <p:val>
                                            <p:strVal val="#ppt_h"/>
                                          </p:val>
                                        </p:tav>
                                      </p:tavLst>
                                    </p:anim>
                                    <p:animEffect transition="in" filter="fade">
                                      <p:cBhvr>
                                        <p:cTn id="100" dur="500"/>
                                        <p:tgtEl>
                                          <p:spTgt spid="150"/>
                                        </p:tgtEl>
                                      </p:cBhvr>
                                    </p:animEffect>
                                  </p:childTnLst>
                                </p:cTn>
                              </p:par>
                              <p:par>
                                <p:cTn id="101" presetID="53" presetClass="entr" presetSubtype="16" fill="hold" nodeType="withEffect">
                                  <p:stCondLst>
                                    <p:cond delay="1000"/>
                                  </p:stCondLst>
                                  <p:childTnLst>
                                    <p:set>
                                      <p:cBhvr>
                                        <p:cTn id="102" dur="1" fill="hold">
                                          <p:stCondLst>
                                            <p:cond delay="0"/>
                                          </p:stCondLst>
                                        </p:cTn>
                                        <p:tgtEl>
                                          <p:spTgt spid="120"/>
                                        </p:tgtEl>
                                        <p:attrNameLst>
                                          <p:attrName>style.visibility</p:attrName>
                                        </p:attrNameLst>
                                      </p:cBhvr>
                                      <p:to>
                                        <p:strVal val="visible"/>
                                      </p:to>
                                    </p:set>
                                    <p:anim calcmode="lin" valueType="num">
                                      <p:cBhvr>
                                        <p:cTn id="103" dur="500" fill="hold"/>
                                        <p:tgtEl>
                                          <p:spTgt spid="120"/>
                                        </p:tgtEl>
                                        <p:attrNameLst>
                                          <p:attrName>ppt_w</p:attrName>
                                        </p:attrNameLst>
                                      </p:cBhvr>
                                      <p:tavLst>
                                        <p:tav tm="0">
                                          <p:val>
                                            <p:fltVal val="0"/>
                                          </p:val>
                                        </p:tav>
                                        <p:tav tm="100000">
                                          <p:val>
                                            <p:strVal val="#ppt_w"/>
                                          </p:val>
                                        </p:tav>
                                      </p:tavLst>
                                    </p:anim>
                                    <p:anim calcmode="lin" valueType="num">
                                      <p:cBhvr>
                                        <p:cTn id="104" dur="500" fill="hold"/>
                                        <p:tgtEl>
                                          <p:spTgt spid="120"/>
                                        </p:tgtEl>
                                        <p:attrNameLst>
                                          <p:attrName>ppt_h</p:attrName>
                                        </p:attrNameLst>
                                      </p:cBhvr>
                                      <p:tavLst>
                                        <p:tav tm="0">
                                          <p:val>
                                            <p:fltVal val="0"/>
                                          </p:val>
                                        </p:tav>
                                        <p:tav tm="100000">
                                          <p:val>
                                            <p:strVal val="#ppt_h"/>
                                          </p:val>
                                        </p:tav>
                                      </p:tavLst>
                                    </p:anim>
                                    <p:animEffect transition="in" filter="fade">
                                      <p:cBhvr>
                                        <p:cTn id="105" dur="500"/>
                                        <p:tgtEl>
                                          <p:spTgt spid="120"/>
                                        </p:tgtEl>
                                      </p:cBhvr>
                                    </p:animEffect>
                                  </p:childTnLst>
                                </p:cTn>
                              </p:par>
                              <p:par>
                                <p:cTn id="106" presetID="53" presetClass="entr" presetSubtype="16" fill="hold" nodeType="withEffect">
                                  <p:stCondLst>
                                    <p:cond delay="250"/>
                                  </p:stCondLst>
                                  <p:childTnLst>
                                    <p:set>
                                      <p:cBhvr>
                                        <p:cTn id="107" dur="1" fill="hold">
                                          <p:stCondLst>
                                            <p:cond delay="0"/>
                                          </p:stCondLst>
                                        </p:cTn>
                                        <p:tgtEl>
                                          <p:spTgt spid="140"/>
                                        </p:tgtEl>
                                        <p:attrNameLst>
                                          <p:attrName>style.visibility</p:attrName>
                                        </p:attrNameLst>
                                      </p:cBhvr>
                                      <p:to>
                                        <p:strVal val="visible"/>
                                      </p:to>
                                    </p:set>
                                    <p:anim calcmode="lin" valueType="num">
                                      <p:cBhvr>
                                        <p:cTn id="108" dur="500" fill="hold"/>
                                        <p:tgtEl>
                                          <p:spTgt spid="140"/>
                                        </p:tgtEl>
                                        <p:attrNameLst>
                                          <p:attrName>ppt_w</p:attrName>
                                        </p:attrNameLst>
                                      </p:cBhvr>
                                      <p:tavLst>
                                        <p:tav tm="0">
                                          <p:val>
                                            <p:fltVal val="0"/>
                                          </p:val>
                                        </p:tav>
                                        <p:tav tm="100000">
                                          <p:val>
                                            <p:strVal val="#ppt_w"/>
                                          </p:val>
                                        </p:tav>
                                      </p:tavLst>
                                    </p:anim>
                                    <p:anim calcmode="lin" valueType="num">
                                      <p:cBhvr>
                                        <p:cTn id="109" dur="500" fill="hold"/>
                                        <p:tgtEl>
                                          <p:spTgt spid="140"/>
                                        </p:tgtEl>
                                        <p:attrNameLst>
                                          <p:attrName>ppt_h</p:attrName>
                                        </p:attrNameLst>
                                      </p:cBhvr>
                                      <p:tavLst>
                                        <p:tav tm="0">
                                          <p:val>
                                            <p:fltVal val="0"/>
                                          </p:val>
                                        </p:tav>
                                        <p:tav tm="100000">
                                          <p:val>
                                            <p:strVal val="#ppt_h"/>
                                          </p:val>
                                        </p:tav>
                                      </p:tavLst>
                                    </p:anim>
                                    <p:animEffect transition="in" filter="fade">
                                      <p:cBhvr>
                                        <p:cTn id="110" dur="500"/>
                                        <p:tgtEl>
                                          <p:spTgt spid="140"/>
                                        </p:tgtEl>
                                      </p:cBhvr>
                                    </p:animEffect>
                                  </p:childTnLst>
                                </p:cTn>
                              </p:par>
                              <p:par>
                                <p:cTn id="111" presetID="53" presetClass="entr" presetSubtype="16" fill="hold" nodeType="withEffect">
                                  <p:stCondLst>
                                    <p:cond delay="0"/>
                                  </p:stCondLst>
                                  <p:childTnLst>
                                    <p:set>
                                      <p:cBhvr>
                                        <p:cTn id="112" dur="1" fill="hold">
                                          <p:stCondLst>
                                            <p:cond delay="0"/>
                                          </p:stCondLst>
                                        </p:cTn>
                                        <p:tgtEl>
                                          <p:spTgt spid="145"/>
                                        </p:tgtEl>
                                        <p:attrNameLst>
                                          <p:attrName>style.visibility</p:attrName>
                                        </p:attrNameLst>
                                      </p:cBhvr>
                                      <p:to>
                                        <p:strVal val="visible"/>
                                      </p:to>
                                    </p:set>
                                    <p:anim calcmode="lin" valueType="num">
                                      <p:cBhvr>
                                        <p:cTn id="113" dur="500" fill="hold"/>
                                        <p:tgtEl>
                                          <p:spTgt spid="145"/>
                                        </p:tgtEl>
                                        <p:attrNameLst>
                                          <p:attrName>ppt_w</p:attrName>
                                        </p:attrNameLst>
                                      </p:cBhvr>
                                      <p:tavLst>
                                        <p:tav tm="0">
                                          <p:val>
                                            <p:fltVal val="0"/>
                                          </p:val>
                                        </p:tav>
                                        <p:tav tm="100000">
                                          <p:val>
                                            <p:strVal val="#ppt_w"/>
                                          </p:val>
                                        </p:tav>
                                      </p:tavLst>
                                    </p:anim>
                                    <p:anim calcmode="lin" valueType="num">
                                      <p:cBhvr>
                                        <p:cTn id="114" dur="500" fill="hold"/>
                                        <p:tgtEl>
                                          <p:spTgt spid="145"/>
                                        </p:tgtEl>
                                        <p:attrNameLst>
                                          <p:attrName>ppt_h</p:attrName>
                                        </p:attrNameLst>
                                      </p:cBhvr>
                                      <p:tavLst>
                                        <p:tav tm="0">
                                          <p:val>
                                            <p:fltVal val="0"/>
                                          </p:val>
                                        </p:tav>
                                        <p:tav tm="100000">
                                          <p:val>
                                            <p:strVal val="#ppt_h"/>
                                          </p:val>
                                        </p:tav>
                                      </p:tavLst>
                                    </p:anim>
                                    <p:animEffect transition="in" filter="fade">
                                      <p:cBhvr>
                                        <p:cTn id="115" dur="500"/>
                                        <p:tgtEl>
                                          <p:spTgt spid="145"/>
                                        </p:tgtEl>
                                      </p:cBhvr>
                                    </p:animEffect>
                                  </p:childTnLst>
                                </p:cTn>
                              </p:par>
                            </p:childTnLst>
                          </p:cTn>
                        </p:par>
                        <p:par>
                          <p:cTn id="116" fill="hold">
                            <p:stCondLst>
                              <p:cond delay="1500"/>
                            </p:stCondLst>
                            <p:childTnLst>
                              <p:par>
                                <p:cTn id="117" presetID="22" presetClass="entr" presetSubtype="2" fill="hold" nodeType="afterEffect">
                                  <p:stCondLst>
                                    <p:cond delay="0"/>
                                  </p:stCondLst>
                                  <p:childTnLst>
                                    <p:set>
                                      <p:cBhvr>
                                        <p:cTn id="118" dur="1" fill="hold">
                                          <p:stCondLst>
                                            <p:cond delay="0"/>
                                          </p:stCondLst>
                                        </p:cTn>
                                        <p:tgtEl>
                                          <p:spTgt spid="89"/>
                                        </p:tgtEl>
                                        <p:attrNameLst>
                                          <p:attrName>style.visibility</p:attrName>
                                        </p:attrNameLst>
                                      </p:cBhvr>
                                      <p:to>
                                        <p:strVal val="visible"/>
                                      </p:to>
                                    </p:set>
                                    <p:animEffect transition="in" filter="wipe(right)">
                                      <p:cBhvr>
                                        <p:cTn id="119" dur="500"/>
                                        <p:tgtEl>
                                          <p:spTgt spid="89"/>
                                        </p:tgtEl>
                                      </p:cBhvr>
                                    </p:animEffect>
                                  </p:childTnLst>
                                </p:cTn>
                              </p:par>
                              <p:par>
                                <p:cTn id="120" presetID="22" presetClass="entr" presetSubtype="2" fill="hold" nodeType="withEffect">
                                  <p:stCondLst>
                                    <p:cond delay="0"/>
                                  </p:stCondLst>
                                  <p:childTnLst>
                                    <p:set>
                                      <p:cBhvr>
                                        <p:cTn id="121" dur="1" fill="hold">
                                          <p:stCondLst>
                                            <p:cond delay="0"/>
                                          </p:stCondLst>
                                        </p:cTn>
                                        <p:tgtEl>
                                          <p:spTgt spid="175"/>
                                        </p:tgtEl>
                                        <p:attrNameLst>
                                          <p:attrName>style.visibility</p:attrName>
                                        </p:attrNameLst>
                                      </p:cBhvr>
                                      <p:to>
                                        <p:strVal val="visible"/>
                                      </p:to>
                                    </p:set>
                                    <p:animEffect transition="in" filter="wipe(right)">
                                      <p:cBhvr>
                                        <p:cTn id="122" dur="500"/>
                                        <p:tgtEl>
                                          <p:spTgt spid="175"/>
                                        </p:tgtEl>
                                      </p:cBhvr>
                                    </p:animEffect>
                                  </p:childTnLst>
                                </p:cTn>
                              </p:par>
                              <p:par>
                                <p:cTn id="123" presetID="22" presetClass="entr" presetSubtype="2" fill="hold" nodeType="withEffect">
                                  <p:stCondLst>
                                    <p:cond delay="0"/>
                                  </p:stCondLst>
                                  <p:childTnLst>
                                    <p:set>
                                      <p:cBhvr>
                                        <p:cTn id="124" dur="1" fill="hold">
                                          <p:stCondLst>
                                            <p:cond delay="0"/>
                                          </p:stCondLst>
                                        </p:cTn>
                                        <p:tgtEl>
                                          <p:spTgt spid="181"/>
                                        </p:tgtEl>
                                        <p:attrNameLst>
                                          <p:attrName>style.visibility</p:attrName>
                                        </p:attrNameLst>
                                      </p:cBhvr>
                                      <p:to>
                                        <p:strVal val="visible"/>
                                      </p:to>
                                    </p:set>
                                    <p:animEffect transition="in" filter="wipe(right)">
                                      <p:cBhvr>
                                        <p:cTn id="125" dur="500"/>
                                        <p:tgtEl>
                                          <p:spTgt spid="181"/>
                                        </p:tgtEl>
                                      </p:cBhvr>
                                    </p:animEffect>
                                  </p:childTnLst>
                                </p:cTn>
                              </p:par>
                              <p:par>
                                <p:cTn id="126" presetID="22" presetClass="entr" presetSubtype="2" fill="hold" nodeType="withEffect">
                                  <p:stCondLst>
                                    <p:cond delay="0"/>
                                  </p:stCondLst>
                                  <p:childTnLst>
                                    <p:set>
                                      <p:cBhvr>
                                        <p:cTn id="127" dur="1" fill="hold">
                                          <p:stCondLst>
                                            <p:cond delay="0"/>
                                          </p:stCondLst>
                                        </p:cTn>
                                        <p:tgtEl>
                                          <p:spTgt spid="182"/>
                                        </p:tgtEl>
                                        <p:attrNameLst>
                                          <p:attrName>style.visibility</p:attrName>
                                        </p:attrNameLst>
                                      </p:cBhvr>
                                      <p:to>
                                        <p:strVal val="visible"/>
                                      </p:to>
                                    </p:set>
                                    <p:animEffect transition="in" filter="wipe(right)">
                                      <p:cBhvr>
                                        <p:cTn id="128" dur="500"/>
                                        <p:tgtEl>
                                          <p:spTgt spid="182"/>
                                        </p:tgtEl>
                                      </p:cBhvr>
                                    </p:animEffect>
                                  </p:childTnLst>
                                </p:cTn>
                              </p:par>
                              <p:par>
                                <p:cTn id="129" presetID="22" presetClass="entr" presetSubtype="2" fill="hold" nodeType="withEffect">
                                  <p:stCondLst>
                                    <p:cond delay="0"/>
                                  </p:stCondLst>
                                  <p:childTnLst>
                                    <p:set>
                                      <p:cBhvr>
                                        <p:cTn id="130" dur="1" fill="hold">
                                          <p:stCondLst>
                                            <p:cond delay="0"/>
                                          </p:stCondLst>
                                        </p:cTn>
                                        <p:tgtEl>
                                          <p:spTgt spid="183"/>
                                        </p:tgtEl>
                                        <p:attrNameLst>
                                          <p:attrName>style.visibility</p:attrName>
                                        </p:attrNameLst>
                                      </p:cBhvr>
                                      <p:to>
                                        <p:strVal val="visible"/>
                                      </p:to>
                                    </p:set>
                                    <p:animEffect transition="in" filter="wipe(right)">
                                      <p:cBhvr>
                                        <p:cTn id="131" dur="500"/>
                                        <p:tgtEl>
                                          <p:spTgt spid="183"/>
                                        </p:tgtEl>
                                      </p:cBhvr>
                                    </p:animEffect>
                                  </p:childTnLst>
                                </p:cTn>
                              </p:par>
                              <p:par>
                                <p:cTn id="132" presetID="22" presetClass="entr" presetSubtype="2" fill="hold" nodeType="withEffect">
                                  <p:stCondLst>
                                    <p:cond delay="0"/>
                                  </p:stCondLst>
                                  <p:childTnLst>
                                    <p:set>
                                      <p:cBhvr>
                                        <p:cTn id="133" dur="1" fill="hold">
                                          <p:stCondLst>
                                            <p:cond delay="0"/>
                                          </p:stCondLst>
                                        </p:cTn>
                                        <p:tgtEl>
                                          <p:spTgt spid="184"/>
                                        </p:tgtEl>
                                        <p:attrNameLst>
                                          <p:attrName>style.visibility</p:attrName>
                                        </p:attrNameLst>
                                      </p:cBhvr>
                                      <p:to>
                                        <p:strVal val="visible"/>
                                      </p:to>
                                    </p:set>
                                    <p:animEffect transition="in" filter="wipe(right)">
                                      <p:cBhvr>
                                        <p:cTn id="134" dur="500"/>
                                        <p:tgtEl>
                                          <p:spTgt spid="184"/>
                                        </p:tgtEl>
                                      </p:cBhvr>
                                    </p:animEffect>
                                  </p:childTnLst>
                                </p:cTn>
                              </p:par>
                              <p:par>
                                <p:cTn id="135" presetID="22" presetClass="entr" presetSubtype="2" fill="hold" nodeType="withEffect">
                                  <p:stCondLst>
                                    <p:cond delay="0"/>
                                  </p:stCondLst>
                                  <p:childTnLst>
                                    <p:set>
                                      <p:cBhvr>
                                        <p:cTn id="136" dur="1" fill="hold">
                                          <p:stCondLst>
                                            <p:cond delay="0"/>
                                          </p:stCondLst>
                                        </p:cTn>
                                        <p:tgtEl>
                                          <p:spTgt spid="189"/>
                                        </p:tgtEl>
                                        <p:attrNameLst>
                                          <p:attrName>style.visibility</p:attrName>
                                        </p:attrNameLst>
                                      </p:cBhvr>
                                      <p:to>
                                        <p:strVal val="visible"/>
                                      </p:to>
                                    </p:set>
                                    <p:animEffect transition="in" filter="wipe(right)">
                                      <p:cBhvr>
                                        <p:cTn id="137" dur="500"/>
                                        <p:tgtEl>
                                          <p:spTgt spid="189"/>
                                        </p:tgtEl>
                                      </p:cBhvr>
                                    </p:animEffect>
                                  </p:childTnLst>
                                </p:cTn>
                              </p:par>
                              <p:par>
                                <p:cTn id="138" presetID="22" presetClass="entr" presetSubtype="2" fill="hold" nodeType="withEffect">
                                  <p:stCondLst>
                                    <p:cond delay="0"/>
                                  </p:stCondLst>
                                  <p:childTnLst>
                                    <p:set>
                                      <p:cBhvr>
                                        <p:cTn id="139" dur="1" fill="hold">
                                          <p:stCondLst>
                                            <p:cond delay="0"/>
                                          </p:stCondLst>
                                        </p:cTn>
                                        <p:tgtEl>
                                          <p:spTgt spid="190"/>
                                        </p:tgtEl>
                                        <p:attrNameLst>
                                          <p:attrName>style.visibility</p:attrName>
                                        </p:attrNameLst>
                                      </p:cBhvr>
                                      <p:to>
                                        <p:strVal val="visible"/>
                                      </p:to>
                                    </p:set>
                                    <p:animEffect transition="in" filter="wipe(right)">
                                      <p:cBhvr>
                                        <p:cTn id="140" dur="500"/>
                                        <p:tgtEl>
                                          <p:spTgt spid="190"/>
                                        </p:tgtEl>
                                      </p:cBhvr>
                                    </p:animEffect>
                                  </p:childTnLst>
                                </p:cTn>
                              </p:par>
                              <p:par>
                                <p:cTn id="141" presetID="22" presetClass="entr" presetSubtype="2" fill="hold" nodeType="withEffect">
                                  <p:stCondLst>
                                    <p:cond delay="0"/>
                                  </p:stCondLst>
                                  <p:childTnLst>
                                    <p:set>
                                      <p:cBhvr>
                                        <p:cTn id="142" dur="1" fill="hold">
                                          <p:stCondLst>
                                            <p:cond delay="0"/>
                                          </p:stCondLst>
                                        </p:cTn>
                                        <p:tgtEl>
                                          <p:spTgt spid="191"/>
                                        </p:tgtEl>
                                        <p:attrNameLst>
                                          <p:attrName>style.visibility</p:attrName>
                                        </p:attrNameLst>
                                      </p:cBhvr>
                                      <p:to>
                                        <p:strVal val="visible"/>
                                      </p:to>
                                    </p:set>
                                    <p:animEffect transition="in" filter="wipe(right)">
                                      <p:cBhvr>
                                        <p:cTn id="143" dur="500"/>
                                        <p:tgtEl>
                                          <p:spTgt spid="191"/>
                                        </p:tgtEl>
                                      </p:cBhvr>
                                    </p:animEffect>
                                  </p:childTnLst>
                                </p:cTn>
                              </p:par>
                              <p:par>
                                <p:cTn id="144" presetID="22" presetClass="entr" presetSubtype="2" fill="hold" nodeType="withEffect">
                                  <p:stCondLst>
                                    <p:cond delay="0"/>
                                  </p:stCondLst>
                                  <p:childTnLst>
                                    <p:set>
                                      <p:cBhvr>
                                        <p:cTn id="145" dur="1" fill="hold">
                                          <p:stCondLst>
                                            <p:cond delay="0"/>
                                          </p:stCondLst>
                                        </p:cTn>
                                        <p:tgtEl>
                                          <p:spTgt spid="192"/>
                                        </p:tgtEl>
                                        <p:attrNameLst>
                                          <p:attrName>style.visibility</p:attrName>
                                        </p:attrNameLst>
                                      </p:cBhvr>
                                      <p:to>
                                        <p:strVal val="visible"/>
                                      </p:to>
                                    </p:set>
                                    <p:animEffect transition="in" filter="wipe(right)">
                                      <p:cBhvr>
                                        <p:cTn id="146" dur="500"/>
                                        <p:tgtEl>
                                          <p:spTgt spid="192"/>
                                        </p:tgtEl>
                                      </p:cBhvr>
                                    </p:animEffect>
                                  </p:childTnLst>
                                </p:cTn>
                              </p:par>
                              <p:par>
                                <p:cTn id="147" presetID="22" presetClass="entr" presetSubtype="2" fill="hold" nodeType="withEffect">
                                  <p:stCondLst>
                                    <p:cond delay="0"/>
                                  </p:stCondLst>
                                  <p:childTnLst>
                                    <p:set>
                                      <p:cBhvr>
                                        <p:cTn id="148" dur="1" fill="hold">
                                          <p:stCondLst>
                                            <p:cond delay="0"/>
                                          </p:stCondLst>
                                        </p:cTn>
                                        <p:tgtEl>
                                          <p:spTgt spid="193"/>
                                        </p:tgtEl>
                                        <p:attrNameLst>
                                          <p:attrName>style.visibility</p:attrName>
                                        </p:attrNameLst>
                                      </p:cBhvr>
                                      <p:to>
                                        <p:strVal val="visible"/>
                                      </p:to>
                                    </p:set>
                                    <p:animEffect transition="in" filter="wipe(right)">
                                      <p:cBhvr>
                                        <p:cTn id="149" dur="500"/>
                                        <p:tgtEl>
                                          <p:spTgt spid="193"/>
                                        </p:tgtEl>
                                      </p:cBhvr>
                                    </p:animEffect>
                                  </p:childTnLst>
                                </p:cTn>
                              </p:par>
                              <p:par>
                                <p:cTn id="150" presetID="22" presetClass="entr" presetSubtype="2" fill="hold" nodeType="withEffect">
                                  <p:stCondLst>
                                    <p:cond delay="0"/>
                                  </p:stCondLst>
                                  <p:childTnLst>
                                    <p:set>
                                      <p:cBhvr>
                                        <p:cTn id="151" dur="1" fill="hold">
                                          <p:stCondLst>
                                            <p:cond delay="0"/>
                                          </p:stCondLst>
                                        </p:cTn>
                                        <p:tgtEl>
                                          <p:spTgt spid="206"/>
                                        </p:tgtEl>
                                        <p:attrNameLst>
                                          <p:attrName>style.visibility</p:attrName>
                                        </p:attrNameLst>
                                      </p:cBhvr>
                                      <p:to>
                                        <p:strVal val="visible"/>
                                      </p:to>
                                    </p:set>
                                    <p:animEffect transition="in" filter="wipe(right)">
                                      <p:cBhvr>
                                        <p:cTn id="152" dur="500"/>
                                        <p:tgtEl>
                                          <p:spTgt spid="206"/>
                                        </p:tgtEl>
                                      </p:cBhvr>
                                    </p:animEffect>
                                  </p:childTnLst>
                                </p:cTn>
                              </p:par>
                              <p:par>
                                <p:cTn id="153" presetID="22" presetClass="entr" presetSubtype="2" fill="hold" nodeType="withEffect">
                                  <p:stCondLst>
                                    <p:cond delay="0"/>
                                  </p:stCondLst>
                                  <p:childTnLst>
                                    <p:set>
                                      <p:cBhvr>
                                        <p:cTn id="154" dur="1" fill="hold">
                                          <p:stCondLst>
                                            <p:cond delay="0"/>
                                          </p:stCondLst>
                                        </p:cTn>
                                        <p:tgtEl>
                                          <p:spTgt spid="207"/>
                                        </p:tgtEl>
                                        <p:attrNameLst>
                                          <p:attrName>style.visibility</p:attrName>
                                        </p:attrNameLst>
                                      </p:cBhvr>
                                      <p:to>
                                        <p:strVal val="visible"/>
                                      </p:to>
                                    </p:set>
                                    <p:animEffect transition="in" filter="wipe(right)">
                                      <p:cBhvr>
                                        <p:cTn id="155" dur="500"/>
                                        <p:tgtEl>
                                          <p:spTgt spid="207"/>
                                        </p:tgtEl>
                                      </p:cBhvr>
                                    </p:animEffect>
                                  </p:childTnLst>
                                </p:cTn>
                              </p:par>
                            </p:childTnLst>
                          </p:cTn>
                        </p:par>
                        <p:par>
                          <p:cTn id="156" fill="hold">
                            <p:stCondLst>
                              <p:cond delay="2000"/>
                            </p:stCondLst>
                            <p:childTnLst>
                              <p:par>
                                <p:cTn id="157" presetID="22" presetClass="entr" presetSubtype="2" fill="hold" nodeType="afterEffect">
                                  <p:stCondLst>
                                    <p:cond delay="0"/>
                                  </p:stCondLst>
                                  <p:childTnLst>
                                    <p:set>
                                      <p:cBhvr>
                                        <p:cTn id="158" dur="1" fill="hold">
                                          <p:stCondLst>
                                            <p:cond delay="0"/>
                                          </p:stCondLst>
                                        </p:cTn>
                                        <p:tgtEl>
                                          <p:spTgt spid="208"/>
                                        </p:tgtEl>
                                        <p:attrNameLst>
                                          <p:attrName>style.visibility</p:attrName>
                                        </p:attrNameLst>
                                      </p:cBhvr>
                                      <p:to>
                                        <p:strVal val="visible"/>
                                      </p:to>
                                    </p:set>
                                    <p:animEffect transition="in" filter="wipe(right)">
                                      <p:cBhvr>
                                        <p:cTn id="159" dur="500"/>
                                        <p:tgtEl>
                                          <p:spTgt spid="208"/>
                                        </p:tgtEl>
                                      </p:cBhvr>
                                    </p:animEffect>
                                  </p:childTnLst>
                                </p:cTn>
                              </p:par>
                              <p:par>
                                <p:cTn id="160" presetID="22" presetClass="entr" presetSubtype="2" fill="hold" nodeType="withEffect">
                                  <p:stCondLst>
                                    <p:cond delay="0"/>
                                  </p:stCondLst>
                                  <p:childTnLst>
                                    <p:set>
                                      <p:cBhvr>
                                        <p:cTn id="161" dur="1" fill="hold">
                                          <p:stCondLst>
                                            <p:cond delay="0"/>
                                          </p:stCondLst>
                                        </p:cTn>
                                        <p:tgtEl>
                                          <p:spTgt spid="209"/>
                                        </p:tgtEl>
                                        <p:attrNameLst>
                                          <p:attrName>style.visibility</p:attrName>
                                        </p:attrNameLst>
                                      </p:cBhvr>
                                      <p:to>
                                        <p:strVal val="visible"/>
                                      </p:to>
                                    </p:set>
                                    <p:animEffect transition="in" filter="wipe(right)">
                                      <p:cBhvr>
                                        <p:cTn id="162" dur="500"/>
                                        <p:tgtEl>
                                          <p:spTgt spid="209"/>
                                        </p:tgtEl>
                                      </p:cBhvr>
                                    </p:animEffect>
                                  </p:childTnLst>
                                </p:cTn>
                              </p:par>
                              <p:par>
                                <p:cTn id="163" presetID="22" presetClass="entr" presetSubtype="2" fill="hold" nodeType="withEffect">
                                  <p:stCondLst>
                                    <p:cond delay="0"/>
                                  </p:stCondLst>
                                  <p:childTnLst>
                                    <p:set>
                                      <p:cBhvr>
                                        <p:cTn id="164" dur="1" fill="hold">
                                          <p:stCondLst>
                                            <p:cond delay="0"/>
                                          </p:stCondLst>
                                        </p:cTn>
                                        <p:tgtEl>
                                          <p:spTgt spid="210"/>
                                        </p:tgtEl>
                                        <p:attrNameLst>
                                          <p:attrName>style.visibility</p:attrName>
                                        </p:attrNameLst>
                                      </p:cBhvr>
                                      <p:to>
                                        <p:strVal val="visible"/>
                                      </p:to>
                                    </p:set>
                                    <p:animEffect transition="in" filter="wipe(right)">
                                      <p:cBhvr>
                                        <p:cTn id="165"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可行性分析</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75" name="Image 12" descr="Divider Right.png"/>
          <p:cNvPicPr>
            <a:picLocks noChangeAspect="1"/>
          </p:cNvPicPr>
          <p:nvPr/>
        </p:nvPicPr>
        <p:blipFill>
          <a:blip r:embed="rId3"/>
          <a:stretch>
            <a:fillRect/>
          </a:stretch>
        </p:blipFill>
        <p:spPr>
          <a:xfrm flipH="1">
            <a:off x="2267744" y="457546"/>
            <a:ext cx="1523362" cy="52721"/>
          </a:xfrm>
          <a:prstGeom prst="rect">
            <a:avLst/>
          </a:prstGeom>
        </p:spPr>
      </p:pic>
      <p:sp>
        <p:nvSpPr>
          <p:cNvPr id="76"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77" name="Image 12" descr="Divider Right.png"/>
          <p:cNvPicPr>
            <a:picLocks noChangeAspect="1"/>
          </p:cNvPicPr>
          <p:nvPr/>
        </p:nvPicPr>
        <p:blipFill>
          <a:blip r:embed="rId3"/>
          <a:stretch>
            <a:fillRect/>
          </a:stretch>
        </p:blipFill>
        <p:spPr>
          <a:xfrm rot="10800000" flipH="1">
            <a:off x="5292080" y="457546"/>
            <a:ext cx="1523362" cy="52721"/>
          </a:xfrm>
          <a:prstGeom prst="rect">
            <a:avLst/>
          </a:prstGeom>
        </p:spPr>
      </p:pic>
      <p:sp>
        <p:nvSpPr>
          <p:cNvPr id="78" name="燕尾形 77"/>
          <p:cNvSpPr/>
          <p:nvPr/>
        </p:nvSpPr>
        <p:spPr>
          <a:xfrm>
            <a:off x="1308005" y="2276616"/>
            <a:ext cx="816998" cy="887723"/>
          </a:xfrm>
          <a:prstGeom prst="chevron">
            <a:avLst>
              <a:gd name="adj" fmla="val 544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p>
        </p:txBody>
      </p:sp>
      <p:sp>
        <p:nvSpPr>
          <p:cNvPr id="79" name="燕尾形 78"/>
          <p:cNvSpPr/>
          <p:nvPr/>
        </p:nvSpPr>
        <p:spPr>
          <a:xfrm>
            <a:off x="2028089" y="2276616"/>
            <a:ext cx="818217" cy="887723"/>
          </a:xfrm>
          <a:prstGeom prst="chevron">
            <a:avLst>
              <a:gd name="adj" fmla="val 5442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p>
        </p:txBody>
      </p:sp>
      <p:sp>
        <p:nvSpPr>
          <p:cNvPr id="80" name="燕尾形 79"/>
          <p:cNvSpPr/>
          <p:nvPr/>
        </p:nvSpPr>
        <p:spPr>
          <a:xfrm>
            <a:off x="2748169" y="2276616"/>
            <a:ext cx="818217" cy="887723"/>
          </a:xfrm>
          <a:prstGeom prst="chevron">
            <a:avLst>
              <a:gd name="adj" fmla="val 5442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p>
        </p:txBody>
      </p:sp>
      <p:sp>
        <p:nvSpPr>
          <p:cNvPr id="81" name="燕尾形 80"/>
          <p:cNvSpPr/>
          <p:nvPr/>
        </p:nvSpPr>
        <p:spPr>
          <a:xfrm>
            <a:off x="3442120" y="2276616"/>
            <a:ext cx="818217" cy="887723"/>
          </a:xfrm>
          <a:prstGeom prst="chevron">
            <a:avLst>
              <a:gd name="adj" fmla="val 5442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p>
        </p:txBody>
      </p:sp>
      <p:cxnSp>
        <p:nvCxnSpPr>
          <p:cNvPr id="82" name="直接连接符 81"/>
          <p:cNvCxnSpPr/>
          <p:nvPr/>
        </p:nvCxnSpPr>
        <p:spPr>
          <a:xfrm>
            <a:off x="2964189" y="1995686"/>
            <a:ext cx="0" cy="271405"/>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524029" y="1359755"/>
            <a:ext cx="0" cy="910511"/>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flipV="1">
            <a:off x="3684269" y="3149989"/>
            <a:ext cx="29068" cy="946068"/>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2172101" y="3149988"/>
            <a:ext cx="0" cy="370006"/>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sp>
        <p:nvSpPr>
          <p:cNvPr id="86" name="五边形 85"/>
          <p:cNvSpPr/>
          <p:nvPr/>
        </p:nvSpPr>
        <p:spPr>
          <a:xfrm>
            <a:off x="-36512" y="2269200"/>
            <a:ext cx="5904655" cy="892732"/>
          </a:xfrm>
          <a:prstGeom prst="homePlate">
            <a:avLst>
              <a:gd name="adj" fmla="val 47961"/>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lIns="91431" tIns="45716" rIns="91431" bIns="45716" anchor="ctr"/>
          <a:lstStyle/>
          <a:p>
            <a:pPr algn="ctr" defTabSz="914332" fontAlgn="auto">
              <a:spcBef>
                <a:spcPts val="0"/>
              </a:spcBef>
              <a:spcAft>
                <a:spcPts val="0"/>
              </a:spcAft>
              <a:defRPr/>
            </a:pPr>
            <a:endParaRPr lang="zh-CN" altLang="en-US" sz="2489"/>
          </a:p>
        </p:txBody>
      </p:sp>
      <p:grpSp>
        <p:nvGrpSpPr>
          <p:cNvPr id="87" name="组合 86"/>
          <p:cNvGrpSpPr/>
          <p:nvPr/>
        </p:nvGrpSpPr>
        <p:grpSpPr>
          <a:xfrm>
            <a:off x="395536" y="915568"/>
            <a:ext cx="2327891" cy="444187"/>
            <a:chOff x="814328" y="3219334"/>
            <a:chExt cx="2266827" cy="432536"/>
          </a:xfrm>
        </p:grpSpPr>
        <p:grpSp>
          <p:nvGrpSpPr>
            <p:cNvPr id="88" name="组合 87"/>
            <p:cNvGrpSpPr/>
            <p:nvPr/>
          </p:nvGrpSpPr>
          <p:grpSpPr>
            <a:xfrm>
              <a:off x="814328" y="3219334"/>
              <a:ext cx="2266827" cy="432536"/>
              <a:chOff x="2173927" y="3285519"/>
              <a:chExt cx="2876394" cy="548848"/>
            </a:xfrm>
          </p:grpSpPr>
          <p:grpSp>
            <p:nvGrpSpPr>
              <p:cNvPr id="90" name="组合 89"/>
              <p:cNvGrpSpPr/>
              <p:nvPr/>
            </p:nvGrpSpPr>
            <p:grpSpPr>
              <a:xfrm>
                <a:off x="2173927" y="3285519"/>
                <a:ext cx="2876394" cy="548848"/>
                <a:chOff x="4304043" y="1286668"/>
                <a:chExt cx="6414044" cy="2757793"/>
              </a:xfrm>
              <a:effectLst>
                <a:outerShdw blurRad="381000" dist="254000" dir="8100000" algn="tr" rotWithShape="0">
                  <a:prstClr val="black">
                    <a:alpha val="40000"/>
                  </a:prstClr>
                </a:outerShdw>
              </a:effectLst>
            </p:grpSpPr>
            <p:sp>
              <p:nvSpPr>
                <p:cNvPr id="92" name="圆角矩形 91"/>
                <p:cNvSpPr/>
                <p:nvPr/>
              </p:nvSpPr>
              <p:spPr>
                <a:xfrm>
                  <a:off x="4304043" y="1286668"/>
                  <a:ext cx="64140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4351923" y="1373339"/>
                  <a:ext cx="6323887"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椭圆 90"/>
              <p:cNvSpPr/>
              <p:nvPr/>
            </p:nvSpPr>
            <p:spPr>
              <a:xfrm>
                <a:off x="2270357" y="3351544"/>
                <a:ext cx="394740" cy="394741"/>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grpSp>
        <p:sp>
          <p:nvSpPr>
            <p:cNvPr id="89" name="TextBox 88"/>
            <p:cNvSpPr txBox="1"/>
            <p:nvPr/>
          </p:nvSpPr>
          <p:spPr>
            <a:xfrm>
              <a:off x="1139540" y="3319207"/>
              <a:ext cx="1926672" cy="19480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smtClean="0">
                  <a:solidFill>
                    <a:schemeClr val="tx1">
                      <a:lumMod val="75000"/>
                      <a:lumOff val="25000"/>
                    </a:schemeClr>
                  </a:solidFill>
                  <a:latin typeface="+mn-ea"/>
                </a:rPr>
                <a:t>专业的团队人员</a:t>
              </a:r>
              <a:endParaRPr lang="zh-CN" altLang="en-US" sz="1300" dirty="0">
                <a:solidFill>
                  <a:schemeClr val="tx1">
                    <a:lumMod val="75000"/>
                    <a:lumOff val="25000"/>
                  </a:schemeClr>
                </a:solidFill>
                <a:latin typeface="+mn-ea"/>
              </a:endParaRPr>
            </a:p>
          </p:txBody>
        </p:sp>
      </p:grpSp>
      <p:grpSp>
        <p:nvGrpSpPr>
          <p:cNvPr id="94" name="组合 93"/>
          <p:cNvGrpSpPr/>
          <p:nvPr/>
        </p:nvGrpSpPr>
        <p:grpSpPr>
          <a:xfrm>
            <a:off x="1019973" y="3519995"/>
            <a:ext cx="2327891" cy="444187"/>
            <a:chOff x="814325" y="3219334"/>
            <a:chExt cx="2266826" cy="432536"/>
          </a:xfrm>
        </p:grpSpPr>
        <p:grpSp>
          <p:nvGrpSpPr>
            <p:cNvPr id="95" name="组合 94"/>
            <p:cNvGrpSpPr/>
            <p:nvPr/>
          </p:nvGrpSpPr>
          <p:grpSpPr>
            <a:xfrm>
              <a:off x="814325" y="3219334"/>
              <a:ext cx="2266826" cy="432536"/>
              <a:chOff x="2173923" y="3285519"/>
              <a:chExt cx="2876392" cy="548848"/>
            </a:xfrm>
          </p:grpSpPr>
          <p:grpSp>
            <p:nvGrpSpPr>
              <p:cNvPr id="97" name="组合 96"/>
              <p:cNvGrpSpPr/>
              <p:nvPr/>
            </p:nvGrpSpPr>
            <p:grpSpPr>
              <a:xfrm>
                <a:off x="2173923" y="3285519"/>
                <a:ext cx="2876392" cy="548848"/>
                <a:chOff x="4304035" y="1286668"/>
                <a:chExt cx="6414035" cy="2757793"/>
              </a:xfrm>
              <a:effectLst>
                <a:outerShdw blurRad="381000" dist="254000" dir="8100000" algn="tr" rotWithShape="0">
                  <a:prstClr val="black">
                    <a:alpha val="40000"/>
                  </a:prstClr>
                </a:outerShdw>
              </a:effectLst>
            </p:grpSpPr>
            <p:sp>
              <p:nvSpPr>
                <p:cNvPr id="99" name="圆角矩形 98"/>
                <p:cNvSpPr/>
                <p:nvPr/>
              </p:nvSpPr>
              <p:spPr>
                <a:xfrm>
                  <a:off x="4304035" y="1286668"/>
                  <a:ext cx="641403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a:off x="4351922" y="1373339"/>
                  <a:ext cx="632387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8" name="椭圆 97"/>
              <p:cNvSpPr/>
              <p:nvPr/>
            </p:nvSpPr>
            <p:spPr>
              <a:xfrm>
                <a:off x="2288027" y="3372244"/>
                <a:ext cx="392760" cy="392761"/>
              </a:xfrm>
              <a:prstGeom prst="ellipse">
                <a:avLst/>
              </a:prstGeom>
              <a:solidFill>
                <a:schemeClr val="accent3"/>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grpSp>
        <p:sp>
          <p:nvSpPr>
            <p:cNvPr id="96" name="TextBox 95"/>
            <p:cNvSpPr txBox="1"/>
            <p:nvPr/>
          </p:nvSpPr>
          <p:spPr>
            <a:xfrm>
              <a:off x="1249617" y="3331792"/>
              <a:ext cx="1808518" cy="19480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smtClean="0">
                  <a:solidFill>
                    <a:schemeClr val="tx1">
                      <a:lumMod val="75000"/>
                      <a:lumOff val="25000"/>
                    </a:schemeClr>
                  </a:solidFill>
                </a:rPr>
                <a:t>强大的执行力</a:t>
              </a:r>
              <a:endParaRPr lang="zh-CN" altLang="en-US" sz="1300" dirty="0">
                <a:solidFill>
                  <a:schemeClr val="tx1">
                    <a:lumMod val="75000"/>
                    <a:lumOff val="25000"/>
                  </a:schemeClr>
                </a:solidFill>
              </a:endParaRPr>
            </a:p>
          </p:txBody>
        </p:sp>
      </p:grpSp>
      <p:grpSp>
        <p:nvGrpSpPr>
          <p:cNvPr id="101" name="组合 100"/>
          <p:cNvGrpSpPr/>
          <p:nvPr/>
        </p:nvGrpSpPr>
        <p:grpSpPr>
          <a:xfrm>
            <a:off x="1979712" y="1551499"/>
            <a:ext cx="2327891" cy="444187"/>
            <a:chOff x="814328" y="3219334"/>
            <a:chExt cx="2266829" cy="432536"/>
          </a:xfrm>
        </p:grpSpPr>
        <p:grpSp>
          <p:nvGrpSpPr>
            <p:cNvPr id="102" name="组合 101"/>
            <p:cNvGrpSpPr/>
            <p:nvPr/>
          </p:nvGrpSpPr>
          <p:grpSpPr>
            <a:xfrm>
              <a:off x="814328" y="3219334"/>
              <a:ext cx="2266829" cy="432536"/>
              <a:chOff x="2173927" y="3285519"/>
              <a:chExt cx="2876396" cy="548848"/>
            </a:xfrm>
          </p:grpSpPr>
          <p:grpSp>
            <p:nvGrpSpPr>
              <p:cNvPr id="104" name="组合 103"/>
              <p:cNvGrpSpPr/>
              <p:nvPr/>
            </p:nvGrpSpPr>
            <p:grpSpPr>
              <a:xfrm>
                <a:off x="2173927" y="3285519"/>
                <a:ext cx="2876396" cy="548848"/>
                <a:chOff x="4304043" y="1286668"/>
                <a:chExt cx="6414045" cy="2757793"/>
              </a:xfrm>
              <a:effectLst>
                <a:outerShdw blurRad="381000" dist="254000" dir="8100000" algn="tr" rotWithShape="0">
                  <a:prstClr val="black">
                    <a:alpha val="40000"/>
                  </a:prstClr>
                </a:outerShdw>
              </a:effectLst>
            </p:grpSpPr>
            <p:sp>
              <p:nvSpPr>
                <p:cNvPr id="106" name="圆角矩形 105"/>
                <p:cNvSpPr/>
                <p:nvPr/>
              </p:nvSpPr>
              <p:spPr>
                <a:xfrm>
                  <a:off x="4304043" y="1286668"/>
                  <a:ext cx="641404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a:off x="4351923" y="1373339"/>
                  <a:ext cx="632388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5" name="椭圆 104"/>
              <p:cNvSpPr>
                <a:spLocks/>
              </p:cNvSpPr>
              <p:nvPr/>
            </p:nvSpPr>
            <p:spPr>
              <a:xfrm>
                <a:off x="2307129" y="3376773"/>
                <a:ext cx="392761" cy="392761"/>
              </a:xfrm>
              <a:prstGeom prst="ellipse">
                <a:avLst/>
              </a:prstGeom>
              <a:solidFill>
                <a:schemeClr val="accent4"/>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grpSp>
        <p:sp>
          <p:nvSpPr>
            <p:cNvPr id="103" name="TextBox 102"/>
            <p:cNvSpPr txBox="1"/>
            <p:nvPr/>
          </p:nvSpPr>
          <p:spPr>
            <a:xfrm>
              <a:off x="1183671" y="3331792"/>
              <a:ext cx="1847692" cy="19480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smtClean="0">
                  <a:solidFill>
                    <a:schemeClr val="tx1">
                      <a:lumMod val="75000"/>
                      <a:lumOff val="25000"/>
                    </a:schemeClr>
                  </a:solidFill>
                </a:rPr>
                <a:t>精准的营销能力</a:t>
              </a:r>
              <a:endParaRPr lang="zh-CN" altLang="en-US" sz="1300" dirty="0">
                <a:solidFill>
                  <a:schemeClr val="tx1">
                    <a:lumMod val="75000"/>
                    <a:lumOff val="25000"/>
                  </a:schemeClr>
                </a:solidFill>
                <a:latin typeface="+mn-ea"/>
              </a:endParaRPr>
            </a:p>
          </p:txBody>
        </p:sp>
      </p:grpSp>
      <p:grpSp>
        <p:nvGrpSpPr>
          <p:cNvPr id="108" name="组合 107"/>
          <p:cNvGrpSpPr/>
          <p:nvPr/>
        </p:nvGrpSpPr>
        <p:grpSpPr>
          <a:xfrm>
            <a:off x="2748165" y="4096059"/>
            <a:ext cx="2327891" cy="444187"/>
            <a:chOff x="814328" y="3219334"/>
            <a:chExt cx="2266828" cy="432536"/>
          </a:xfrm>
        </p:grpSpPr>
        <p:grpSp>
          <p:nvGrpSpPr>
            <p:cNvPr id="109" name="组合 108"/>
            <p:cNvGrpSpPr/>
            <p:nvPr/>
          </p:nvGrpSpPr>
          <p:grpSpPr>
            <a:xfrm>
              <a:off x="814328" y="3219334"/>
              <a:ext cx="2266828" cy="432536"/>
              <a:chOff x="2173927" y="3285519"/>
              <a:chExt cx="2876395" cy="548848"/>
            </a:xfrm>
          </p:grpSpPr>
          <p:grpSp>
            <p:nvGrpSpPr>
              <p:cNvPr id="111" name="组合 110"/>
              <p:cNvGrpSpPr/>
              <p:nvPr/>
            </p:nvGrpSpPr>
            <p:grpSpPr>
              <a:xfrm>
                <a:off x="2173927" y="3285519"/>
                <a:ext cx="2876395" cy="548848"/>
                <a:chOff x="4304043" y="1286668"/>
                <a:chExt cx="6414045" cy="2757793"/>
              </a:xfrm>
              <a:effectLst>
                <a:outerShdw blurRad="381000" dist="254000" dir="8100000" algn="tr" rotWithShape="0">
                  <a:prstClr val="black">
                    <a:alpha val="40000"/>
                  </a:prstClr>
                </a:outerShdw>
              </a:effectLst>
            </p:grpSpPr>
            <p:sp>
              <p:nvSpPr>
                <p:cNvPr id="113" name="圆角矩形 112"/>
                <p:cNvSpPr/>
                <p:nvPr/>
              </p:nvSpPr>
              <p:spPr>
                <a:xfrm>
                  <a:off x="4304043" y="1286668"/>
                  <a:ext cx="641404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圆角矩形 113"/>
                <p:cNvSpPr/>
                <p:nvPr/>
              </p:nvSpPr>
              <p:spPr>
                <a:xfrm>
                  <a:off x="4351923" y="1373339"/>
                  <a:ext cx="632388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椭圆 111"/>
              <p:cNvSpPr/>
              <p:nvPr/>
            </p:nvSpPr>
            <p:spPr>
              <a:xfrm>
                <a:off x="2280388" y="3389371"/>
                <a:ext cx="392761" cy="392761"/>
              </a:xfrm>
              <a:prstGeom prst="ellipse">
                <a:avLst/>
              </a:prstGeom>
              <a:solidFill>
                <a:schemeClr val="accent5"/>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4</a:t>
                </a:r>
                <a:endParaRPr lang="zh-CN" altLang="en-US" dirty="0">
                  <a:solidFill>
                    <a:schemeClr val="bg1"/>
                  </a:solidFill>
                </a:endParaRPr>
              </a:p>
            </p:txBody>
          </p:sp>
        </p:grpSp>
        <p:sp>
          <p:nvSpPr>
            <p:cNvPr id="110" name="TextBox 109"/>
            <p:cNvSpPr txBox="1"/>
            <p:nvPr/>
          </p:nvSpPr>
          <p:spPr>
            <a:xfrm>
              <a:off x="1085352" y="3345963"/>
              <a:ext cx="1926671" cy="19480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smtClean="0">
                  <a:solidFill>
                    <a:schemeClr val="tx1">
                      <a:lumMod val="75000"/>
                      <a:lumOff val="25000"/>
                    </a:schemeClr>
                  </a:solidFill>
                </a:rPr>
                <a:t>丰富的产品运营经验</a:t>
              </a:r>
              <a:endParaRPr lang="zh-CN" altLang="en-US" sz="1300" dirty="0">
                <a:solidFill>
                  <a:schemeClr val="tx1">
                    <a:lumMod val="75000"/>
                    <a:lumOff val="25000"/>
                  </a:schemeClr>
                </a:solidFill>
                <a:latin typeface="+mn-ea"/>
              </a:endParaRPr>
            </a:p>
          </p:txBody>
        </p:sp>
      </p:grpSp>
      <p:grpSp>
        <p:nvGrpSpPr>
          <p:cNvPr id="115" name="组合 114"/>
          <p:cNvGrpSpPr>
            <a:grpSpLocks noChangeAspect="1"/>
          </p:cNvGrpSpPr>
          <p:nvPr/>
        </p:nvGrpSpPr>
        <p:grpSpPr>
          <a:xfrm rot="19800000">
            <a:off x="4237886" y="1922969"/>
            <a:ext cx="1698901" cy="1620807"/>
            <a:chOff x="3197225" y="3458369"/>
            <a:chExt cx="533400" cy="487363"/>
          </a:xfrm>
          <a:solidFill>
            <a:schemeClr val="tx1">
              <a:lumMod val="65000"/>
              <a:lumOff val="35000"/>
            </a:schemeClr>
          </a:solidFill>
          <a:scene3d>
            <a:camera prst="orthographicFront">
              <a:rot lat="0" lon="0" rev="21299999"/>
            </a:camera>
            <a:lightRig rig="threePt" dir="t"/>
          </a:scene3d>
        </p:grpSpPr>
        <p:sp>
          <p:nvSpPr>
            <p:cNvPr id="116" name="Oval 312"/>
            <p:cNvSpPr>
              <a:spLocks noChangeArrowheads="1"/>
            </p:cNvSpPr>
            <p:nvPr/>
          </p:nvSpPr>
          <p:spPr bwMode="auto">
            <a:xfrm>
              <a:off x="3568700" y="3458369"/>
              <a:ext cx="93663" cy="88900"/>
            </a:xfrm>
            <a:prstGeom prst="ellipse">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32" fontAlgn="auto">
                <a:spcBef>
                  <a:spcPts val="0"/>
                </a:spcBef>
                <a:spcAft>
                  <a:spcPts val="0"/>
                </a:spcAft>
                <a:defRPr/>
              </a:pPr>
              <a:endParaRPr lang="zh-CN" altLang="en-US" sz="2489">
                <a:solidFill>
                  <a:schemeClr val="tx1">
                    <a:lumMod val="75000"/>
                    <a:lumOff val="25000"/>
                  </a:schemeClr>
                </a:solidFill>
              </a:endParaRPr>
            </a:p>
          </p:txBody>
        </p:sp>
        <p:sp>
          <p:nvSpPr>
            <p:cNvPr id="117" name="Freeform 313"/>
            <p:cNvSpPr>
              <a:spLocks/>
            </p:cNvSpPr>
            <p:nvPr/>
          </p:nvSpPr>
          <p:spPr bwMode="auto">
            <a:xfrm>
              <a:off x="3197225" y="3513932"/>
              <a:ext cx="533400" cy="431800"/>
            </a:xfrm>
            <a:custGeom>
              <a:avLst/>
              <a:gdLst>
                <a:gd name="T0" fmla="*/ 7 w 142"/>
                <a:gd name="T1" fmla="*/ 60 h 115"/>
                <a:gd name="T2" fmla="*/ 9 w 142"/>
                <a:gd name="T3" fmla="*/ 60 h 115"/>
                <a:gd name="T4" fmla="*/ 36 w 142"/>
                <a:gd name="T5" fmla="*/ 60 h 115"/>
                <a:gd name="T6" fmla="*/ 77 w 142"/>
                <a:gd name="T7" fmla="*/ 12 h 115"/>
                <a:gd name="T8" fmla="*/ 67 w 142"/>
                <a:gd name="T9" fmla="*/ 12 h 115"/>
                <a:gd name="T10" fmla="*/ 48 w 142"/>
                <a:gd name="T11" fmla="*/ 34 h 115"/>
                <a:gd name="T12" fmla="*/ 43 w 142"/>
                <a:gd name="T13" fmla="*/ 36 h 115"/>
                <a:gd name="T14" fmla="*/ 37 w 142"/>
                <a:gd name="T15" fmla="*/ 30 h 115"/>
                <a:gd name="T16" fmla="*/ 39 w 142"/>
                <a:gd name="T17" fmla="*/ 25 h 115"/>
                <a:gd name="T18" fmla="*/ 59 w 142"/>
                <a:gd name="T19" fmla="*/ 2 h 115"/>
                <a:gd name="T20" fmla="*/ 64 w 142"/>
                <a:gd name="T21" fmla="*/ 0 h 115"/>
                <a:gd name="T22" fmla="*/ 93 w 142"/>
                <a:gd name="T23" fmla="*/ 0 h 115"/>
                <a:gd name="T24" fmla="*/ 114 w 142"/>
                <a:gd name="T25" fmla="*/ 15 h 115"/>
                <a:gd name="T26" fmla="*/ 114 w 142"/>
                <a:gd name="T27" fmla="*/ 32 h 115"/>
                <a:gd name="T28" fmla="*/ 135 w 142"/>
                <a:gd name="T29" fmla="*/ 32 h 115"/>
                <a:gd name="T30" fmla="*/ 139 w 142"/>
                <a:gd name="T31" fmla="*/ 34 h 115"/>
                <a:gd name="T32" fmla="*/ 139 w 142"/>
                <a:gd name="T33" fmla="*/ 43 h 115"/>
                <a:gd name="T34" fmla="*/ 135 w 142"/>
                <a:gd name="T35" fmla="*/ 45 h 115"/>
                <a:gd name="T36" fmla="*/ 109 w 142"/>
                <a:gd name="T37" fmla="*/ 45 h 115"/>
                <a:gd name="T38" fmla="*/ 101 w 142"/>
                <a:gd name="T39" fmla="*/ 38 h 115"/>
                <a:gd name="T40" fmla="*/ 101 w 142"/>
                <a:gd name="T41" fmla="*/ 27 h 115"/>
                <a:gd name="T42" fmla="*/ 86 w 142"/>
                <a:gd name="T43" fmla="*/ 45 h 115"/>
                <a:gd name="T44" fmla="*/ 100 w 142"/>
                <a:gd name="T45" fmla="*/ 59 h 115"/>
                <a:gd name="T46" fmla="*/ 101 w 142"/>
                <a:gd name="T47" fmla="*/ 69 h 115"/>
                <a:gd name="T48" fmla="*/ 92 w 142"/>
                <a:gd name="T49" fmla="*/ 109 h 115"/>
                <a:gd name="T50" fmla="*/ 85 w 142"/>
                <a:gd name="T51" fmla="*/ 115 h 115"/>
                <a:gd name="T52" fmla="*/ 77 w 142"/>
                <a:gd name="T53" fmla="*/ 108 h 115"/>
                <a:gd name="T54" fmla="*/ 77 w 142"/>
                <a:gd name="T55" fmla="*/ 106 h 115"/>
                <a:gd name="T56" fmla="*/ 85 w 142"/>
                <a:gd name="T57" fmla="*/ 72 h 115"/>
                <a:gd name="T58" fmla="*/ 66 w 142"/>
                <a:gd name="T59" fmla="*/ 54 h 115"/>
                <a:gd name="T60" fmla="*/ 50 w 142"/>
                <a:gd name="T61" fmla="*/ 72 h 115"/>
                <a:gd name="T62" fmla="*/ 41 w 142"/>
                <a:gd name="T63" fmla="*/ 75 h 115"/>
                <a:gd name="T64" fmla="*/ 8 w 142"/>
                <a:gd name="T65" fmla="*/ 75 h 115"/>
                <a:gd name="T66" fmla="*/ 1 w 142"/>
                <a:gd name="T67" fmla="*/ 69 h 115"/>
                <a:gd name="T68" fmla="*/ 7 w 142"/>
                <a:gd name="T69" fmla="*/ 6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 h="115">
                  <a:moveTo>
                    <a:pt x="7" y="60"/>
                  </a:moveTo>
                  <a:cubicBezTo>
                    <a:pt x="7" y="60"/>
                    <a:pt x="8" y="60"/>
                    <a:pt x="9" y="60"/>
                  </a:cubicBezTo>
                  <a:cubicBezTo>
                    <a:pt x="36" y="60"/>
                    <a:pt x="36" y="60"/>
                    <a:pt x="36" y="60"/>
                  </a:cubicBezTo>
                  <a:cubicBezTo>
                    <a:pt x="77" y="12"/>
                    <a:pt x="77" y="12"/>
                    <a:pt x="77" y="12"/>
                  </a:cubicBezTo>
                  <a:cubicBezTo>
                    <a:pt x="67" y="12"/>
                    <a:pt x="67" y="12"/>
                    <a:pt x="67" y="12"/>
                  </a:cubicBezTo>
                  <a:cubicBezTo>
                    <a:pt x="48" y="34"/>
                    <a:pt x="48" y="34"/>
                    <a:pt x="48" y="34"/>
                  </a:cubicBezTo>
                  <a:cubicBezTo>
                    <a:pt x="47" y="35"/>
                    <a:pt x="45" y="36"/>
                    <a:pt x="43" y="36"/>
                  </a:cubicBezTo>
                  <a:cubicBezTo>
                    <a:pt x="40" y="36"/>
                    <a:pt x="37" y="33"/>
                    <a:pt x="37" y="30"/>
                  </a:cubicBezTo>
                  <a:cubicBezTo>
                    <a:pt x="37" y="28"/>
                    <a:pt x="38" y="26"/>
                    <a:pt x="39" y="25"/>
                  </a:cubicBezTo>
                  <a:cubicBezTo>
                    <a:pt x="59" y="2"/>
                    <a:pt x="59" y="2"/>
                    <a:pt x="59" y="2"/>
                  </a:cubicBezTo>
                  <a:cubicBezTo>
                    <a:pt x="61" y="1"/>
                    <a:pt x="62" y="0"/>
                    <a:pt x="64" y="0"/>
                  </a:cubicBezTo>
                  <a:cubicBezTo>
                    <a:pt x="93" y="0"/>
                    <a:pt x="93" y="0"/>
                    <a:pt x="93" y="0"/>
                  </a:cubicBezTo>
                  <a:cubicBezTo>
                    <a:pt x="93" y="0"/>
                    <a:pt x="112" y="14"/>
                    <a:pt x="114" y="15"/>
                  </a:cubicBezTo>
                  <a:cubicBezTo>
                    <a:pt x="114" y="32"/>
                    <a:pt x="114" y="32"/>
                    <a:pt x="114" y="32"/>
                  </a:cubicBezTo>
                  <a:cubicBezTo>
                    <a:pt x="135" y="32"/>
                    <a:pt x="135" y="32"/>
                    <a:pt x="135" y="32"/>
                  </a:cubicBezTo>
                  <a:cubicBezTo>
                    <a:pt x="137" y="32"/>
                    <a:pt x="138" y="33"/>
                    <a:pt x="139" y="34"/>
                  </a:cubicBezTo>
                  <a:cubicBezTo>
                    <a:pt x="142" y="36"/>
                    <a:pt x="142" y="40"/>
                    <a:pt x="139" y="43"/>
                  </a:cubicBezTo>
                  <a:cubicBezTo>
                    <a:pt x="138" y="44"/>
                    <a:pt x="137" y="44"/>
                    <a:pt x="135" y="45"/>
                  </a:cubicBezTo>
                  <a:cubicBezTo>
                    <a:pt x="109" y="45"/>
                    <a:pt x="109" y="45"/>
                    <a:pt x="109" y="45"/>
                  </a:cubicBezTo>
                  <a:cubicBezTo>
                    <a:pt x="101" y="44"/>
                    <a:pt x="101" y="38"/>
                    <a:pt x="101" y="38"/>
                  </a:cubicBezTo>
                  <a:cubicBezTo>
                    <a:pt x="101" y="27"/>
                    <a:pt x="101" y="27"/>
                    <a:pt x="101" y="27"/>
                  </a:cubicBezTo>
                  <a:cubicBezTo>
                    <a:pt x="86" y="45"/>
                    <a:pt x="86" y="45"/>
                    <a:pt x="86" y="45"/>
                  </a:cubicBezTo>
                  <a:cubicBezTo>
                    <a:pt x="100" y="59"/>
                    <a:pt x="100" y="59"/>
                    <a:pt x="100" y="59"/>
                  </a:cubicBezTo>
                  <a:cubicBezTo>
                    <a:pt x="100" y="59"/>
                    <a:pt x="103" y="62"/>
                    <a:pt x="101" y="69"/>
                  </a:cubicBezTo>
                  <a:cubicBezTo>
                    <a:pt x="92" y="109"/>
                    <a:pt x="92" y="109"/>
                    <a:pt x="92" y="109"/>
                  </a:cubicBezTo>
                  <a:cubicBezTo>
                    <a:pt x="92" y="113"/>
                    <a:pt x="88" y="115"/>
                    <a:pt x="85" y="115"/>
                  </a:cubicBezTo>
                  <a:cubicBezTo>
                    <a:pt x="80" y="115"/>
                    <a:pt x="77" y="112"/>
                    <a:pt x="77" y="108"/>
                  </a:cubicBezTo>
                  <a:cubicBezTo>
                    <a:pt x="77" y="107"/>
                    <a:pt x="77" y="106"/>
                    <a:pt x="77" y="106"/>
                  </a:cubicBezTo>
                  <a:cubicBezTo>
                    <a:pt x="85" y="72"/>
                    <a:pt x="85" y="72"/>
                    <a:pt x="85" y="72"/>
                  </a:cubicBezTo>
                  <a:cubicBezTo>
                    <a:pt x="66" y="54"/>
                    <a:pt x="66" y="54"/>
                    <a:pt x="66" y="54"/>
                  </a:cubicBezTo>
                  <a:cubicBezTo>
                    <a:pt x="50" y="72"/>
                    <a:pt x="50" y="72"/>
                    <a:pt x="50" y="72"/>
                  </a:cubicBezTo>
                  <a:cubicBezTo>
                    <a:pt x="50" y="72"/>
                    <a:pt x="48" y="75"/>
                    <a:pt x="41" y="75"/>
                  </a:cubicBezTo>
                  <a:cubicBezTo>
                    <a:pt x="8" y="75"/>
                    <a:pt x="8" y="75"/>
                    <a:pt x="8" y="75"/>
                  </a:cubicBezTo>
                  <a:cubicBezTo>
                    <a:pt x="5" y="75"/>
                    <a:pt x="2" y="73"/>
                    <a:pt x="1" y="69"/>
                  </a:cubicBezTo>
                  <a:cubicBezTo>
                    <a:pt x="0" y="65"/>
                    <a:pt x="2" y="61"/>
                    <a:pt x="7" y="60"/>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32" fontAlgn="auto">
                <a:spcBef>
                  <a:spcPts val="0"/>
                </a:spcBef>
                <a:spcAft>
                  <a:spcPts val="0"/>
                </a:spcAft>
                <a:defRPr/>
              </a:pPr>
              <a:endParaRPr lang="zh-CN" altLang="en-US" sz="2489">
                <a:solidFill>
                  <a:schemeClr val="tx1">
                    <a:lumMod val="75000"/>
                    <a:lumOff val="25000"/>
                  </a:schemeClr>
                </a:solidFill>
              </a:endParaRPr>
            </a:p>
          </p:txBody>
        </p:sp>
      </p:grpSp>
      <p:sp>
        <p:nvSpPr>
          <p:cNvPr id="118" name="Freeform 18"/>
          <p:cNvSpPr>
            <a:spLocks noEditPoints="1"/>
          </p:cNvSpPr>
          <p:nvPr/>
        </p:nvSpPr>
        <p:spPr bwMode="auto">
          <a:xfrm rot="5400000">
            <a:off x="5935323" y="3624403"/>
            <a:ext cx="493713" cy="340033"/>
          </a:xfrm>
          <a:custGeom>
            <a:avLst/>
            <a:gdLst>
              <a:gd name="T0" fmla="*/ 153 w 611"/>
              <a:gd name="T1" fmla="*/ 610 h 610"/>
              <a:gd name="T2" fmla="*/ 153 w 611"/>
              <a:gd name="T3" fmla="*/ 305 h 610"/>
              <a:gd name="T4" fmla="*/ 0 w 611"/>
              <a:gd name="T5" fmla="*/ 305 h 610"/>
              <a:gd name="T6" fmla="*/ 305 w 611"/>
              <a:gd name="T7" fmla="*/ 0 h 610"/>
              <a:gd name="T8" fmla="*/ 611 w 611"/>
              <a:gd name="T9" fmla="*/ 305 h 610"/>
              <a:gd name="T10" fmla="*/ 458 w 611"/>
              <a:gd name="T11" fmla="*/ 305 h 610"/>
              <a:gd name="T12" fmla="*/ 458 w 611"/>
              <a:gd name="T13" fmla="*/ 610 h 610"/>
              <a:gd name="T14" fmla="*/ 153 w 611"/>
              <a:gd name="T15" fmla="*/ 610 h 610"/>
              <a:gd name="T16" fmla="*/ 305 w 611"/>
              <a:gd name="T17" fmla="*/ 61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1" h="610">
                <a:moveTo>
                  <a:pt x="153" y="610"/>
                </a:moveTo>
                <a:lnTo>
                  <a:pt x="153" y="305"/>
                </a:lnTo>
                <a:lnTo>
                  <a:pt x="0" y="305"/>
                </a:lnTo>
                <a:lnTo>
                  <a:pt x="305" y="0"/>
                </a:lnTo>
                <a:lnTo>
                  <a:pt x="611" y="305"/>
                </a:lnTo>
                <a:lnTo>
                  <a:pt x="458" y="305"/>
                </a:lnTo>
                <a:lnTo>
                  <a:pt x="458" y="610"/>
                </a:lnTo>
                <a:lnTo>
                  <a:pt x="153" y="610"/>
                </a:lnTo>
                <a:close/>
                <a:moveTo>
                  <a:pt x="305" y="610"/>
                </a:move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19" name="Freeform 19"/>
          <p:cNvSpPr>
            <a:spLocks noEditPoints="1"/>
          </p:cNvSpPr>
          <p:nvPr/>
        </p:nvSpPr>
        <p:spPr bwMode="auto">
          <a:xfrm rot="5400000">
            <a:off x="5935323" y="2544283"/>
            <a:ext cx="493713" cy="340033"/>
          </a:xfrm>
          <a:custGeom>
            <a:avLst/>
            <a:gdLst>
              <a:gd name="T0" fmla="*/ 153 w 611"/>
              <a:gd name="T1" fmla="*/ 610 h 610"/>
              <a:gd name="T2" fmla="*/ 153 w 611"/>
              <a:gd name="T3" fmla="*/ 305 h 610"/>
              <a:gd name="T4" fmla="*/ 0 w 611"/>
              <a:gd name="T5" fmla="*/ 305 h 610"/>
              <a:gd name="T6" fmla="*/ 305 w 611"/>
              <a:gd name="T7" fmla="*/ 0 h 610"/>
              <a:gd name="T8" fmla="*/ 611 w 611"/>
              <a:gd name="T9" fmla="*/ 305 h 610"/>
              <a:gd name="T10" fmla="*/ 458 w 611"/>
              <a:gd name="T11" fmla="*/ 305 h 610"/>
              <a:gd name="T12" fmla="*/ 458 w 611"/>
              <a:gd name="T13" fmla="*/ 610 h 610"/>
              <a:gd name="T14" fmla="*/ 153 w 611"/>
              <a:gd name="T15" fmla="*/ 610 h 610"/>
              <a:gd name="T16" fmla="*/ 305 w 611"/>
              <a:gd name="T17" fmla="*/ 61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1" h="610">
                <a:moveTo>
                  <a:pt x="153" y="610"/>
                </a:moveTo>
                <a:lnTo>
                  <a:pt x="153" y="305"/>
                </a:lnTo>
                <a:lnTo>
                  <a:pt x="0" y="305"/>
                </a:lnTo>
                <a:lnTo>
                  <a:pt x="305" y="0"/>
                </a:lnTo>
                <a:lnTo>
                  <a:pt x="611" y="305"/>
                </a:lnTo>
                <a:lnTo>
                  <a:pt x="458" y="305"/>
                </a:lnTo>
                <a:lnTo>
                  <a:pt x="458" y="610"/>
                </a:lnTo>
                <a:lnTo>
                  <a:pt x="153" y="610"/>
                </a:lnTo>
                <a:close/>
                <a:moveTo>
                  <a:pt x="305" y="610"/>
                </a:move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120" name="Freeform 20"/>
          <p:cNvSpPr>
            <a:spLocks noEditPoints="1"/>
          </p:cNvSpPr>
          <p:nvPr/>
        </p:nvSpPr>
        <p:spPr bwMode="auto">
          <a:xfrm rot="5400000">
            <a:off x="5935322" y="1495138"/>
            <a:ext cx="493713" cy="340033"/>
          </a:xfrm>
          <a:custGeom>
            <a:avLst/>
            <a:gdLst>
              <a:gd name="T0" fmla="*/ 153 w 611"/>
              <a:gd name="T1" fmla="*/ 610 h 610"/>
              <a:gd name="T2" fmla="*/ 153 w 611"/>
              <a:gd name="T3" fmla="*/ 305 h 610"/>
              <a:gd name="T4" fmla="*/ 0 w 611"/>
              <a:gd name="T5" fmla="*/ 305 h 610"/>
              <a:gd name="T6" fmla="*/ 305 w 611"/>
              <a:gd name="T7" fmla="*/ 0 h 610"/>
              <a:gd name="T8" fmla="*/ 611 w 611"/>
              <a:gd name="T9" fmla="*/ 305 h 610"/>
              <a:gd name="T10" fmla="*/ 458 w 611"/>
              <a:gd name="T11" fmla="*/ 305 h 610"/>
              <a:gd name="T12" fmla="*/ 458 w 611"/>
              <a:gd name="T13" fmla="*/ 610 h 610"/>
              <a:gd name="T14" fmla="*/ 153 w 611"/>
              <a:gd name="T15" fmla="*/ 610 h 610"/>
              <a:gd name="T16" fmla="*/ 305 w 611"/>
              <a:gd name="T17" fmla="*/ 61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1" h="610">
                <a:moveTo>
                  <a:pt x="153" y="610"/>
                </a:moveTo>
                <a:lnTo>
                  <a:pt x="153" y="305"/>
                </a:lnTo>
                <a:lnTo>
                  <a:pt x="0" y="305"/>
                </a:lnTo>
                <a:lnTo>
                  <a:pt x="305" y="0"/>
                </a:lnTo>
                <a:lnTo>
                  <a:pt x="611" y="305"/>
                </a:lnTo>
                <a:lnTo>
                  <a:pt x="458" y="305"/>
                </a:lnTo>
                <a:lnTo>
                  <a:pt x="458" y="610"/>
                </a:lnTo>
                <a:lnTo>
                  <a:pt x="153" y="610"/>
                </a:lnTo>
                <a:close/>
                <a:moveTo>
                  <a:pt x="305" y="610"/>
                </a:move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nvGrpSpPr>
          <p:cNvPr id="121" name="组合 120"/>
          <p:cNvGrpSpPr/>
          <p:nvPr/>
        </p:nvGrpSpPr>
        <p:grpSpPr>
          <a:xfrm>
            <a:off x="6588225" y="2439873"/>
            <a:ext cx="1721136" cy="548848"/>
            <a:chOff x="4304043" y="1286668"/>
            <a:chExt cx="3837944" cy="2757793"/>
          </a:xfrm>
          <a:effectLst>
            <a:outerShdw blurRad="381000" dist="254000" dir="8100000" algn="tr" rotWithShape="0">
              <a:prstClr val="black">
                <a:alpha val="40000"/>
              </a:prstClr>
            </a:outerShdw>
          </a:effectLst>
        </p:grpSpPr>
        <p:sp>
          <p:nvSpPr>
            <p:cNvPr id="122" name="圆角矩形 121"/>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sp>
          <p:nvSpPr>
            <p:cNvPr id="123" name="圆角矩形 122"/>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增强产品价值</a:t>
              </a:r>
              <a:endParaRPr lang="zh-CN" altLang="en-US" dirty="0">
                <a:solidFill>
                  <a:schemeClr val="tx1"/>
                </a:solidFill>
                <a:latin typeface="微软雅黑" pitchFamily="34" charset="-122"/>
                <a:ea typeface="微软雅黑" pitchFamily="34" charset="-122"/>
              </a:endParaRPr>
            </a:p>
          </p:txBody>
        </p:sp>
      </p:grpSp>
      <p:grpSp>
        <p:nvGrpSpPr>
          <p:cNvPr id="124" name="组合 123"/>
          <p:cNvGrpSpPr/>
          <p:nvPr/>
        </p:nvGrpSpPr>
        <p:grpSpPr>
          <a:xfrm>
            <a:off x="6541418" y="1359753"/>
            <a:ext cx="1721136" cy="548848"/>
            <a:chOff x="4304043" y="1286668"/>
            <a:chExt cx="3837944" cy="2757793"/>
          </a:xfrm>
          <a:effectLst>
            <a:outerShdw blurRad="381000" dist="254000" dir="8100000" algn="tr" rotWithShape="0">
              <a:prstClr val="black">
                <a:alpha val="40000"/>
              </a:prstClr>
            </a:outerShdw>
          </a:effectLst>
        </p:grpSpPr>
        <p:sp>
          <p:nvSpPr>
            <p:cNvPr id="125" name="圆角矩形 124"/>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sp>
          <p:nvSpPr>
            <p:cNvPr id="126" name="圆角矩形 125"/>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提高市场份额</a:t>
              </a:r>
              <a:endParaRPr lang="zh-CN" altLang="en-US" dirty="0">
                <a:solidFill>
                  <a:schemeClr val="tx1"/>
                </a:solidFill>
                <a:latin typeface="微软雅黑" pitchFamily="34" charset="-122"/>
                <a:ea typeface="微软雅黑" pitchFamily="34" charset="-122"/>
              </a:endParaRPr>
            </a:p>
          </p:txBody>
        </p:sp>
      </p:grpSp>
      <p:grpSp>
        <p:nvGrpSpPr>
          <p:cNvPr id="127" name="组合 126"/>
          <p:cNvGrpSpPr/>
          <p:nvPr/>
        </p:nvGrpSpPr>
        <p:grpSpPr>
          <a:xfrm>
            <a:off x="6609700" y="3519993"/>
            <a:ext cx="1721136" cy="548848"/>
            <a:chOff x="4304043" y="1286668"/>
            <a:chExt cx="3837944" cy="2757793"/>
          </a:xfrm>
          <a:effectLst>
            <a:outerShdw blurRad="381000" dist="254000" dir="8100000" algn="tr" rotWithShape="0">
              <a:prstClr val="black">
                <a:alpha val="40000"/>
              </a:prstClr>
            </a:outerShdw>
          </a:effectLst>
        </p:grpSpPr>
        <p:sp>
          <p:nvSpPr>
            <p:cNvPr id="128" name="圆角矩形 127"/>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sp>
          <p:nvSpPr>
            <p:cNvPr id="129" name="圆角矩形 128"/>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增加公司收入</a:t>
              </a:r>
              <a:endParaRPr lang="zh-CN" altLang="en-US" dirty="0">
                <a:solidFill>
                  <a:schemeClr val="tx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81735274"/>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400" fill="hold"/>
                                        <p:tgtEl>
                                          <p:spTgt spid="86"/>
                                        </p:tgtEl>
                                        <p:attrNameLst>
                                          <p:attrName>ppt_x</p:attrName>
                                        </p:attrNameLst>
                                      </p:cBhvr>
                                      <p:tavLst>
                                        <p:tav tm="0">
                                          <p:val>
                                            <p:strVal val="0-#ppt_w/2"/>
                                          </p:val>
                                        </p:tav>
                                        <p:tav tm="100000">
                                          <p:val>
                                            <p:strVal val="#ppt_x"/>
                                          </p:val>
                                        </p:tav>
                                      </p:tavLst>
                                    </p:anim>
                                    <p:anim calcmode="lin" valueType="num">
                                      <p:cBhvr additive="base">
                                        <p:cTn id="8" dur="400" fill="hold"/>
                                        <p:tgtEl>
                                          <p:spTgt spid="8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nodeType="afterEffect">
                                  <p:stCondLst>
                                    <p:cond delay="0"/>
                                  </p:stCondLst>
                                  <p:childTnLst>
                                    <p:set>
                                      <p:cBhvr>
                                        <p:cTn id="11" dur="1" fill="hold">
                                          <p:stCondLst>
                                            <p:cond delay="0"/>
                                          </p:stCondLst>
                                        </p:cTn>
                                        <p:tgtEl>
                                          <p:spTgt spid="115"/>
                                        </p:tgtEl>
                                        <p:attrNameLst>
                                          <p:attrName>style.visibility</p:attrName>
                                        </p:attrNameLst>
                                      </p:cBhvr>
                                      <p:to>
                                        <p:strVal val="visible"/>
                                      </p:to>
                                    </p:set>
                                    <p:anim calcmode="lin" valueType="num">
                                      <p:cBhvr additive="base">
                                        <p:cTn id="12" dur="400" fill="hold"/>
                                        <p:tgtEl>
                                          <p:spTgt spid="115"/>
                                        </p:tgtEl>
                                        <p:attrNameLst>
                                          <p:attrName>ppt_x</p:attrName>
                                        </p:attrNameLst>
                                      </p:cBhvr>
                                      <p:tavLst>
                                        <p:tav tm="0">
                                          <p:val>
                                            <p:strVal val="0-#ppt_w/2"/>
                                          </p:val>
                                        </p:tav>
                                        <p:tav tm="100000">
                                          <p:val>
                                            <p:strVal val="#ppt_x"/>
                                          </p:val>
                                        </p:tav>
                                      </p:tavLst>
                                    </p:anim>
                                    <p:anim calcmode="lin" valueType="num">
                                      <p:cBhvr additive="base">
                                        <p:cTn id="13" dur="400" fill="hold"/>
                                        <p:tgtEl>
                                          <p:spTgt spid="115"/>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12" presetClass="entr" presetSubtype="8"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 calcmode="lin" valueType="num">
                                      <p:cBhvr additive="base">
                                        <p:cTn id="17" dur="400"/>
                                        <p:tgtEl>
                                          <p:spTgt spid="78"/>
                                        </p:tgtEl>
                                        <p:attrNameLst>
                                          <p:attrName>ppt_x</p:attrName>
                                        </p:attrNameLst>
                                      </p:cBhvr>
                                      <p:tavLst>
                                        <p:tav tm="0">
                                          <p:val>
                                            <p:strVal val="#ppt_x-#ppt_w*1.125000"/>
                                          </p:val>
                                        </p:tav>
                                        <p:tav tm="100000">
                                          <p:val>
                                            <p:strVal val="#ppt_x"/>
                                          </p:val>
                                        </p:tav>
                                      </p:tavLst>
                                    </p:anim>
                                    <p:animEffect transition="in" filter="wipe(right)">
                                      <p:cBhvr>
                                        <p:cTn id="18" dur="400"/>
                                        <p:tgtEl>
                                          <p:spTgt spid="78"/>
                                        </p:tgtEl>
                                      </p:cBhvr>
                                    </p:animEffect>
                                  </p:childTnLst>
                                </p:cTn>
                              </p:par>
                            </p:childTnLst>
                          </p:cTn>
                        </p:par>
                        <p:par>
                          <p:cTn id="19" fill="hold">
                            <p:stCondLst>
                              <p:cond delay="1200"/>
                            </p:stCondLst>
                            <p:childTnLst>
                              <p:par>
                                <p:cTn id="20" presetID="12" presetClass="entr" presetSubtype="4" fill="hold" nodeType="afterEffect">
                                  <p:stCondLst>
                                    <p:cond delay="0"/>
                                  </p:stCondLst>
                                  <p:childTnLst>
                                    <p:set>
                                      <p:cBhvr>
                                        <p:cTn id="21" dur="1" fill="hold">
                                          <p:stCondLst>
                                            <p:cond delay="0"/>
                                          </p:stCondLst>
                                        </p:cTn>
                                        <p:tgtEl>
                                          <p:spTgt spid="83"/>
                                        </p:tgtEl>
                                        <p:attrNameLst>
                                          <p:attrName>style.visibility</p:attrName>
                                        </p:attrNameLst>
                                      </p:cBhvr>
                                      <p:to>
                                        <p:strVal val="visible"/>
                                      </p:to>
                                    </p:set>
                                    <p:anim calcmode="lin" valueType="num">
                                      <p:cBhvr additive="base">
                                        <p:cTn id="22" dur="400"/>
                                        <p:tgtEl>
                                          <p:spTgt spid="83"/>
                                        </p:tgtEl>
                                        <p:attrNameLst>
                                          <p:attrName>ppt_y</p:attrName>
                                        </p:attrNameLst>
                                      </p:cBhvr>
                                      <p:tavLst>
                                        <p:tav tm="0">
                                          <p:val>
                                            <p:strVal val="#ppt_y+#ppt_h*1.125000"/>
                                          </p:val>
                                        </p:tav>
                                        <p:tav tm="100000">
                                          <p:val>
                                            <p:strVal val="#ppt_y"/>
                                          </p:val>
                                        </p:tav>
                                      </p:tavLst>
                                    </p:anim>
                                    <p:animEffect transition="in" filter="wipe(up)">
                                      <p:cBhvr>
                                        <p:cTn id="23" dur="400"/>
                                        <p:tgtEl>
                                          <p:spTgt spid="83"/>
                                        </p:tgtEl>
                                      </p:cBhvr>
                                    </p:animEffect>
                                  </p:childTnLst>
                                </p:cTn>
                              </p:par>
                            </p:childTnLst>
                          </p:cTn>
                        </p:par>
                        <p:par>
                          <p:cTn id="24" fill="hold">
                            <p:stCondLst>
                              <p:cond delay="1600"/>
                            </p:stCondLst>
                            <p:childTnLst>
                              <p:par>
                                <p:cTn id="25" presetID="53" presetClass="entr" presetSubtype="16" fill="hold" nodeType="afterEffect">
                                  <p:stCondLst>
                                    <p:cond delay="0"/>
                                  </p:stCondLst>
                                  <p:childTnLst>
                                    <p:set>
                                      <p:cBhvr>
                                        <p:cTn id="26" dur="1" fill="hold">
                                          <p:stCondLst>
                                            <p:cond delay="0"/>
                                          </p:stCondLst>
                                        </p:cTn>
                                        <p:tgtEl>
                                          <p:spTgt spid="87"/>
                                        </p:tgtEl>
                                        <p:attrNameLst>
                                          <p:attrName>style.visibility</p:attrName>
                                        </p:attrNameLst>
                                      </p:cBhvr>
                                      <p:to>
                                        <p:strVal val="visible"/>
                                      </p:to>
                                    </p:set>
                                    <p:anim calcmode="lin" valueType="num">
                                      <p:cBhvr>
                                        <p:cTn id="27" dur="500" fill="hold"/>
                                        <p:tgtEl>
                                          <p:spTgt spid="87"/>
                                        </p:tgtEl>
                                        <p:attrNameLst>
                                          <p:attrName>ppt_w</p:attrName>
                                        </p:attrNameLst>
                                      </p:cBhvr>
                                      <p:tavLst>
                                        <p:tav tm="0">
                                          <p:val>
                                            <p:fltVal val="0"/>
                                          </p:val>
                                        </p:tav>
                                        <p:tav tm="100000">
                                          <p:val>
                                            <p:strVal val="#ppt_w"/>
                                          </p:val>
                                        </p:tav>
                                      </p:tavLst>
                                    </p:anim>
                                    <p:anim calcmode="lin" valueType="num">
                                      <p:cBhvr>
                                        <p:cTn id="28" dur="500" fill="hold"/>
                                        <p:tgtEl>
                                          <p:spTgt spid="87"/>
                                        </p:tgtEl>
                                        <p:attrNameLst>
                                          <p:attrName>ppt_h</p:attrName>
                                        </p:attrNameLst>
                                      </p:cBhvr>
                                      <p:tavLst>
                                        <p:tav tm="0">
                                          <p:val>
                                            <p:fltVal val="0"/>
                                          </p:val>
                                        </p:tav>
                                        <p:tav tm="100000">
                                          <p:val>
                                            <p:strVal val="#ppt_h"/>
                                          </p:val>
                                        </p:tav>
                                      </p:tavLst>
                                    </p:anim>
                                    <p:animEffect transition="in" filter="fade">
                                      <p:cBhvr>
                                        <p:cTn id="29" dur="500"/>
                                        <p:tgtEl>
                                          <p:spTgt spid="87"/>
                                        </p:tgtEl>
                                      </p:cBhvr>
                                    </p:animEffect>
                                  </p:childTnLst>
                                </p:cTn>
                              </p:par>
                            </p:childTnLst>
                          </p:cTn>
                        </p:par>
                        <p:par>
                          <p:cTn id="30" fill="hold">
                            <p:stCondLst>
                              <p:cond delay="2100"/>
                            </p:stCondLst>
                            <p:childTnLst>
                              <p:par>
                                <p:cTn id="31" presetID="12" presetClass="entr" presetSubtype="8" fill="hold" grpId="0" nodeType="afterEffect">
                                  <p:stCondLst>
                                    <p:cond delay="0"/>
                                  </p:stCondLst>
                                  <p:childTnLst>
                                    <p:set>
                                      <p:cBhvr>
                                        <p:cTn id="32" dur="1" fill="hold">
                                          <p:stCondLst>
                                            <p:cond delay="0"/>
                                          </p:stCondLst>
                                        </p:cTn>
                                        <p:tgtEl>
                                          <p:spTgt spid="79"/>
                                        </p:tgtEl>
                                        <p:attrNameLst>
                                          <p:attrName>style.visibility</p:attrName>
                                        </p:attrNameLst>
                                      </p:cBhvr>
                                      <p:to>
                                        <p:strVal val="visible"/>
                                      </p:to>
                                    </p:set>
                                    <p:anim calcmode="lin" valueType="num">
                                      <p:cBhvr additive="base">
                                        <p:cTn id="33" dur="400"/>
                                        <p:tgtEl>
                                          <p:spTgt spid="79"/>
                                        </p:tgtEl>
                                        <p:attrNameLst>
                                          <p:attrName>ppt_x</p:attrName>
                                        </p:attrNameLst>
                                      </p:cBhvr>
                                      <p:tavLst>
                                        <p:tav tm="0">
                                          <p:val>
                                            <p:strVal val="#ppt_x-#ppt_w*1.125000"/>
                                          </p:val>
                                        </p:tav>
                                        <p:tav tm="100000">
                                          <p:val>
                                            <p:strVal val="#ppt_x"/>
                                          </p:val>
                                        </p:tav>
                                      </p:tavLst>
                                    </p:anim>
                                    <p:animEffect transition="in" filter="wipe(right)">
                                      <p:cBhvr>
                                        <p:cTn id="34" dur="400"/>
                                        <p:tgtEl>
                                          <p:spTgt spid="79"/>
                                        </p:tgtEl>
                                      </p:cBhvr>
                                    </p:animEffect>
                                  </p:childTnLst>
                                </p:cTn>
                              </p:par>
                            </p:childTnLst>
                          </p:cTn>
                        </p:par>
                        <p:par>
                          <p:cTn id="35" fill="hold">
                            <p:stCondLst>
                              <p:cond delay="2500"/>
                            </p:stCondLst>
                            <p:childTnLst>
                              <p:par>
                                <p:cTn id="36" presetID="12" presetClass="entr" presetSubtype="1" fill="hold" nodeType="afterEffect">
                                  <p:stCondLst>
                                    <p:cond delay="0"/>
                                  </p:stCondLst>
                                  <p:childTnLst>
                                    <p:set>
                                      <p:cBhvr>
                                        <p:cTn id="37" dur="1" fill="hold">
                                          <p:stCondLst>
                                            <p:cond delay="0"/>
                                          </p:stCondLst>
                                        </p:cTn>
                                        <p:tgtEl>
                                          <p:spTgt spid="85"/>
                                        </p:tgtEl>
                                        <p:attrNameLst>
                                          <p:attrName>style.visibility</p:attrName>
                                        </p:attrNameLst>
                                      </p:cBhvr>
                                      <p:to>
                                        <p:strVal val="visible"/>
                                      </p:to>
                                    </p:set>
                                    <p:anim calcmode="lin" valueType="num">
                                      <p:cBhvr additive="base">
                                        <p:cTn id="38" dur="400"/>
                                        <p:tgtEl>
                                          <p:spTgt spid="85"/>
                                        </p:tgtEl>
                                        <p:attrNameLst>
                                          <p:attrName>ppt_y</p:attrName>
                                        </p:attrNameLst>
                                      </p:cBhvr>
                                      <p:tavLst>
                                        <p:tav tm="0">
                                          <p:val>
                                            <p:strVal val="#ppt_y-#ppt_h*1.125000"/>
                                          </p:val>
                                        </p:tav>
                                        <p:tav tm="100000">
                                          <p:val>
                                            <p:strVal val="#ppt_y"/>
                                          </p:val>
                                        </p:tav>
                                      </p:tavLst>
                                    </p:anim>
                                    <p:animEffect transition="in" filter="wipe(down)">
                                      <p:cBhvr>
                                        <p:cTn id="39" dur="400"/>
                                        <p:tgtEl>
                                          <p:spTgt spid="85"/>
                                        </p:tgtEl>
                                      </p:cBhvr>
                                    </p:animEffect>
                                  </p:childTnLst>
                                </p:cTn>
                              </p:par>
                            </p:childTnLst>
                          </p:cTn>
                        </p:par>
                        <p:par>
                          <p:cTn id="40" fill="hold">
                            <p:stCondLst>
                              <p:cond delay="2900"/>
                            </p:stCondLst>
                            <p:childTnLst>
                              <p:par>
                                <p:cTn id="41" presetID="53" presetClass="entr" presetSubtype="16" fill="hold" nodeType="afterEffect">
                                  <p:stCondLst>
                                    <p:cond delay="0"/>
                                  </p:stCondLst>
                                  <p:childTnLst>
                                    <p:set>
                                      <p:cBhvr>
                                        <p:cTn id="42" dur="1" fill="hold">
                                          <p:stCondLst>
                                            <p:cond delay="0"/>
                                          </p:stCondLst>
                                        </p:cTn>
                                        <p:tgtEl>
                                          <p:spTgt spid="94"/>
                                        </p:tgtEl>
                                        <p:attrNameLst>
                                          <p:attrName>style.visibility</p:attrName>
                                        </p:attrNameLst>
                                      </p:cBhvr>
                                      <p:to>
                                        <p:strVal val="visible"/>
                                      </p:to>
                                    </p:set>
                                    <p:anim calcmode="lin" valueType="num">
                                      <p:cBhvr>
                                        <p:cTn id="43" dur="500" fill="hold"/>
                                        <p:tgtEl>
                                          <p:spTgt spid="94"/>
                                        </p:tgtEl>
                                        <p:attrNameLst>
                                          <p:attrName>ppt_w</p:attrName>
                                        </p:attrNameLst>
                                      </p:cBhvr>
                                      <p:tavLst>
                                        <p:tav tm="0">
                                          <p:val>
                                            <p:fltVal val="0"/>
                                          </p:val>
                                        </p:tav>
                                        <p:tav tm="100000">
                                          <p:val>
                                            <p:strVal val="#ppt_w"/>
                                          </p:val>
                                        </p:tav>
                                      </p:tavLst>
                                    </p:anim>
                                    <p:anim calcmode="lin" valueType="num">
                                      <p:cBhvr>
                                        <p:cTn id="44" dur="500" fill="hold"/>
                                        <p:tgtEl>
                                          <p:spTgt spid="94"/>
                                        </p:tgtEl>
                                        <p:attrNameLst>
                                          <p:attrName>ppt_h</p:attrName>
                                        </p:attrNameLst>
                                      </p:cBhvr>
                                      <p:tavLst>
                                        <p:tav tm="0">
                                          <p:val>
                                            <p:fltVal val="0"/>
                                          </p:val>
                                        </p:tav>
                                        <p:tav tm="100000">
                                          <p:val>
                                            <p:strVal val="#ppt_h"/>
                                          </p:val>
                                        </p:tav>
                                      </p:tavLst>
                                    </p:anim>
                                    <p:animEffect transition="in" filter="fade">
                                      <p:cBhvr>
                                        <p:cTn id="45" dur="500"/>
                                        <p:tgtEl>
                                          <p:spTgt spid="94"/>
                                        </p:tgtEl>
                                      </p:cBhvr>
                                    </p:animEffect>
                                  </p:childTnLst>
                                </p:cTn>
                              </p:par>
                            </p:childTnLst>
                          </p:cTn>
                        </p:par>
                        <p:par>
                          <p:cTn id="46" fill="hold">
                            <p:stCondLst>
                              <p:cond delay="3400"/>
                            </p:stCondLst>
                            <p:childTnLst>
                              <p:par>
                                <p:cTn id="47" presetID="12" presetClass="entr" presetSubtype="8" fill="hold" grpId="0" nodeType="afterEffect">
                                  <p:stCondLst>
                                    <p:cond delay="0"/>
                                  </p:stCondLst>
                                  <p:childTnLst>
                                    <p:set>
                                      <p:cBhvr>
                                        <p:cTn id="48" dur="1" fill="hold">
                                          <p:stCondLst>
                                            <p:cond delay="0"/>
                                          </p:stCondLst>
                                        </p:cTn>
                                        <p:tgtEl>
                                          <p:spTgt spid="80"/>
                                        </p:tgtEl>
                                        <p:attrNameLst>
                                          <p:attrName>style.visibility</p:attrName>
                                        </p:attrNameLst>
                                      </p:cBhvr>
                                      <p:to>
                                        <p:strVal val="visible"/>
                                      </p:to>
                                    </p:set>
                                    <p:anim calcmode="lin" valueType="num">
                                      <p:cBhvr additive="base">
                                        <p:cTn id="49" dur="400"/>
                                        <p:tgtEl>
                                          <p:spTgt spid="80"/>
                                        </p:tgtEl>
                                        <p:attrNameLst>
                                          <p:attrName>ppt_x</p:attrName>
                                        </p:attrNameLst>
                                      </p:cBhvr>
                                      <p:tavLst>
                                        <p:tav tm="0">
                                          <p:val>
                                            <p:strVal val="#ppt_x-#ppt_w*1.125000"/>
                                          </p:val>
                                        </p:tav>
                                        <p:tav tm="100000">
                                          <p:val>
                                            <p:strVal val="#ppt_x"/>
                                          </p:val>
                                        </p:tav>
                                      </p:tavLst>
                                    </p:anim>
                                    <p:animEffect transition="in" filter="wipe(right)">
                                      <p:cBhvr>
                                        <p:cTn id="50" dur="400"/>
                                        <p:tgtEl>
                                          <p:spTgt spid="80"/>
                                        </p:tgtEl>
                                      </p:cBhvr>
                                    </p:animEffect>
                                  </p:childTnLst>
                                </p:cTn>
                              </p:par>
                            </p:childTnLst>
                          </p:cTn>
                        </p:par>
                        <p:par>
                          <p:cTn id="51" fill="hold">
                            <p:stCondLst>
                              <p:cond delay="3800"/>
                            </p:stCondLst>
                            <p:childTnLst>
                              <p:par>
                                <p:cTn id="52" presetID="12" presetClass="entr" presetSubtype="4" fill="hold" nodeType="afterEffect">
                                  <p:stCondLst>
                                    <p:cond delay="0"/>
                                  </p:stCondLst>
                                  <p:childTnLst>
                                    <p:set>
                                      <p:cBhvr>
                                        <p:cTn id="53" dur="1" fill="hold">
                                          <p:stCondLst>
                                            <p:cond delay="0"/>
                                          </p:stCondLst>
                                        </p:cTn>
                                        <p:tgtEl>
                                          <p:spTgt spid="82"/>
                                        </p:tgtEl>
                                        <p:attrNameLst>
                                          <p:attrName>style.visibility</p:attrName>
                                        </p:attrNameLst>
                                      </p:cBhvr>
                                      <p:to>
                                        <p:strVal val="visible"/>
                                      </p:to>
                                    </p:set>
                                    <p:anim calcmode="lin" valueType="num">
                                      <p:cBhvr additive="base">
                                        <p:cTn id="54" dur="400"/>
                                        <p:tgtEl>
                                          <p:spTgt spid="82"/>
                                        </p:tgtEl>
                                        <p:attrNameLst>
                                          <p:attrName>ppt_y</p:attrName>
                                        </p:attrNameLst>
                                      </p:cBhvr>
                                      <p:tavLst>
                                        <p:tav tm="0">
                                          <p:val>
                                            <p:strVal val="#ppt_y+#ppt_h*1.125000"/>
                                          </p:val>
                                        </p:tav>
                                        <p:tav tm="100000">
                                          <p:val>
                                            <p:strVal val="#ppt_y"/>
                                          </p:val>
                                        </p:tav>
                                      </p:tavLst>
                                    </p:anim>
                                    <p:animEffect transition="in" filter="wipe(up)">
                                      <p:cBhvr>
                                        <p:cTn id="55" dur="400"/>
                                        <p:tgtEl>
                                          <p:spTgt spid="82"/>
                                        </p:tgtEl>
                                      </p:cBhvr>
                                    </p:animEffect>
                                  </p:childTnLst>
                                </p:cTn>
                              </p:par>
                            </p:childTnLst>
                          </p:cTn>
                        </p:par>
                        <p:par>
                          <p:cTn id="56" fill="hold">
                            <p:stCondLst>
                              <p:cond delay="4200"/>
                            </p:stCondLst>
                            <p:childTnLst>
                              <p:par>
                                <p:cTn id="57" presetID="53" presetClass="entr" presetSubtype="16" fill="hold" nodeType="afterEffect">
                                  <p:stCondLst>
                                    <p:cond delay="0"/>
                                  </p:stCondLst>
                                  <p:childTnLst>
                                    <p:set>
                                      <p:cBhvr>
                                        <p:cTn id="58" dur="1" fill="hold">
                                          <p:stCondLst>
                                            <p:cond delay="0"/>
                                          </p:stCondLst>
                                        </p:cTn>
                                        <p:tgtEl>
                                          <p:spTgt spid="101"/>
                                        </p:tgtEl>
                                        <p:attrNameLst>
                                          <p:attrName>style.visibility</p:attrName>
                                        </p:attrNameLst>
                                      </p:cBhvr>
                                      <p:to>
                                        <p:strVal val="visible"/>
                                      </p:to>
                                    </p:set>
                                    <p:anim calcmode="lin" valueType="num">
                                      <p:cBhvr>
                                        <p:cTn id="59" dur="500" fill="hold"/>
                                        <p:tgtEl>
                                          <p:spTgt spid="101"/>
                                        </p:tgtEl>
                                        <p:attrNameLst>
                                          <p:attrName>ppt_w</p:attrName>
                                        </p:attrNameLst>
                                      </p:cBhvr>
                                      <p:tavLst>
                                        <p:tav tm="0">
                                          <p:val>
                                            <p:fltVal val="0"/>
                                          </p:val>
                                        </p:tav>
                                        <p:tav tm="100000">
                                          <p:val>
                                            <p:strVal val="#ppt_w"/>
                                          </p:val>
                                        </p:tav>
                                      </p:tavLst>
                                    </p:anim>
                                    <p:anim calcmode="lin" valueType="num">
                                      <p:cBhvr>
                                        <p:cTn id="60" dur="500" fill="hold"/>
                                        <p:tgtEl>
                                          <p:spTgt spid="101"/>
                                        </p:tgtEl>
                                        <p:attrNameLst>
                                          <p:attrName>ppt_h</p:attrName>
                                        </p:attrNameLst>
                                      </p:cBhvr>
                                      <p:tavLst>
                                        <p:tav tm="0">
                                          <p:val>
                                            <p:fltVal val="0"/>
                                          </p:val>
                                        </p:tav>
                                        <p:tav tm="100000">
                                          <p:val>
                                            <p:strVal val="#ppt_h"/>
                                          </p:val>
                                        </p:tav>
                                      </p:tavLst>
                                    </p:anim>
                                    <p:animEffect transition="in" filter="fade">
                                      <p:cBhvr>
                                        <p:cTn id="61" dur="500"/>
                                        <p:tgtEl>
                                          <p:spTgt spid="101"/>
                                        </p:tgtEl>
                                      </p:cBhvr>
                                    </p:animEffect>
                                  </p:childTnLst>
                                </p:cTn>
                              </p:par>
                            </p:childTnLst>
                          </p:cTn>
                        </p:par>
                        <p:par>
                          <p:cTn id="62" fill="hold">
                            <p:stCondLst>
                              <p:cond delay="4700"/>
                            </p:stCondLst>
                            <p:childTnLst>
                              <p:par>
                                <p:cTn id="63" presetID="12" presetClass="entr" presetSubtype="8" fill="hold" grpId="0" nodeType="afterEffect">
                                  <p:stCondLst>
                                    <p:cond delay="0"/>
                                  </p:stCondLst>
                                  <p:childTnLst>
                                    <p:set>
                                      <p:cBhvr>
                                        <p:cTn id="64" dur="1" fill="hold">
                                          <p:stCondLst>
                                            <p:cond delay="0"/>
                                          </p:stCondLst>
                                        </p:cTn>
                                        <p:tgtEl>
                                          <p:spTgt spid="81"/>
                                        </p:tgtEl>
                                        <p:attrNameLst>
                                          <p:attrName>style.visibility</p:attrName>
                                        </p:attrNameLst>
                                      </p:cBhvr>
                                      <p:to>
                                        <p:strVal val="visible"/>
                                      </p:to>
                                    </p:set>
                                    <p:anim calcmode="lin" valueType="num">
                                      <p:cBhvr additive="base">
                                        <p:cTn id="65" dur="400"/>
                                        <p:tgtEl>
                                          <p:spTgt spid="81"/>
                                        </p:tgtEl>
                                        <p:attrNameLst>
                                          <p:attrName>ppt_x</p:attrName>
                                        </p:attrNameLst>
                                      </p:cBhvr>
                                      <p:tavLst>
                                        <p:tav tm="0">
                                          <p:val>
                                            <p:strVal val="#ppt_x-#ppt_w*1.125000"/>
                                          </p:val>
                                        </p:tav>
                                        <p:tav tm="100000">
                                          <p:val>
                                            <p:strVal val="#ppt_x"/>
                                          </p:val>
                                        </p:tav>
                                      </p:tavLst>
                                    </p:anim>
                                    <p:animEffect transition="in" filter="wipe(right)">
                                      <p:cBhvr>
                                        <p:cTn id="66" dur="400"/>
                                        <p:tgtEl>
                                          <p:spTgt spid="81"/>
                                        </p:tgtEl>
                                      </p:cBhvr>
                                    </p:animEffect>
                                  </p:childTnLst>
                                </p:cTn>
                              </p:par>
                            </p:childTnLst>
                          </p:cTn>
                        </p:par>
                        <p:par>
                          <p:cTn id="67" fill="hold">
                            <p:stCondLst>
                              <p:cond delay="5100"/>
                            </p:stCondLst>
                            <p:childTnLst>
                              <p:par>
                                <p:cTn id="68" presetID="12" presetClass="entr" presetSubtype="1" fill="hold" nodeType="afterEffect">
                                  <p:stCondLst>
                                    <p:cond delay="0"/>
                                  </p:stCondLst>
                                  <p:childTnLst>
                                    <p:set>
                                      <p:cBhvr>
                                        <p:cTn id="69" dur="1" fill="hold">
                                          <p:stCondLst>
                                            <p:cond delay="0"/>
                                          </p:stCondLst>
                                        </p:cTn>
                                        <p:tgtEl>
                                          <p:spTgt spid="84"/>
                                        </p:tgtEl>
                                        <p:attrNameLst>
                                          <p:attrName>style.visibility</p:attrName>
                                        </p:attrNameLst>
                                      </p:cBhvr>
                                      <p:to>
                                        <p:strVal val="visible"/>
                                      </p:to>
                                    </p:set>
                                    <p:anim calcmode="lin" valueType="num">
                                      <p:cBhvr additive="base">
                                        <p:cTn id="70" dur="400"/>
                                        <p:tgtEl>
                                          <p:spTgt spid="84"/>
                                        </p:tgtEl>
                                        <p:attrNameLst>
                                          <p:attrName>ppt_y</p:attrName>
                                        </p:attrNameLst>
                                      </p:cBhvr>
                                      <p:tavLst>
                                        <p:tav tm="0">
                                          <p:val>
                                            <p:strVal val="#ppt_y-#ppt_h*1.125000"/>
                                          </p:val>
                                        </p:tav>
                                        <p:tav tm="100000">
                                          <p:val>
                                            <p:strVal val="#ppt_y"/>
                                          </p:val>
                                        </p:tav>
                                      </p:tavLst>
                                    </p:anim>
                                    <p:animEffect transition="in" filter="wipe(down)">
                                      <p:cBhvr>
                                        <p:cTn id="71" dur="400"/>
                                        <p:tgtEl>
                                          <p:spTgt spid="84"/>
                                        </p:tgtEl>
                                      </p:cBhvr>
                                    </p:animEffect>
                                  </p:childTnLst>
                                </p:cTn>
                              </p:par>
                            </p:childTnLst>
                          </p:cTn>
                        </p:par>
                        <p:par>
                          <p:cTn id="72" fill="hold">
                            <p:stCondLst>
                              <p:cond delay="5500"/>
                            </p:stCondLst>
                            <p:childTnLst>
                              <p:par>
                                <p:cTn id="73" presetID="53" presetClass="entr" presetSubtype="16" fill="hold" nodeType="afterEffect">
                                  <p:stCondLst>
                                    <p:cond delay="0"/>
                                  </p:stCondLst>
                                  <p:childTnLst>
                                    <p:set>
                                      <p:cBhvr>
                                        <p:cTn id="74" dur="1" fill="hold">
                                          <p:stCondLst>
                                            <p:cond delay="0"/>
                                          </p:stCondLst>
                                        </p:cTn>
                                        <p:tgtEl>
                                          <p:spTgt spid="108"/>
                                        </p:tgtEl>
                                        <p:attrNameLst>
                                          <p:attrName>style.visibility</p:attrName>
                                        </p:attrNameLst>
                                      </p:cBhvr>
                                      <p:to>
                                        <p:strVal val="visible"/>
                                      </p:to>
                                    </p:set>
                                    <p:anim calcmode="lin" valueType="num">
                                      <p:cBhvr>
                                        <p:cTn id="75" dur="500" fill="hold"/>
                                        <p:tgtEl>
                                          <p:spTgt spid="108"/>
                                        </p:tgtEl>
                                        <p:attrNameLst>
                                          <p:attrName>ppt_w</p:attrName>
                                        </p:attrNameLst>
                                      </p:cBhvr>
                                      <p:tavLst>
                                        <p:tav tm="0">
                                          <p:val>
                                            <p:fltVal val="0"/>
                                          </p:val>
                                        </p:tav>
                                        <p:tav tm="100000">
                                          <p:val>
                                            <p:strVal val="#ppt_w"/>
                                          </p:val>
                                        </p:tav>
                                      </p:tavLst>
                                    </p:anim>
                                    <p:anim calcmode="lin" valueType="num">
                                      <p:cBhvr>
                                        <p:cTn id="76" dur="500" fill="hold"/>
                                        <p:tgtEl>
                                          <p:spTgt spid="108"/>
                                        </p:tgtEl>
                                        <p:attrNameLst>
                                          <p:attrName>ppt_h</p:attrName>
                                        </p:attrNameLst>
                                      </p:cBhvr>
                                      <p:tavLst>
                                        <p:tav tm="0">
                                          <p:val>
                                            <p:fltVal val="0"/>
                                          </p:val>
                                        </p:tav>
                                        <p:tav tm="100000">
                                          <p:val>
                                            <p:strVal val="#ppt_h"/>
                                          </p:val>
                                        </p:tav>
                                      </p:tavLst>
                                    </p:anim>
                                    <p:animEffect transition="in" filter="fade">
                                      <p:cBhvr>
                                        <p:cTn id="77" dur="500"/>
                                        <p:tgtEl>
                                          <p:spTgt spid="108"/>
                                        </p:tgtEl>
                                      </p:cBhvr>
                                    </p:animEffect>
                                  </p:childTnLst>
                                </p:cTn>
                              </p:par>
                            </p:childTnLst>
                          </p:cTn>
                        </p:par>
                        <p:par>
                          <p:cTn id="78" fill="hold">
                            <p:stCondLst>
                              <p:cond delay="6000"/>
                            </p:stCondLst>
                            <p:childTnLst>
                              <p:par>
                                <p:cTn id="79" presetID="12" presetClass="entr" presetSubtype="8" fill="hold" grpId="0" nodeType="afterEffect">
                                  <p:stCondLst>
                                    <p:cond delay="0"/>
                                  </p:stCondLst>
                                  <p:childTnLst>
                                    <p:set>
                                      <p:cBhvr>
                                        <p:cTn id="80" dur="1" fill="hold">
                                          <p:stCondLst>
                                            <p:cond delay="0"/>
                                          </p:stCondLst>
                                        </p:cTn>
                                        <p:tgtEl>
                                          <p:spTgt spid="120"/>
                                        </p:tgtEl>
                                        <p:attrNameLst>
                                          <p:attrName>style.visibility</p:attrName>
                                        </p:attrNameLst>
                                      </p:cBhvr>
                                      <p:to>
                                        <p:strVal val="visible"/>
                                      </p:to>
                                    </p:set>
                                    <p:anim calcmode="lin" valueType="num">
                                      <p:cBhvr additive="base">
                                        <p:cTn id="81" dur="500"/>
                                        <p:tgtEl>
                                          <p:spTgt spid="120"/>
                                        </p:tgtEl>
                                        <p:attrNameLst>
                                          <p:attrName>ppt_x</p:attrName>
                                        </p:attrNameLst>
                                      </p:cBhvr>
                                      <p:tavLst>
                                        <p:tav tm="0">
                                          <p:val>
                                            <p:strVal val="#ppt_x-#ppt_w*1.125000"/>
                                          </p:val>
                                        </p:tav>
                                        <p:tav tm="100000">
                                          <p:val>
                                            <p:strVal val="#ppt_x"/>
                                          </p:val>
                                        </p:tav>
                                      </p:tavLst>
                                    </p:anim>
                                    <p:animEffect transition="in" filter="wipe(right)">
                                      <p:cBhvr>
                                        <p:cTn id="82" dur="500"/>
                                        <p:tgtEl>
                                          <p:spTgt spid="120"/>
                                        </p:tgtEl>
                                      </p:cBhvr>
                                    </p:animEffect>
                                  </p:childTnLst>
                                </p:cTn>
                              </p:par>
                              <p:par>
                                <p:cTn id="83" presetID="12" presetClass="entr" presetSubtype="8" fill="hold" grpId="0" nodeType="withEffect">
                                  <p:stCondLst>
                                    <p:cond delay="0"/>
                                  </p:stCondLst>
                                  <p:childTnLst>
                                    <p:set>
                                      <p:cBhvr>
                                        <p:cTn id="84" dur="1" fill="hold">
                                          <p:stCondLst>
                                            <p:cond delay="0"/>
                                          </p:stCondLst>
                                        </p:cTn>
                                        <p:tgtEl>
                                          <p:spTgt spid="119"/>
                                        </p:tgtEl>
                                        <p:attrNameLst>
                                          <p:attrName>style.visibility</p:attrName>
                                        </p:attrNameLst>
                                      </p:cBhvr>
                                      <p:to>
                                        <p:strVal val="visible"/>
                                      </p:to>
                                    </p:set>
                                    <p:anim calcmode="lin" valueType="num">
                                      <p:cBhvr additive="base">
                                        <p:cTn id="85" dur="500"/>
                                        <p:tgtEl>
                                          <p:spTgt spid="119"/>
                                        </p:tgtEl>
                                        <p:attrNameLst>
                                          <p:attrName>ppt_x</p:attrName>
                                        </p:attrNameLst>
                                      </p:cBhvr>
                                      <p:tavLst>
                                        <p:tav tm="0">
                                          <p:val>
                                            <p:strVal val="#ppt_x-#ppt_w*1.125000"/>
                                          </p:val>
                                        </p:tav>
                                        <p:tav tm="100000">
                                          <p:val>
                                            <p:strVal val="#ppt_x"/>
                                          </p:val>
                                        </p:tav>
                                      </p:tavLst>
                                    </p:anim>
                                    <p:animEffect transition="in" filter="wipe(right)">
                                      <p:cBhvr>
                                        <p:cTn id="86" dur="500"/>
                                        <p:tgtEl>
                                          <p:spTgt spid="119"/>
                                        </p:tgtEl>
                                      </p:cBhvr>
                                    </p:animEffect>
                                  </p:childTnLst>
                                </p:cTn>
                              </p:par>
                              <p:par>
                                <p:cTn id="87" presetID="12" presetClass="entr" presetSubtype="8" fill="hold" grpId="0" nodeType="withEffect">
                                  <p:stCondLst>
                                    <p:cond delay="0"/>
                                  </p:stCondLst>
                                  <p:childTnLst>
                                    <p:set>
                                      <p:cBhvr>
                                        <p:cTn id="88" dur="1" fill="hold">
                                          <p:stCondLst>
                                            <p:cond delay="0"/>
                                          </p:stCondLst>
                                        </p:cTn>
                                        <p:tgtEl>
                                          <p:spTgt spid="118"/>
                                        </p:tgtEl>
                                        <p:attrNameLst>
                                          <p:attrName>style.visibility</p:attrName>
                                        </p:attrNameLst>
                                      </p:cBhvr>
                                      <p:to>
                                        <p:strVal val="visible"/>
                                      </p:to>
                                    </p:set>
                                    <p:anim calcmode="lin" valueType="num">
                                      <p:cBhvr additive="base">
                                        <p:cTn id="89" dur="500"/>
                                        <p:tgtEl>
                                          <p:spTgt spid="118"/>
                                        </p:tgtEl>
                                        <p:attrNameLst>
                                          <p:attrName>ppt_x</p:attrName>
                                        </p:attrNameLst>
                                      </p:cBhvr>
                                      <p:tavLst>
                                        <p:tav tm="0">
                                          <p:val>
                                            <p:strVal val="#ppt_x-#ppt_w*1.125000"/>
                                          </p:val>
                                        </p:tav>
                                        <p:tav tm="100000">
                                          <p:val>
                                            <p:strVal val="#ppt_x"/>
                                          </p:val>
                                        </p:tav>
                                      </p:tavLst>
                                    </p:anim>
                                    <p:animEffect transition="in" filter="wipe(right)">
                                      <p:cBhvr>
                                        <p:cTn id="90" dur="500"/>
                                        <p:tgtEl>
                                          <p:spTgt spid="118"/>
                                        </p:tgtEl>
                                      </p:cBhvr>
                                    </p:animEffect>
                                  </p:childTnLst>
                                </p:cTn>
                              </p:par>
                            </p:childTnLst>
                          </p:cTn>
                        </p:par>
                        <p:par>
                          <p:cTn id="91" fill="hold">
                            <p:stCondLst>
                              <p:cond delay="6500"/>
                            </p:stCondLst>
                            <p:childTnLst>
                              <p:par>
                                <p:cTn id="92" presetID="42" presetClass="entr" presetSubtype="0" fill="hold" nodeType="afterEffect">
                                  <p:stCondLst>
                                    <p:cond delay="0"/>
                                  </p:stCondLst>
                                  <p:childTnLst>
                                    <p:set>
                                      <p:cBhvr>
                                        <p:cTn id="93" dur="1" fill="hold">
                                          <p:stCondLst>
                                            <p:cond delay="0"/>
                                          </p:stCondLst>
                                        </p:cTn>
                                        <p:tgtEl>
                                          <p:spTgt spid="124"/>
                                        </p:tgtEl>
                                        <p:attrNameLst>
                                          <p:attrName>style.visibility</p:attrName>
                                        </p:attrNameLst>
                                      </p:cBhvr>
                                      <p:to>
                                        <p:strVal val="visible"/>
                                      </p:to>
                                    </p:set>
                                    <p:animEffect transition="in" filter="fade">
                                      <p:cBhvr>
                                        <p:cTn id="94" dur="500"/>
                                        <p:tgtEl>
                                          <p:spTgt spid="124"/>
                                        </p:tgtEl>
                                      </p:cBhvr>
                                    </p:animEffect>
                                    <p:anim calcmode="lin" valueType="num">
                                      <p:cBhvr>
                                        <p:cTn id="95" dur="500" fill="hold"/>
                                        <p:tgtEl>
                                          <p:spTgt spid="124"/>
                                        </p:tgtEl>
                                        <p:attrNameLst>
                                          <p:attrName>ppt_x</p:attrName>
                                        </p:attrNameLst>
                                      </p:cBhvr>
                                      <p:tavLst>
                                        <p:tav tm="0">
                                          <p:val>
                                            <p:strVal val="#ppt_x"/>
                                          </p:val>
                                        </p:tav>
                                        <p:tav tm="100000">
                                          <p:val>
                                            <p:strVal val="#ppt_x"/>
                                          </p:val>
                                        </p:tav>
                                      </p:tavLst>
                                    </p:anim>
                                    <p:anim calcmode="lin" valueType="num">
                                      <p:cBhvr>
                                        <p:cTn id="96" dur="500" fill="hold"/>
                                        <p:tgtEl>
                                          <p:spTgt spid="124"/>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200"/>
                                  </p:stCondLst>
                                  <p:childTnLst>
                                    <p:set>
                                      <p:cBhvr>
                                        <p:cTn id="98" dur="1" fill="hold">
                                          <p:stCondLst>
                                            <p:cond delay="0"/>
                                          </p:stCondLst>
                                        </p:cTn>
                                        <p:tgtEl>
                                          <p:spTgt spid="121"/>
                                        </p:tgtEl>
                                        <p:attrNameLst>
                                          <p:attrName>style.visibility</p:attrName>
                                        </p:attrNameLst>
                                      </p:cBhvr>
                                      <p:to>
                                        <p:strVal val="visible"/>
                                      </p:to>
                                    </p:set>
                                    <p:animEffect transition="in" filter="fade">
                                      <p:cBhvr>
                                        <p:cTn id="99" dur="500"/>
                                        <p:tgtEl>
                                          <p:spTgt spid="121"/>
                                        </p:tgtEl>
                                      </p:cBhvr>
                                    </p:animEffect>
                                    <p:anim calcmode="lin" valueType="num">
                                      <p:cBhvr>
                                        <p:cTn id="100" dur="500" fill="hold"/>
                                        <p:tgtEl>
                                          <p:spTgt spid="121"/>
                                        </p:tgtEl>
                                        <p:attrNameLst>
                                          <p:attrName>ppt_x</p:attrName>
                                        </p:attrNameLst>
                                      </p:cBhvr>
                                      <p:tavLst>
                                        <p:tav tm="0">
                                          <p:val>
                                            <p:strVal val="#ppt_x"/>
                                          </p:val>
                                        </p:tav>
                                        <p:tav tm="100000">
                                          <p:val>
                                            <p:strVal val="#ppt_x"/>
                                          </p:val>
                                        </p:tav>
                                      </p:tavLst>
                                    </p:anim>
                                    <p:anim calcmode="lin" valueType="num">
                                      <p:cBhvr>
                                        <p:cTn id="101" dur="500" fill="hold"/>
                                        <p:tgtEl>
                                          <p:spTgt spid="121"/>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400"/>
                                  </p:stCondLst>
                                  <p:childTnLst>
                                    <p:set>
                                      <p:cBhvr>
                                        <p:cTn id="103" dur="1" fill="hold">
                                          <p:stCondLst>
                                            <p:cond delay="0"/>
                                          </p:stCondLst>
                                        </p:cTn>
                                        <p:tgtEl>
                                          <p:spTgt spid="127"/>
                                        </p:tgtEl>
                                        <p:attrNameLst>
                                          <p:attrName>style.visibility</p:attrName>
                                        </p:attrNameLst>
                                      </p:cBhvr>
                                      <p:to>
                                        <p:strVal val="visible"/>
                                      </p:to>
                                    </p:set>
                                    <p:animEffect transition="in" filter="fade">
                                      <p:cBhvr>
                                        <p:cTn id="104" dur="500"/>
                                        <p:tgtEl>
                                          <p:spTgt spid="127"/>
                                        </p:tgtEl>
                                      </p:cBhvr>
                                    </p:animEffect>
                                    <p:anim calcmode="lin" valueType="num">
                                      <p:cBhvr>
                                        <p:cTn id="105" dur="500" fill="hold"/>
                                        <p:tgtEl>
                                          <p:spTgt spid="127"/>
                                        </p:tgtEl>
                                        <p:attrNameLst>
                                          <p:attrName>ppt_x</p:attrName>
                                        </p:attrNameLst>
                                      </p:cBhvr>
                                      <p:tavLst>
                                        <p:tav tm="0">
                                          <p:val>
                                            <p:strVal val="#ppt_x"/>
                                          </p:val>
                                        </p:tav>
                                        <p:tav tm="100000">
                                          <p:val>
                                            <p:strVal val="#ppt_x"/>
                                          </p:val>
                                        </p:tav>
                                      </p:tavLst>
                                    </p:anim>
                                    <p:anim calcmode="lin" valueType="num">
                                      <p:cBhvr>
                                        <p:cTn id="106" dur="500" fill="hold"/>
                                        <p:tgtEl>
                                          <p:spTgt spid="1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86" grpId="0" animBg="1"/>
      <p:bldP spid="118" grpId="0" animBg="1"/>
      <p:bldP spid="119" grpId="0" animBg="1"/>
      <p:bldP spid="1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a:stretch>
            <a:fillRect/>
          </a:stretch>
        </p:blipFill>
        <p:spPr>
          <a:xfrm rot="10800000" flipH="1">
            <a:off x="5292080" y="457546"/>
            <a:ext cx="1523362" cy="52721"/>
          </a:xfrm>
          <a:prstGeom prst="rect">
            <a:avLst/>
          </a:prstGeom>
        </p:spPr>
      </p:pic>
      <p:grpSp>
        <p:nvGrpSpPr>
          <p:cNvPr id="6" name="组合 5"/>
          <p:cNvGrpSpPr/>
          <p:nvPr/>
        </p:nvGrpSpPr>
        <p:grpSpPr>
          <a:xfrm>
            <a:off x="1162961" y="1275608"/>
            <a:ext cx="2011893" cy="2011893"/>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2772694" y="1275608"/>
            <a:ext cx="2011893" cy="2011893"/>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4382427" y="1275608"/>
            <a:ext cx="2011893" cy="2011893"/>
            <a:chOff x="304800" y="673100"/>
            <a:chExt cx="4000500" cy="4000500"/>
          </a:xfrm>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椭圆 1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992161" y="1275608"/>
            <a:ext cx="2011893" cy="20118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TextBox 14"/>
          <p:cNvSpPr>
            <a:spLocks noChangeArrowheads="1"/>
          </p:cNvSpPr>
          <p:nvPr/>
        </p:nvSpPr>
        <p:spPr bwMode="auto">
          <a:xfrm>
            <a:off x="1785272" y="1698945"/>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chemeClr val="accent2"/>
                </a:solidFill>
                <a:latin typeface="微软雅黑" panose="020B0503020204020204" pitchFamily="34" charset="-122"/>
                <a:ea typeface="微软雅黑" panose="020B0503020204020204" pitchFamily="34" charset="-122"/>
                <a:sym typeface="方正兰亭粗黑_GBK" charset="-122"/>
              </a:rPr>
              <a:t>01</a:t>
            </a:r>
          </a:p>
        </p:txBody>
      </p:sp>
      <p:sp>
        <p:nvSpPr>
          <p:cNvPr id="19" name="TextBox 15"/>
          <p:cNvSpPr>
            <a:spLocks noChangeArrowheads="1"/>
          </p:cNvSpPr>
          <p:nvPr/>
        </p:nvSpPr>
        <p:spPr bwMode="auto">
          <a:xfrm>
            <a:off x="3353573" y="1698945"/>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chemeClr val="accent3"/>
                </a:solidFill>
                <a:latin typeface="微软雅黑" panose="020B0503020204020204" pitchFamily="34" charset="-122"/>
                <a:ea typeface="微软雅黑" panose="020B0503020204020204" pitchFamily="34" charset="-122"/>
                <a:sym typeface="方正兰亭粗黑_GBK" charset="-122"/>
              </a:rPr>
              <a:t>02</a:t>
            </a:r>
          </a:p>
        </p:txBody>
      </p:sp>
      <p:sp>
        <p:nvSpPr>
          <p:cNvPr id="22" name="TextBox 22"/>
          <p:cNvSpPr>
            <a:spLocks noChangeArrowheads="1"/>
          </p:cNvSpPr>
          <p:nvPr/>
        </p:nvSpPr>
        <p:spPr bwMode="auto">
          <a:xfrm>
            <a:off x="1259636" y="2368428"/>
            <a:ext cx="1747837" cy="4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17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 </a:t>
            </a:r>
            <a:r>
              <a:rPr lang="zh-CN" altLang="en-US" sz="17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    输入</a:t>
            </a:r>
            <a:r>
              <a:rPr lang="zh-CN" altLang="en-US" sz="17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标题</a:t>
            </a:r>
          </a:p>
        </p:txBody>
      </p:sp>
      <p:sp>
        <p:nvSpPr>
          <p:cNvPr id="24" name="TextBox 24"/>
          <p:cNvSpPr>
            <a:spLocks noChangeArrowheads="1"/>
          </p:cNvSpPr>
          <p:nvPr/>
        </p:nvSpPr>
        <p:spPr bwMode="auto">
          <a:xfrm>
            <a:off x="2843808" y="2368428"/>
            <a:ext cx="1746250" cy="4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17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 </a:t>
            </a:r>
            <a:r>
              <a:rPr lang="zh-CN" altLang="en-US" sz="17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    输入</a:t>
            </a:r>
            <a:r>
              <a:rPr lang="zh-CN" altLang="en-US" sz="17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标题</a:t>
            </a:r>
          </a:p>
        </p:txBody>
      </p:sp>
      <p:sp>
        <p:nvSpPr>
          <p:cNvPr id="26" name="TextBox 16"/>
          <p:cNvSpPr>
            <a:spLocks noChangeArrowheads="1"/>
          </p:cNvSpPr>
          <p:nvPr/>
        </p:nvSpPr>
        <p:spPr bwMode="auto">
          <a:xfrm>
            <a:off x="5008616" y="1698945"/>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chemeClr val="accent4"/>
                </a:solidFill>
                <a:latin typeface="微软雅黑" panose="020B0503020204020204" pitchFamily="34" charset="-122"/>
                <a:ea typeface="微软雅黑" panose="020B0503020204020204" pitchFamily="34" charset="-122"/>
                <a:sym typeface="方正兰亭粗黑_GBK" charset="-122"/>
              </a:rPr>
              <a:t>03</a:t>
            </a:r>
          </a:p>
        </p:txBody>
      </p:sp>
      <p:sp>
        <p:nvSpPr>
          <p:cNvPr id="28" name="TextBox 26"/>
          <p:cNvSpPr>
            <a:spLocks noChangeArrowheads="1"/>
          </p:cNvSpPr>
          <p:nvPr/>
        </p:nvSpPr>
        <p:spPr bwMode="auto">
          <a:xfrm>
            <a:off x="4502204" y="2368428"/>
            <a:ext cx="1747837" cy="4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17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     输入</a:t>
            </a:r>
            <a:r>
              <a:rPr lang="zh-CN" altLang="en-US" sz="17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标题</a:t>
            </a:r>
          </a:p>
        </p:txBody>
      </p:sp>
      <p:sp>
        <p:nvSpPr>
          <p:cNvPr id="30" name="TextBox 17"/>
          <p:cNvSpPr>
            <a:spLocks noChangeArrowheads="1"/>
          </p:cNvSpPr>
          <p:nvPr/>
        </p:nvSpPr>
        <p:spPr bwMode="auto">
          <a:xfrm>
            <a:off x="6588228" y="1698945"/>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chemeClr val="accent5"/>
                </a:solidFill>
                <a:latin typeface="微软雅黑" panose="020B0503020204020204" pitchFamily="34" charset="-122"/>
                <a:ea typeface="微软雅黑" panose="020B0503020204020204" pitchFamily="34" charset="-122"/>
                <a:sym typeface="方正兰亭粗黑_GBK" charset="-122"/>
              </a:rPr>
              <a:t>04</a:t>
            </a:r>
          </a:p>
        </p:txBody>
      </p:sp>
      <p:sp>
        <p:nvSpPr>
          <p:cNvPr id="36" name="TextBox 28"/>
          <p:cNvSpPr>
            <a:spLocks noChangeArrowheads="1"/>
          </p:cNvSpPr>
          <p:nvPr/>
        </p:nvSpPr>
        <p:spPr bwMode="auto">
          <a:xfrm>
            <a:off x="6304012" y="2368428"/>
            <a:ext cx="1746250" cy="4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17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  输入</a:t>
            </a:r>
            <a:r>
              <a:rPr lang="zh-CN" altLang="en-US" sz="17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标题</a:t>
            </a:r>
          </a:p>
        </p:txBody>
      </p:sp>
      <p:sp>
        <p:nvSpPr>
          <p:cNvPr id="38" name="矩形 60"/>
          <p:cNvSpPr>
            <a:spLocks noChangeArrowheads="1"/>
          </p:cNvSpPr>
          <p:nvPr/>
        </p:nvSpPr>
        <p:spPr bwMode="auto">
          <a:xfrm>
            <a:off x="1061569" y="3719549"/>
            <a:ext cx="7254851"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30000"/>
              </a:lnSpc>
            </a:pPr>
            <a:r>
              <a:rPr lang="zh-CN" altLang="en-US" sz="1200" dirty="0">
                <a:solidFill>
                  <a:schemeClr val="tx1">
                    <a:lumMod val="50000"/>
                    <a:lumOff val="50000"/>
                  </a:schemeClr>
                </a:solidFill>
                <a:latin typeface="微软雅黑" pitchFamily="34" charset="-122"/>
                <a:ea typeface="微软雅黑" panose="020B0503020204020204" pitchFamily="34" charset="-122"/>
              </a:rPr>
              <a:t>单击此处添加文本单击此处添加</a:t>
            </a:r>
            <a:r>
              <a:rPr lang="zh-CN" altLang="en-US" sz="1200" dirty="0" smtClean="0">
                <a:solidFill>
                  <a:schemeClr val="tx1">
                    <a:lumMod val="50000"/>
                    <a:lumOff val="50000"/>
                  </a:schemeClr>
                </a:solidFill>
                <a:latin typeface="微软雅黑" pitchFamily="34" charset="-122"/>
                <a:ea typeface="微软雅黑" panose="020B0503020204020204" pitchFamily="34" charset="-122"/>
              </a:rPr>
              <a:t>文本单击此处</a:t>
            </a:r>
            <a:r>
              <a:rPr lang="zh-CN" altLang="en-US" sz="1200" dirty="0">
                <a:solidFill>
                  <a:schemeClr val="tx1">
                    <a:lumMod val="50000"/>
                    <a:lumOff val="50000"/>
                  </a:schemeClr>
                </a:solidFill>
                <a:latin typeface="微软雅黑" pitchFamily="34" charset="-122"/>
                <a:ea typeface="微软雅黑" panose="020B0503020204020204" pitchFamily="34" charset="-122"/>
              </a:rPr>
              <a:t>添加文本单击此处添加</a:t>
            </a:r>
            <a:r>
              <a:rPr lang="zh-CN" altLang="en-US" sz="1200" dirty="0" smtClean="0">
                <a:solidFill>
                  <a:schemeClr val="tx1">
                    <a:lumMod val="50000"/>
                    <a:lumOff val="50000"/>
                  </a:schemeClr>
                </a:solidFill>
                <a:latin typeface="微软雅黑" pitchFamily="34" charset="-122"/>
                <a:ea typeface="微软雅黑" panose="020B0503020204020204" pitchFamily="34" charset="-122"/>
              </a:rPr>
              <a:t>文本</a:t>
            </a:r>
            <a:r>
              <a:rPr lang="zh-CN" altLang="en-US" sz="1200" dirty="0">
                <a:solidFill>
                  <a:schemeClr val="tx1">
                    <a:lumMod val="50000"/>
                    <a:lumOff val="50000"/>
                  </a:schemeClr>
                </a:solidFill>
                <a:latin typeface="微软雅黑" pitchFamily="34" charset="-122"/>
                <a:ea typeface="微软雅黑" panose="020B0503020204020204" pitchFamily="34" charset="-122"/>
              </a:rPr>
              <a:t>单击此处添加文本单击此处</a:t>
            </a:r>
            <a:r>
              <a:rPr lang="zh-CN" altLang="en-US" sz="1200" dirty="0" smtClean="0">
                <a:solidFill>
                  <a:schemeClr val="tx1">
                    <a:lumMod val="50000"/>
                    <a:lumOff val="50000"/>
                  </a:schemeClr>
                </a:solidFill>
                <a:latin typeface="微软雅黑" pitchFamily="34" charset="-122"/>
                <a:ea typeface="微软雅黑" panose="020B0503020204020204" pitchFamily="34" charset="-122"/>
              </a:rPr>
              <a:t>添加</a:t>
            </a:r>
            <a:endParaRPr lang="en-US" altLang="zh-CN" sz="1200" dirty="0" smtClean="0">
              <a:solidFill>
                <a:schemeClr val="tx1">
                  <a:lumMod val="50000"/>
                  <a:lumOff val="50000"/>
                </a:schemeClr>
              </a:solidFill>
              <a:latin typeface="微软雅黑" pitchFamily="34" charset="-122"/>
              <a:ea typeface="微软雅黑" panose="020B0503020204020204" pitchFamily="34" charset="-122"/>
            </a:endParaRPr>
          </a:p>
          <a:p>
            <a:pPr>
              <a:lnSpc>
                <a:spcPct val="130000"/>
              </a:lnSpc>
            </a:pPr>
            <a:r>
              <a:rPr lang="zh-CN" altLang="en-US" sz="1200" dirty="0" smtClean="0">
                <a:solidFill>
                  <a:schemeClr val="tx1">
                    <a:lumMod val="50000"/>
                    <a:lumOff val="50000"/>
                  </a:schemeClr>
                </a:solidFill>
                <a:latin typeface="微软雅黑" pitchFamily="34" charset="-122"/>
                <a:ea typeface="微软雅黑" panose="020B0503020204020204" pitchFamily="34" charset="-122"/>
              </a:rPr>
              <a:t>单击</a:t>
            </a:r>
            <a:r>
              <a:rPr lang="zh-CN" altLang="en-US" sz="1200" dirty="0">
                <a:solidFill>
                  <a:schemeClr val="tx1">
                    <a:lumMod val="50000"/>
                    <a:lumOff val="50000"/>
                  </a:schemeClr>
                </a:solidFill>
                <a:latin typeface="微软雅黑" pitchFamily="34" charset="-122"/>
                <a:ea typeface="微软雅黑" panose="020B0503020204020204" pitchFamily="34" charset="-122"/>
              </a:rPr>
              <a:t>此处添加文本单击此处添加文本单击此处添加文本单击此处添加文本单击此处添加</a:t>
            </a:r>
            <a:r>
              <a:rPr lang="zh-CN" altLang="en-US" sz="1200" dirty="0" smtClean="0">
                <a:solidFill>
                  <a:schemeClr val="tx1">
                    <a:lumMod val="50000"/>
                    <a:lumOff val="50000"/>
                  </a:schemeClr>
                </a:solidFill>
                <a:latin typeface="微软雅黑" pitchFamily="34" charset="-122"/>
                <a:ea typeface="微软雅黑" panose="020B0503020204020204" pitchFamily="34" charset="-122"/>
              </a:rPr>
              <a:t>文本</a:t>
            </a:r>
            <a:endParaRPr lang="en-US" altLang="zh-CN" sz="1200" dirty="0">
              <a:solidFill>
                <a:schemeClr val="tx1">
                  <a:lumMod val="50000"/>
                  <a:lumOff val="50000"/>
                </a:schemeClr>
              </a:solidFill>
              <a:latin typeface="微软雅黑" pitchFamily="34" charset="-122"/>
              <a:ea typeface="微软雅黑" panose="020B0503020204020204" pitchFamily="34" charset="-122"/>
            </a:endParaRPr>
          </a:p>
        </p:txBody>
      </p:sp>
      <p:cxnSp>
        <p:nvCxnSpPr>
          <p:cNvPr id="39" name="Straight Connector 42"/>
          <p:cNvCxnSpPr/>
          <p:nvPr/>
        </p:nvCxnSpPr>
        <p:spPr>
          <a:xfrm>
            <a:off x="899596" y="3575531"/>
            <a:ext cx="7492057" cy="0"/>
          </a:xfrm>
          <a:prstGeom prst="line">
            <a:avLst/>
          </a:prstGeom>
          <a:ln w="12700">
            <a:solidFill>
              <a:schemeClr val="bg1">
                <a:lumMod val="65000"/>
              </a:schemeClr>
            </a:solidFill>
            <a:prstDash val="sysDot"/>
            <a:headEnd type="oval" w="med" len="med"/>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093322"/>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40000">
                                          <p:cBhvr additive="base">
                                            <p:cTn id="7" dur="500" fill="hold"/>
                                            <p:tgtEl>
                                              <p:spTgt spid="6"/>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40000">
                                      <p:stCondLst>
                                        <p:cond delay="300"/>
                                      </p:stCondLst>
                                      <p:childTnLst>
                                        <p:set>
                                          <p:cBhvr>
                                            <p:cTn id="10" dur="1" fill="hold">
                                              <p:stCondLst>
                                                <p:cond delay="0"/>
                                              </p:stCondLst>
                                            </p:cTn>
                                            <p:tgtEl>
                                              <p:spTgt spid="9"/>
                                            </p:tgtEl>
                                            <p:attrNameLst>
                                              <p:attrName>style.visibility</p:attrName>
                                            </p:attrNameLst>
                                          </p:cBhvr>
                                          <p:to>
                                            <p:strVal val="visible"/>
                                          </p:to>
                                        </p:set>
                                        <p:anim calcmode="lin" valueType="num" p14:bounceEnd="40000">
                                          <p:cBhvr additive="base">
                                            <p:cTn id="11" dur="500" fill="hold"/>
                                            <p:tgtEl>
                                              <p:spTgt spid="9"/>
                                            </p:tgtEl>
                                            <p:attrNameLst>
                                              <p:attrName>ppt_x</p:attrName>
                                            </p:attrNameLst>
                                          </p:cBhvr>
                                          <p:tavLst>
                                            <p:tav tm="0">
                                              <p:val>
                                                <p:strVal val="1+#ppt_w/2"/>
                                              </p:val>
                                            </p:tav>
                                            <p:tav tm="100000">
                                              <p:val>
                                                <p:strVal val="#ppt_x"/>
                                              </p:val>
                                            </p:tav>
                                          </p:tavLst>
                                        </p:anim>
                                        <p:anim calcmode="lin" valueType="num" p14:bounceEnd="40000">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40000">
                                      <p:stCondLst>
                                        <p:cond delay="600"/>
                                      </p:stCondLst>
                                      <p:childTnLst>
                                        <p:set>
                                          <p:cBhvr>
                                            <p:cTn id="14" dur="1" fill="hold">
                                              <p:stCondLst>
                                                <p:cond delay="0"/>
                                              </p:stCondLst>
                                            </p:cTn>
                                            <p:tgtEl>
                                              <p:spTgt spid="12"/>
                                            </p:tgtEl>
                                            <p:attrNameLst>
                                              <p:attrName>style.visibility</p:attrName>
                                            </p:attrNameLst>
                                          </p:cBhvr>
                                          <p:to>
                                            <p:strVal val="visible"/>
                                          </p:to>
                                        </p:set>
                                        <p:anim calcmode="lin" valueType="num" p14:bounceEnd="40000">
                                          <p:cBhvr additive="base">
                                            <p:cTn id="15" dur="500" fill="hold"/>
                                            <p:tgtEl>
                                              <p:spTgt spid="12"/>
                                            </p:tgtEl>
                                            <p:attrNameLst>
                                              <p:attrName>ppt_x</p:attrName>
                                            </p:attrNameLst>
                                          </p:cBhvr>
                                          <p:tavLst>
                                            <p:tav tm="0">
                                              <p:val>
                                                <p:strVal val="1+#ppt_w/2"/>
                                              </p:val>
                                            </p:tav>
                                            <p:tav tm="100000">
                                              <p:val>
                                                <p:strVal val="#ppt_x"/>
                                              </p:val>
                                            </p:tav>
                                          </p:tavLst>
                                        </p:anim>
                                        <p:anim calcmode="lin" valueType="num" p14:bounceEnd="40000">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40000">
                                      <p:stCondLst>
                                        <p:cond delay="900"/>
                                      </p:stCondLst>
                                      <p:childTnLst>
                                        <p:set>
                                          <p:cBhvr>
                                            <p:cTn id="18" dur="1" fill="hold">
                                              <p:stCondLst>
                                                <p:cond delay="0"/>
                                              </p:stCondLst>
                                            </p:cTn>
                                            <p:tgtEl>
                                              <p:spTgt spid="15"/>
                                            </p:tgtEl>
                                            <p:attrNameLst>
                                              <p:attrName>style.visibility</p:attrName>
                                            </p:attrNameLst>
                                          </p:cBhvr>
                                          <p:to>
                                            <p:strVal val="visible"/>
                                          </p:to>
                                        </p:set>
                                        <p:anim calcmode="lin" valueType="num" p14:bounceEnd="40000">
                                          <p:cBhvr additive="base">
                                            <p:cTn id="19" dur="500" fill="hold"/>
                                            <p:tgtEl>
                                              <p:spTgt spid="15"/>
                                            </p:tgtEl>
                                            <p:attrNameLst>
                                              <p:attrName>ppt_x</p:attrName>
                                            </p:attrNameLst>
                                          </p:cBhvr>
                                          <p:tavLst>
                                            <p:tav tm="0">
                                              <p:val>
                                                <p:strVal val="1+#ppt_w/2"/>
                                              </p:val>
                                            </p:tav>
                                            <p:tav tm="100000">
                                              <p:val>
                                                <p:strVal val="#ppt_x"/>
                                              </p:val>
                                            </p:tav>
                                          </p:tavLst>
                                        </p:anim>
                                        <p:anim calcmode="lin" valueType="num" p14:bounceEnd="40000">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1400"/>
                                </p:stCondLst>
                                <p:childTnLst>
                                  <p:par>
                                    <p:cTn id="22" presetID="10"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41" presetClass="entr" presetSubtype="0" fill="hold" grpId="0" nodeType="withEffect">
                                      <p:stCondLst>
                                        <p:cond delay="0"/>
                                      </p:stCondLst>
                                      <p:iterate type="lt">
                                        <p:tmPct val="10000"/>
                                      </p:iterate>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22"/>
                                            </p:tgtEl>
                                            <p:attrNameLst>
                                              <p:attrName>ppt_y</p:attrName>
                                            </p:attrNameLst>
                                          </p:cBhvr>
                                          <p:tavLst>
                                            <p:tav tm="0">
                                              <p:val>
                                                <p:strVal val="#ppt_y"/>
                                              </p:val>
                                            </p:tav>
                                            <p:tav tm="100000">
                                              <p:val>
                                                <p:strVal val="#ppt_y"/>
                                              </p:val>
                                            </p:tav>
                                          </p:tavLst>
                                        </p:anim>
                                        <p:anim calcmode="lin" valueType="num">
                                          <p:cBhvr>
                                            <p:cTn id="38"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22"/>
                                            </p:tgtEl>
                                            <p:attrNameLst>
                                              <p:attrName>ppt_w</p:attrName>
                                            </p:attrNameLst>
                                          </p:cBhvr>
                                          <p:tavLst>
                                            <p:tav tm="0">
                                              <p:val>
                                                <p:strVal val="#ppt_w/10"/>
                                              </p:val>
                                            </p:tav>
                                            <p:tav tm="50000">
                                              <p:val>
                                                <p:strVal val="#ppt_w+.01"/>
                                              </p:val>
                                            </p:tav>
                                            <p:tav tm="100000">
                                              <p:val>
                                                <p:strVal val="#ppt_w"/>
                                              </p:val>
                                            </p:tav>
                                          </p:tavLst>
                                        </p:anim>
                                        <p:animEffect>
                                          <p:cBhvr>
                                            <p:cTn id="40" dur="500" tmFilter="0,0; .5, 1; 1, 1"/>
                                            <p:tgtEl>
                                              <p:spTgt spid="22"/>
                                            </p:tgtEl>
                                          </p:cBhvr>
                                        </p:animEffect>
                                      </p:childTnLst>
                                    </p:cTn>
                                  </p:par>
                                  <p:par>
                                    <p:cTn id="41" presetID="41" presetClass="entr" presetSubtype="0" fill="hold" grpId="0" nodeType="withEffect">
                                      <p:stCondLst>
                                        <p:cond delay="0"/>
                                      </p:stCondLst>
                                      <p:iterate type="lt">
                                        <p:tmPct val="10000"/>
                                      </p:iterate>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24"/>
                                            </p:tgtEl>
                                            <p:attrNameLst>
                                              <p:attrName>ppt_y</p:attrName>
                                            </p:attrNameLst>
                                          </p:cBhvr>
                                          <p:tavLst>
                                            <p:tav tm="0">
                                              <p:val>
                                                <p:strVal val="#ppt_y"/>
                                              </p:val>
                                            </p:tav>
                                            <p:tav tm="100000">
                                              <p:val>
                                                <p:strVal val="#ppt_y"/>
                                              </p:val>
                                            </p:tav>
                                          </p:tavLst>
                                        </p:anim>
                                        <p:anim calcmode="lin" valueType="num">
                                          <p:cBhvr>
                                            <p:cTn id="45"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47" dur="500" tmFilter="0,0; .5, 1; 1, 1"/>
                                            <p:tgtEl>
                                              <p:spTgt spid="24"/>
                                            </p:tgtEl>
                                          </p:cBhvr>
                                        </p:animEffect>
                                      </p:childTnLst>
                                    </p:cTn>
                                  </p:par>
                                  <p:par>
                                    <p:cTn id="48" presetID="41" presetClass="entr" presetSubtype="0" fill="hold" grpId="0" nodeType="withEffect">
                                      <p:stCondLst>
                                        <p:cond delay="0"/>
                                      </p:stCondLst>
                                      <p:iterate type="lt">
                                        <p:tmPct val="10000"/>
                                      </p:iterate>
                                      <p:childTnLst>
                                        <p:set>
                                          <p:cBhvr>
                                            <p:cTn id="49" dur="1" fill="hold">
                                              <p:stCondLst>
                                                <p:cond delay="0"/>
                                              </p:stCondLst>
                                            </p:cTn>
                                            <p:tgtEl>
                                              <p:spTgt spid="28"/>
                                            </p:tgtEl>
                                            <p:attrNameLst>
                                              <p:attrName>style.visibility</p:attrName>
                                            </p:attrNameLst>
                                          </p:cBhvr>
                                          <p:to>
                                            <p:strVal val="visible"/>
                                          </p:to>
                                        </p:set>
                                        <p:anim calcmode="lin" valueType="num">
                                          <p:cBhvr>
                                            <p:cTn id="50"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28"/>
                                            </p:tgtEl>
                                            <p:attrNameLst>
                                              <p:attrName>ppt_y</p:attrName>
                                            </p:attrNameLst>
                                          </p:cBhvr>
                                          <p:tavLst>
                                            <p:tav tm="0">
                                              <p:val>
                                                <p:strVal val="#ppt_y"/>
                                              </p:val>
                                            </p:tav>
                                            <p:tav tm="100000">
                                              <p:val>
                                                <p:strVal val="#ppt_y"/>
                                              </p:val>
                                            </p:tav>
                                          </p:tavLst>
                                        </p:anim>
                                        <p:anim calcmode="lin" valueType="num">
                                          <p:cBhvr>
                                            <p:cTn id="52"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28"/>
                                            </p:tgtEl>
                                            <p:attrNameLst>
                                              <p:attrName>ppt_w</p:attrName>
                                            </p:attrNameLst>
                                          </p:cBhvr>
                                          <p:tavLst>
                                            <p:tav tm="0">
                                              <p:val>
                                                <p:strVal val="#ppt_w/10"/>
                                              </p:val>
                                            </p:tav>
                                            <p:tav tm="50000">
                                              <p:val>
                                                <p:strVal val="#ppt_w+.01"/>
                                              </p:val>
                                            </p:tav>
                                            <p:tav tm="100000">
                                              <p:val>
                                                <p:strVal val="#ppt_w"/>
                                              </p:val>
                                            </p:tav>
                                          </p:tavLst>
                                        </p:anim>
                                        <p:animEffect>
                                          <p:cBhvr>
                                            <p:cTn id="54" dur="500" tmFilter="0,0; .5, 1; 1, 1"/>
                                            <p:tgtEl>
                                              <p:spTgt spid="28"/>
                                            </p:tgtEl>
                                          </p:cBhvr>
                                        </p:animEffect>
                                      </p:childTnLst>
                                    </p:cTn>
                                  </p:par>
                                  <p:par>
                                    <p:cTn id="55" presetID="41" presetClass="entr" presetSubtype="0" fill="hold" grpId="0" nodeType="withEffect">
                                      <p:stCondLst>
                                        <p:cond delay="0"/>
                                      </p:stCondLst>
                                      <p:iterate type="lt">
                                        <p:tmPct val="10000"/>
                                      </p:iterate>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36"/>
                                            </p:tgtEl>
                                            <p:attrNameLst>
                                              <p:attrName>ppt_y</p:attrName>
                                            </p:attrNameLst>
                                          </p:cBhvr>
                                          <p:tavLst>
                                            <p:tav tm="0">
                                              <p:val>
                                                <p:strVal val="#ppt_y"/>
                                              </p:val>
                                            </p:tav>
                                            <p:tav tm="100000">
                                              <p:val>
                                                <p:strVal val="#ppt_y"/>
                                              </p:val>
                                            </p:tav>
                                          </p:tavLst>
                                        </p:anim>
                                        <p:anim calcmode="lin" valueType="num">
                                          <p:cBhvr>
                                            <p:cTn id="59"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36"/>
                                            </p:tgtEl>
                                            <p:attrNameLst>
                                              <p:attrName>ppt_w</p:attrName>
                                            </p:attrNameLst>
                                          </p:cBhvr>
                                          <p:tavLst>
                                            <p:tav tm="0">
                                              <p:val>
                                                <p:strVal val="#ppt_w/10"/>
                                              </p:val>
                                            </p:tav>
                                            <p:tav tm="50000">
                                              <p:val>
                                                <p:strVal val="#ppt_w+.01"/>
                                              </p:val>
                                            </p:tav>
                                            <p:tav tm="100000">
                                              <p:val>
                                                <p:strVal val="#ppt_w"/>
                                              </p:val>
                                            </p:tav>
                                          </p:tavLst>
                                        </p:anim>
                                        <p:animEffect>
                                          <p:cBhvr>
                                            <p:cTn id="61" dur="500" tmFilter="0,0; .5, 1; 1, 1"/>
                                            <p:tgtEl>
                                              <p:spTgt spid="36"/>
                                            </p:tgtEl>
                                          </p:cBhvr>
                                        </p:animEffect>
                                      </p:childTnLst>
                                    </p:cTn>
                                  </p:par>
                                </p:childTnLst>
                              </p:cTn>
                            </p:par>
                            <p:par>
                              <p:cTn id="62" fill="hold">
                                <p:stCondLst>
                                  <p:cond delay="2050"/>
                                </p:stCondLst>
                                <p:childTnLst>
                                  <p:par>
                                    <p:cTn id="63" presetID="2" presetClass="entr" presetSubtype="4" fill="hold"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fill="hold"/>
                                            <p:tgtEl>
                                              <p:spTgt spid="39"/>
                                            </p:tgtEl>
                                            <p:attrNameLst>
                                              <p:attrName>ppt_x</p:attrName>
                                            </p:attrNameLst>
                                          </p:cBhvr>
                                          <p:tavLst>
                                            <p:tav tm="0">
                                              <p:val>
                                                <p:strVal val="#ppt_x"/>
                                              </p:val>
                                            </p:tav>
                                            <p:tav tm="100000">
                                              <p:val>
                                                <p:strVal val="#ppt_x"/>
                                              </p:val>
                                            </p:tav>
                                          </p:tavLst>
                                        </p:anim>
                                        <p:anim calcmode="lin" valueType="num">
                                          <p:cBhvr additive="base">
                                            <p:cTn id="66" dur="500" fill="hold"/>
                                            <p:tgtEl>
                                              <p:spTgt spid="39"/>
                                            </p:tgtEl>
                                            <p:attrNameLst>
                                              <p:attrName>ppt_y</p:attrName>
                                            </p:attrNameLst>
                                          </p:cBhvr>
                                          <p:tavLst>
                                            <p:tav tm="0">
                                              <p:val>
                                                <p:strVal val="1+#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left)">
                                          <p:cBhvr>
                                            <p:cTn id="7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utoUpdateAnimBg="0"/>
          <p:bldP spid="19" grpId="0" bldLvl="0" autoUpdateAnimBg="0"/>
          <p:bldP spid="22" grpId="0" bldLvl="0" autoUpdateAnimBg="0"/>
          <p:bldP spid="24" grpId="0" bldLvl="0" autoUpdateAnimBg="0"/>
          <p:bldP spid="26" grpId="0" bldLvl="0" autoUpdateAnimBg="0"/>
          <p:bldP spid="28" grpId="0" bldLvl="0" autoUpdateAnimBg="0"/>
          <p:bldP spid="30" grpId="0" bldLvl="0" autoUpdateAnimBg="0"/>
          <p:bldP spid="36" grpId="0" bldLvl="0" autoUpdateAnimBg="0"/>
          <p:bldP spid="3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3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6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9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1400"/>
                                </p:stCondLst>
                                <p:childTnLst>
                                  <p:par>
                                    <p:cTn id="22" presetID="10"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41" presetClass="entr" presetSubtype="0" fill="hold" grpId="0" nodeType="withEffect">
                                      <p:stCondLst>
                                        <p:cond delay="0"/>
                                      </p:stCondLst>
                                      <p:iterate type="lt">
                                        <p:tmPct val="10000"/>
                                      </p:iterate>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22"/>
                                            </p:tgtEl>
                                            <p:attrNameLst>
                                              <p:attrName>ppt_y</p:attrName>
                                            </p:attrNameLst>
                                          </p:cBhvr>
                                          <p:tavLst>
                                            <p:tav tm="0">
                                              <p:val>
                                                <p:strVal val="#ppt_y"/>
                                              </p:val>
                                            </p:tav>
                                            <p:tav tm="100000">
                                              <p:val>
                                                <p:strVal val="#ppt_y"/>
                                              </p:val>
                                            </p:tav>
                                          </p:tavLst>
                                        </p:anim>
                                        <p:anim calcmode="lin" valueType="num">
                                          <p:cBhvr>
                                            <p:cTn id="38"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22"/>
                                            </p:tgtEl>
                                            <p:attrNameLst>
                                              <p:attrName>ppt_w</p:attrName>
                                            </p:attrNameLst>
                                          </p:cBhvr>
                                          <p:tavLst>
                                            <p:tav tm="0">
                                              <p:val>
                                                <p:strVal val="#ppt_w/10"/>
                                              </p:val>
                                            </p:tav>
                                            <p:tav tm="50000">
                                              <p:val>
                                                <p:strVal val="#ppt_w+.01"/>
                                              </p:val>
                                            </p:tav>
                                            <p:tav tm="100000">
                                              <p:val>
                                                <p:strVal val="#ppt_w"/>
                                              </p:val>
                                            </p:tav>
                                          </p:tavLst>
                                        </p:anim>
                                        <p:animEffect>
                                          <p:cBhvr>
                                            <p:cTn id="40" dur="500" tmFilter="0,0; .5, 1; 1, 1"/>
                                            <p:tgtEl>
                                              <p:spTgt spid="22"/>
                                            </p:tgtEl>
                                          </p:cBhvr>
                                        </p:animEffect>
                                      </p:childTnLst>
                                    </p:cTn>
                                  </p:par>
                                  <p:par>
                                    <p:cTn id="41" presetID="41" presetClass="entr" presetSubtype="0" fill="hold" grpId="0" nodeType="withEffect">
                                      <p:stCondLst>
                                        <p:cond delay="0"/>
                                      </p:stCondLst>
                                      <p:iterate type="lt">
                                        <p:tmPct val="10000"/>
                                      </p:iterate>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24"/>
                                            </p:tgtEl>
                                            <p:attrNameLst>
                                              <p:attrName>ppt_y</p:attrName>
                                            </p:attrNameLst>
                                          </p:cBhvr>
                                          <p:tavLst>
                                            <p:tav tm="0">
                                              <p:val>
                                                <p:strVal val="#ppt_y"/>
                                              </p:val>
                                            </p:tav>
                                            <p:tav tm="100000">
                                              <p:val>
                                                <p:strVal val="#ppt_y"/>
                                              </p:val>
                                            </p:tav>
                                          </p:tavLst>
                                        </p:anim>
                                        <p:anim calcmode="lin" valueType="num">
                                          <p:cBhvr>
                                            <p:cTn id="45"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47" dur="500" tmFilter="0,0; .5, 1; 1, 1"/>
                                            <p:tgtEl>
                                              <p:spTgt spid="24"/>
                                            </p:tgtEl>
                                          </p:cBhvr>
                                        </p:animEffect>
                                      </p:childTnLst>
                                    </p:cTn>
                                  </p:par>
                                  <p:par>
                                    <p:cTn id="48" presetID="41" presetClass="entr" presetSubtype="0" fill="hold" grpId="0" nodeType="withEffect">
                                      <p:stCondLst>
                                        <p:cond delay="0"/>
                                      </p:stCondLst>
                                      <p:iterate type="lt">
                                        <p:tmPct val="10000"/>
                                      </p:iterate>
                                      <p:childTnLst>
                                        <p:set>
                                          <p:cBhvr>
                                            <p:cTn id="49" dur="1" fill="hold">
                                              <p:stCondLst>
                                                <p:cond delay="0"/>
                                              </p:stCondLst>
                                            </p:cTn>
                                            <p:tgtEl>
                                              <p:spTgt spid="28"/>
                                            </p:tgtEl>
                                            <p:attrNameLst>
                                              <p:attrName>style.visibility</p:attrName>
                                            </p:attrNameLst>
                                          </p:cBhvr>
                                          <p:to>
                                            <p:strVal val="visible"/>
                                          </p:to>
                                        </p:set>
                                        <p:anim calcmode="lin" valueType="num">
                                          <p:cBhvr>
                                            <p:cTn id="50"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28"/>
                                            </p:tgtEl>
                                            <p:attrNameLst>
                                              <p:attrName>ppt_y</p:attrName>
                                            </p:attrNameLst>
                                          </p:cBhvr>
                                          <p:tavLst>
                                            <p:tav tm="0">
                                              <p:val>
                                                <p:strVal val="#ppt_y"/>
                                              </p:val>
                                            </p:tav>
                                            <p:tav tm="100000">
                                              <p:val>
                                                <p:strVal val="#ppt_y"/>
                                              </p:val>
                                            </p:tav>
                                          </p:tavLst>
                                        </p:anim>
                                        <p:anim calcmode="lin" valueType="num">
                                          <p:cBhvr>
                                            <p:cTn id="52"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28"/>
                                            </p:tgtEl>
                                            <p:attrNameLst>
                                              <p:attrName>ppt_w</p:attrName>
                                            </p:attrNameLst>
                                          </p:cBhvr>
                                          <p:tavLst>
                                            <p:tav tm="0">
                                              <p:val>
                                                <p:strVal val="#ppt_w/10"/>
                                              </p:val>
                                            </p:tav>
                                            <p:tav tm="50000">
                                              <p:val>
                                                <p:strVal val="#ppt_w+.01"/>
                                              </p:val>
                                            </p:tav>
                                            <p:tav tm="100000">
                                              <p:val>
                                                <p:strVal val="#ppt_w"/>
                                              </p:val>
                                            </p:tav>
                                          </p:tavLst>
                                        </p:anim>
                                        <p:animEffect>
                                          <p:cBhvr>
                                            <p:cTn id="54" dur="500" tmFilter="0,0; .5, 1; 1, 1"/>
                                            <p:tgtEl>
                                              <p:spTgt spid="28"/>
                                            </p:tgtEl>
                                          </p:cBhvr>
                                        </p:animEffect>
                                      </p:childTnLst>
                                    </p:cTn>
                                  </p:par>
                                  <p:par>
                                    <p:cTn id="55" presetID="41" presetClass="entr" presetSubtype="0" fill="hold" grpId="0" nodeType="withEffect">
                                      <p:stCondLst>
                                        <p:cond delay="0"/>
                                      </p:stCondLst>
                                      <p:iterate type="lt">
                                        <p:tmPct val="10000"/>
                                      </p:iterate>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36"/>
                                            </p:tgtEl>
                                            <p:attrNameLst>
                                              <p:attrName>ppt_y</p:attrName>
                                            </p:attrNameLst>
                                          </p:cBhvr>
                                          <p:tavLst>
                                            <p:tav tm="0">
                                              <p:val>
                                                <p:strVal val="#ppt_y"/>
                                              </p:val>
                                            </p:tav>
                                            <p:tav tm="100000">
                                              <p:val>
                                                <p:strVal val="#ppt_y"/>
                                              </p:val>
                                            </p:tav>
                                          </p:tavLst>
                                        </p:anim>
                                        <p:anim calcmode="lin" valueType="num">
                                          <p:cBhvr>
                                            <p:cTn id="59"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36"/>
                                            </p:tgtEl>
                                            <p:attrNameLst>
                                              <p:attrName>ppt_w</p:attrName>
                                            </p:attrNameLst>
                                          </p:cBhvr>
                                          <p:tavLst>
                                            <p:tav tm="0">
                                              <p:val>
                                                <p:strVal val="#ppt_w/10"/>
                                              </p:val>
                                            </p:tav>
                                            <p:tav tm="50000">
                                              <p:val>
                                                <p:strVal val="#ppt_w+.01"/>
                                              </p:val>
                                            </p:tav>
                                            <p:tav tm="100000">
                                              <p:val>
                                                <p:strVal val="#ppt_w"/>
                                              </p:val>
                                            </p:tav>
                                          </p:tavLst>
                                        </p:anim>
                                        <p:animEffect>
                                          <p:cBhvr>
                                            <p:cTn id="61" dur="500" tmFilter="0,0; .5, 1; 1, 1"/>
                                            <p:tgtEl>
                                              <p:spTgt spid="36"/>
                                            </p:tgtEl>
                                          </p:cBhvr>
                                        </p:animEffect>
                                      </p:childTnLst>
                                    </p:cTn>
                                  </p:par>
                                </p:childTnLst>
                              </p:cTn>
                            </p:par>
                            <p:par>
                              <p:cTn id="62" fill="hold">
                                <p:stCondLst>
                                  <p:cond delay="2050"/>
                                </p:stCondLst>
                                <p:childTnLst>
                                  <p:par>
                                    <p:cTn id="63" presetID="2" presetClass="entr" presetSubtype="4" fill="hold"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fill="hold"/>
                                            <p:tgtEl>
                                              <p:spTgt spid="39"/>
                                            </p:tgtEl>
                                            <p:attrNameLst>
                                              <p:attrName>ppt_x</p:attrName>
                                            </p:attrNameLst>
                                          </p:cBhvr>
                                          <p:tavLst>
                                            <p:tav tm="0">
                                              <p:val>
                                                <p:strVal val="#ppt_x"/>
                                              </p:val>
                                            </p:tav>
                                            <p:tav tm="100000">
                                              <p:val>
                                                <p:strVal val="#ppt_x"/>
                                              </p:val>
                                            </p:tav>
                                          </p:tavLst>
                                        </p:anim>
                                        <p:anim calcmode="lin" valueType="num">
                                          <p:cBhvr additive="base">
                                            <p:cTn id="66" dur="500" fill="hold"/>
                                            <p:tgtEl>
                                              <p:spTgt spid="39"/>
                                            </p:tgtEl>
                                            <p:attrNameLst>
                                              <p:attrName>ppt_y</p:attrName>
                                            </p:attrNameLst>
                                          </p:cBhvr>
                                          <p:tavLst>
                                            <p:tav tm="0">
                                              <p:val>
                                                <p:strVal val="1+#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left)">
                                          <p:cBhvr>
                                            <p:cTn id="7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utoUpdateAnimBg="0"/>
          <p:bldP spid="19" grpId="0" bldLvl="0" autoUpdateAnimBg="0"/>
          <p:bldP spid="22" grpId="0" bldLvl="0" autoUpdateAnimBg="0"/>
          <p:bldP spid="24" grpId="0" bldLvl="0" autoUpdateAnimBg="0"/>
          <p:bldP spid="26" grpId="0" bldLvl="0" autoUpdateAnimBg="0"/>
          <p:bldP spid="28" grpId="0" bldLvl="0" autoUpdateAnimBg="0"/>
          <p:bldP spid="30" grpId="0" bldLvl="0" autoUpdateAnimBg="0"/>
          <p:bldP spid="36" grpId="0" bldLvl="0" autoUpdateAnimBg="0"/>
          <p:bldP spid="38"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203420"/>
            <a:ext cx="9144000" cy="0"/>
          </a:xfrm>
          <a:prstGeom prst="line">
            <a:avLst/>
          </a:prstGeom>
          <a:ln w="19050">
            <a:solidFill>
              <a:srgbClr val="C0C0C0"/>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896788" y="4064650"/>
            <a:ext cx="235292" cy="235292"/>
          </a:xfrm>
          <a:prstGeom prst="ellipse">
            <a:avLst/>
          </a:prstGeom>
          <a:solidFill>
            <a:schemeClr val="bg1"/>
          </a:solidFill>
          <a:ln w="38100">
            <a:solidFill>
              <a:schemeClr val="accent2"/>
            </a:solidFill>
          </a:ln>
          <a:effectLst>
            <a:outerShdw blurRad="50800" dist="381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4" name="组合 3"/>
          <p:cNvGrpSpPr/>
          <p:nvPr/>
        </p:nvGrpSpPr>
        <p:grpSpPr>
          <a:xfrm>
            <a:off x="1327022" y="1131592"/>
            <a:ext cx="1333322" cy="2791051"/>
            <a:chOff x="1115616" y="1077584"/>
            <a:chExt cx="1224136" cy="2562492"/>
          </a:xfrm>
        </p:grpSpPr>
        <p:sp>
          <p:nvSpPr>
            <p:cNvPr id="5" name="任意多边形 4"/>
            <p:cNvSpPr/>
            <p:nvPr/>
          </p:nvSpPr>
          <p:spPr>
            <a:xfrm flipV="1">
              <a:off x="1115616" y="1077584"/>
              <a:ext cx="1224136" cy="2562492"/>
            </a:xfrm>
            <a:custGeom>
              <a:avLst/>
              <a:gdLst>
                <a:gd name="connsiteX0" fmla="*/ 213563 w 1224136"/>
                <a:gd name="connsiteY0" fmla="*/ 2562492 h 2562492"/>
                <a:gd name="connsiteX1" fmla="*/ 1010573 w 1224136"/>
                <a:gd name="connsiteY1" fmla="*/ 2562492 h 2562492"/>
                <a:gd name="connsiteX2" fmla="*/ 1224136 w 1224136"/>
                <a:gd name="connsiteY2" fmla="*/ 2348929 h 2562492"/>
                <a:gd name="connsiteX3" fmla="*/ 1224136 w 1224136"/>
                <a:gd name="connsiteY3" fmla="*/ 399791 h 2562492"/>
                <a:gd name="connsiteX4" fmla="*/ 1010573 w 1224136"/>
                <a:gd name="connsiteY4" fmla="*/ 186228 h 2562492"/>
                <a:gd name="connsiteX5" fmla="*/ 720080 w 1224136"/>
                <a:gd name="connsiteY5" fmla="*/ 186228 h 2562492"/>
                <a:gd name="connsiteX6" fmla="*/ 612068 w 1224136"/>
                <a:gd name="connsiteY6" fmla="*/ 0 h 2562492"/>
                <a:gd name="connsiteX7" fmla="*/ 504056 w 1224136"/>
                <a:gd name="connsiteY7" fmla="*/ 186228 h 2562492"/>
                <a:gd name="connsiteX8" fmla="*/ 213563 w 1224136"/>
                <a:gd name="connsiteY8" fmla="*/ 186228 h 2562492"/>
                <a:gd name="connsiteX9" fmla="*/ 0 w 1224136"/>
                <a:gd name="connsiteY9" fmla="*/ 399791 h 2562492"/>
                <a:gd name="connsiteX10" fmla="*/ 0 w 1224136"/>
                <a:gd name="connsiteY10" fmla="*/ 2348929 h 2562492"/>
                <a:gd name="connsiteX11" fmla="*/ 213563 w 1224136"/>
                <a:gd name="connsiteY11" fmla="*/ 2562492 h 256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4136" h="2562492">
                  <a:moveTo>
                    <a:pt x="213563" y="2562492"/>
                  </a:moveTo>
                  <a:lnTo>
                    <a:pt x="1010573" y="2562492"/>
                  </a:lnTo>
                  <a:cubicBezTo>
                    <a:pt x="1128521" y="2562492"/>
                    <a:pt x="1224136" y="2466877"/>
                    <a:pt x="1224136" y="2348929"/>
                  </a:cubicBezTo>
                  <a:lnTo>
                    <a:pt x="1224136" y="399791"/>
                  </a:lnTo>
                  <a:cubicBezTo>
                    <a:pt x="1224136" y="281843"/>
                    <a:pt x="1128521" y="186228"/>
                    <a:pt x="1010573" y="186228"/>
                  </a:cubicBezTo>
                  <a:lnTo>
                    <a:pt x="720080" y="186228"/>
                  </a:lnTo>
                  <a:lnTo>
                    <a:pt x="612068" y="0"/>
                  </a:lnTo>
                  <a:lnTo>
                    <a:pt x="504056" y="186228"/>
                  </a:lnTo>
                  <a:lnTo>
                    <a:pt x="213563" y="186228"/>
                  </a:lnTo>
                  <a:cubicBezTo>
                    <a:pt x="95615" y="186228"/>
                    <a:pt x="0" y="281843"/>
                    <a:pt x="0" y="399791"/>
                  </a:cubicBezTo>
                  <a:lnTo>
                    <a:pt x="0" y="2348929"/>
                  </a:lnTo>
                  <a:cubicBezTo>
                    <a:pt x="0" y="2466877"/>
                    <a:pt x="95615" y="2562492"/>
                    <a:pt x="213563" y="2562492"/>
                  </a:cubicBezTo>
                  <a:close/>
                </a:path>
              </a:pathLst>
            </a:custGeom>
            <a:gradFill flip="none" rotWithShape="1">
              <a:gsLst>
                <a:gs pos="45000">
                  <a:schemeClr val="bg1"/>
                </a:gs>
                <a:gs pos="100000">
                  <a:schemeClr val="bg1">
                    <a:lumMod val="85000"/>
                  </a:schemeClr>
                </a:gs>
              </a:gsLst>
              <a:lin ang="2400000" scaled="0"/>
              <a:tileRect/>
            </a:gradFill>
            <a:ln w="6350">
              <a:gradFill>
                <a:gsLst>
                  <a:gs pos="0">
                    <a:schemeClr val="bg1">
                      <a:lumMod val="85000"/>
                    </a:schemeClr>
                  </a:gs>
                  <a:gs pos="100000">
                    <a:schemeClr val="bg1"/>
                  </a:gs>
                </a:gsLst>
                <a:lin ang="1200000" scaled="0"/>
              </a:gradFill>
            </a:ln>
            <a:effectLst>
              <a:outerShdw blurRad="2667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圆角矩形 5"/>
            <p:cNvSpPr/>
            <p:nvPr/>
          </p:nvSpPr>
          <p:spPr>
            <a:xfrm>
              <a:off x="1259632" y="1216298"/>
              <a:ext cx="936104" cy="2088232"/>
            </a:xfrm>
            <a:prstGeom prst="roundRect">
              <a:avLst>
                <a:gd name="adj" fmla="val 14632"/>
              </a:avLst>
            </a:prstGeom>
            <a:solidFill>
              <a:schemeClr val="accent2"/>
            </a:solidFill>
            <a:ln>
              <a:noFill/>
            </a:ln>
            <a:effectLst>
              <a:innerShdw blurRad="63500" dist="50800" dir="18900000">
                <a:prstClr val="black">
                  <a:alpha val="3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a:xfrm>
              <a:off x="1257002" y="1851670"/>
              <a:ext cx="938733"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accent2"/>
                  </a:solidFill>
                  <a:latin typeface="微软雅黑" panose="020B0503020204020204" pitchFamily="34" charset="-122"/>
                  <a:ea typeface="微软雅黑" panose="020B0503020204020204" pitchFamily="34" charset="-122"/>
                </a:rPr>
                <a:t>第一阶段</a:t>
              </a:r>
            </a:p>
          </p:txBody>
        </p:sp>
        <p:sp>
          <p:nvSpPr>
            <p:cNvPr id="8" name="文本框 16"/>
            <p:cNvSpPr txBox="1"/>
            <p:nvPr/>
          </p:nvSpPr>
          <p:spPr>
            <a:xfrm>
              <a:off x="1368152" y="1253361"/>
              <a:ext cx="683569" cy="593403"/>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添加标题</a:t>
              </a:r>
            </a:p>
          </p:txBody>
        </p:sp>
        <p:sp>
          <p:nvSpPr>
            <p:cNvPr id="9" name="文本框 17"/>
            <p:cNvSpPr txBox="1"/>
            <p:nvPr/>
          </p:nvSpPr>
          <p:spPr>
            <a:xfrm>
              <a:off x="1257000" y="2214035"/>
              <a:ext cx="938732" cy="1102034"/>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单击此处添加文本，单击此处添加文本</a:t>
              </a:r>
            </a:p>
          </p:txBody>
        </p:sp>
      </p:grpSp>
      <p:sp>
        <p:nvSpPr>
          <p:cNvPr id="10" name="椭圆 9"/>
          <p:cNvSpPr/>
          <p:nvPr/>
        </p:nvSpPr>
        <p:spPr>
          <a:xfrm>
            <a:off x="3655339" y="4064650"/>
            <a:ext cx="235292" cy="235292"/>
          </a:xfrm>
          <a:prstGeom prst="ellipse">
            <a:avLst/>
          </a:prstGeom>
          <a:solidFill>
            <a:schemeClr val="bg1"/>
          </a:solidFill>
          <a:ln w="38100">
            <a:solidFill>
              <a:schemeClr val="accent3"/>
            </a:solidFill>
          </a:ln>
          <a:effectLst>
            <a:outerShdw blurRad="50800" dist="381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085575" y="1131592"/>
            <a:ext cx="1333322" cy="2791051"/>
            <a:chOff x="1115616" y="1077584"/>
            <a:chExt cx="1224136" cy="2562492"/>
          </a:xfrm>
        </p:grpSpPr>
        <p:sp>
          <p:nvSpPr>
            <p:cNvPr id="12" name="任意多边形 11"/>
            <p:cNvSpPr/>
            <p:nvPr/>
          </p:nvSpPr>
          <p:spPr>
            <a:xfrm flipV="1">
              <a:off x="1115616" y="1077584"/>
              <a:ext cx="1224136" cy="2562492"/>
            </a:xfrm>
            <a:custGeom>
              <a:avLst/>
              <a:gdLst>
                <a:gd name="connsiteX0" fmla="*/ 213563 w 1224136"/>
                <a:gd name="connsiteY0" fmla="*/ 2562492 h 2562492"/>
                <a:gd name="connsiteX1" fmla="*/ 1010573 w 1224136"/>
                <a:gd name="connsiteY1" fmla="*/ 2562492 h 2562492"/>
                <a:gd name="connsiteX2" fmla="*/ 1224136 w 1224136"/>
                <a:gd name="connsiteY2" fmla="*/ 2348929 h 2562492"/>
                <a:gd name="connsiteX3" fmla="*/ 1224136 w 1224136"/>
                <a:gd name="connsiteY3" fmla="*/ 399791 h 2562492"/>
                <a:gd name="connsiteX4" fmla="*/ 1010573 w 1224136"/>
                <a:gd name="connsiteY4" fmla="*/ 186228 h 2562492"/>
                <a:gd name="connsiteX5" fmla="*/ 720080 w 1224136"/>
                <a:gd name="connsiteY5" fmla="*/ 186228 h 2562492"/>
                <a:gd name="connsiteX6" fmla="*/ 612068 w 1224136"/>
                <a:gd name="connsiteY6" fmla="*/ 0 h 2562492"/>
                <a:gd name="connsiteX7" fmla="*/ 504056 w 1224136"/>
                <a:gd name="connsiteY7" fmla="*/ 186228 h 2562492"/>
                <a:gd name="connsiteX8" fmla="*/ 213563 w 1224136"/>
                <a:gd name="connsiteY8" fmla="*/ 186228 h 2562492"/>
                <a:gd name="connsiteX9" fmla="*/ 0 w 1224136"/>
                <a:gd name="connsiteY9" fmla="*/ 399791 h 2562492"/>
                <a:gd name="connsiteX10" fmla="*/ 0 w 1224136"/>
                <a:gd name="connsiteY10" fmla="*/ 2348929 h 2562492"/>
                <a:gd name="connsiteX11" fmla="*/ 213563 w 1224136"/>
                <a:gd name="connsiteY11" fmla="*/ 2562492 h 256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4136" h="2562492">
                  <a:moveTo>
                    <a:pt x="213563" y="2562492"/>
                  </a:moveTo>
                  <a:lnTo>
                    <a:pt x="1010573" y="2562492"/>
                  </a:lnTo>
                  <a:cubicBezTo>
                    <a:pt x="1128521" y="2562492"/>
                    <a:pt x="1224136" y="2466877"/>
                    <a:pt x="1224136" y="2348929"/>
                  </a:cubicBezTo>
                  <a:lnTo>
                    <a:pt x="1224136" y="399791"/>
                  </a:lnTo>
                  <a:cubicBezTo>
                    <a:pt x="1224136" y="281843"/>
                    <a:pt x="1128521" y="186228"/>
                    <a:pt x="1010573" y="186228"/>
                  </a:cubicBezTo>
                  <a:lnTo>
                    <a:pt x="720080" y="186228"/>
                  </a:lnTo>
                  <a:lnTo>
                    <a:pt x="612068" y="0"/>
                  </a:lnTo>
                  <a:lnTo>
                    <a:pt x="504056" y="186228"/>
                  </a:lnTo>
                  <a:lnTo>
                    <a:pt x="213563" y="186228"/>
                  </a:lnTo>
                  <a:cubicBezTo>
                    <a:pt x="95615" y="186228"/>
                    <a:pt x="0" y="281843"/>
                    <a:pt x="0" y="399791"/>
                  </a:cubicBezTo>
                  <a:lnTo>
                    <a:pt x="0" y="2348929"/>
                  </a:lnTo>
                  <a:cubicBezTo>
                    <a:pt x="0" y="2466877"/>
                    <a:pt x="95615" y="2562492"/>
                    <a:pt x="213563" y="2562492"/>
                  </a:cubicBezTo>
                  <a:close/>
                </a:path>
              </a:pathLst>
            </a:custGeom>
            <a:gradFill flip="none" rotWithShape="1">
              <a:gsLst>
                <a:gs pos="45000">
                  <a:schemeClr val="bg1"/>
                </a:gs>
                <a:gs pos="100000">
                  <a:schemeClr val="bg1">
                    <a:lumMod val="85000"/>
                  </a:schemeClr>
                </a:gs>
              </a:gsLst>
              <a:lin ang="2400000" scaled="0"/>
              <a:tileRect/>
            </a:gradFill>
            <a:ln w="6350">
              <a:gradFill>
                <a:gsLst>
                  <a:gs pos="0">
                    <a:schemeClr val="bg1">
                      <a:lumMod val="85000"/>
                    </a:schemeClr>
                  </a:gs>
                  <a:gs pos="100000">
                    <a:schemeClr val="bg1"/>
                  </a:gs>
                </a:gsLst>
                <a:lin ang="1200000" scaled="0"/>
              </a:gradFill>
            </a:ln>
            <a:effectLst>
              <a:outerShdw blurRad="2667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圆角矩形 12"/>
            <p:cNvSpPr/>
            <p:nvPr/>
          </p:nvSpPr>
          <p:spPr>
            <a:xfrm>
              <a:off x="1259632" y="1216298"/>
              <a:ext cx="936104" cy="2088232"/>
            </a:xfrm>
            <a:prstGeom prst="roundRect">
              <a:avLst>
                <a:gd name="adj" fmla="val 14632"/>
              </a:avLst>
            </a:prstGeom>
            <a:solidFill>
              <a:schemeClr val="accent3"/>
            </a:solidFill>
            <a:ln>
              <a:noFill/>
            </a:ln>
            <a:effectLst>
              <a:innerShdw blurRad="63500" dist="50800" dir="18900000">
                <a:prstClr val="black">
                  <a:alpha val="3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矩形 13"/>
            <p:cNvSpPr/>
            <p:nvPr/>
          </p:nvSpPr>
          <p:spPr>
            <a:xfrm>
              <a:off x="1257002" y="1851670"/>
              <a:ext cx="938733"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accent3"/>
                  </a:solidFill>
                  <a:latin typeface="微软雅黑" panose="020B0503020204020204" pitchFamily="34" charset="-122"/>
                  <a:ea typeface="微软雅黑" panose="020B0503020204020204" pitchFamily="34" charset="-122"/>
                </a:rPr>
                <a:t>第二阶段</a:t>
              </a:r>
              <a:endParaRPr lang="zh-CN" altLang="en-US" sz="1400" b="1" dirty="0">
                <a:solidFill>
                  <a:schemeClr val="accent3"/>
                </a:solidFill>
                <a:latin typeface="微软雅黑" panose="020B0503020204020204" pitchFamily="34" charset="-122"/>
                <a:ea typeface="微软雅黑" panose="020B0503020204020204" pitchFamily="34" charset="-122"/>
              </a:endParaRPr>
            </a:p>
          </p:txBody>
        </p:sp>
        <p:sp>
          <p:nvSpPr>
            <p:cNvPr id="15" name="文本框 24"/>
            <p:cNvSpPr txBox="1"/>
            <p:nvPr/>
          </p:nvSpPr>
          <p:spPr>
            <a:xfrm>
              <a:off x="1368152" y="1253361"/>
              <a:ext cx="683569" cy="593403"/>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添加标题</a:t>
              </a:r>
            </a:p>
          </p:txBody>
        </p:sp>
        <p:sp>
          <p:nvSpPr>
            <p:cNvPr id="16" name="文本框 25"/>
            <p:cNvSpPr txBox="1"/>
            <p:nvPr/>
          </p:nvSpPr>
          <p:spPr>
            <a:xfrm>
              <a:off x="1257000" y="2214035"/>
              <a:ext cx="938732" cy="1102034"/>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单击此处添加文本，单击此处添加文本</a:t>
              </a:r>
            </a:p>
          </p:txBody>
        </p:sp>
      </p:grpSp>
      <p:sp>
        <p:nvSpPr>
          <p:cNvPr id="17" name="椭圆 16"/>
          <p:cNvSpPr/>
          <p:nvPr/>
        </p:nvSpPr>
        <p:spPr>
          <a:xfrm>
            <a:off x="5413893" y="4064650"/>
            <a:ext cx="235292" cy="235292"/>
          </a:xfrm>
          <a:prstGeom prst="ellipse">
            <a:avLst/>
          </a:prstGeom>
          <a:solidFill>
            <a:schemeClr val="bg1"/>
          </a:solidFill>
          <a:ln w="38100">
            <a:solidFill>
              <a:schemeClr val="accent4"/>
            </a:solidFill>
          </a:ln>
          <a:effectLst>
            <a:outerShdw blurRad="50800" dist="381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8" name="组合 17"/>
          <p:cNvGrpSpPr/>
          <p:nvPr/>
        </p:nvGrpSpPr>
        <p:grpSpPr>
          <a:xfrm>
            <a:off x="4844129" y="1131592"/>
            <a:ext cx="1333322" cy="2791051"/>
            <a:chOff x="1115616" y="1077584"/>
            <a:chExt cx="1224136" cy="2562492"/>
          </a:xfrm>
        </p:grpSpPr>
        <p:sp>
          <p:nvSpPr>
            <p:cNvPr id="19" name="任意多边形 18"/>
            <p:cNvSpPr/>
            <p:nvPr/>
          </p:nvSpPr>
          <p:spPr>
            <a:xfrm flipV="1">
              <a:off x="1115616" y="1077584"/>
              <a:ext cx="1224136" cy="2562492"/>
            </a:xfrm>
            <a:custGeom>
              <a:avLst/>
              <a:gdLst>
                <a:gd name="connsiteX0" fmla="*/ 213563 w 1224136"/>
                <a:gd name="connsiteY0" fmla="*/ 2562492 h 2562492"/>
                <a:gd name="connsiteX1" fmla="*/ 1010573 w 1224136"/>
                <a:gd name="connsiteY1" fmla="*/ 2562492 h 2562492"/>
                <a:gd name="connsiteX2" fmla="*/ 1224136 w 1224136"/>
                <a:gd name="connsiteY2" fmla="*/ 2348929 h 2562492"/>
                <a:gd name="connsiteX3" fmla="*/ 1224136 w 1224136"/>
                <a:gd name="connsiteY3" fmla="*/ 399791 h 2562492"/>
                <a:gd name="connsiteX4" fmla="*/ 1010573 w 1224136"/>
                <a:gd name="connsiteY4" fmla="*/ 186228 h 2562492"/>
                <a:gd name="connsiteX5" fmla="*/ 720080 w 1224136"/>
                <a:gd name="connsiteY5" fmla="*/ 186228 h 2562492"/>
                <a:gd name="connsiteX6" fmla="*/ 612068 w 1224136"/>
                <a:gd name="connsiteY6" fmla="*/ 0 h 2562492"/>
                <a:gd name="connsiteX7" fmla="*/ 504056 w 1224136"/>
                <a:gd name="connsiteY7" fmla="*/ 186228 h 2562492"/>
                <a:gd name="connsiteX8" fmla="*/ 213563 w 1224136"/>
                <a:gd name="connsiteY8" fmla="*/ 186228 h 2562492"/>
                <a:gd name="connsiteX9" fmla="*/ 0 w 1224136"/>
                <a:gd name="connsiteY9" fmla="*/ 399791 h 2562492"/>
                <a:gd name="connsiteX10" fmla="*/ 0 w 1224136"/>
                <a:gd name="connsiteY10" fmla="*/ 2348929 h 2562492"/>
                <a:gd name="connsiteX11" fmla="*/ 213563 w 1224136"/>
                <a:gd name="connsiteY11" fmla="*/ 2562492 h 256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4136" h="2562492">
                  <a:moveTo>
                    <a:pt x="213563" y="2562492"/>
                  </a:moveTo>
                  <a:lnTo>
                    <a:pt x="1010573" y="2562492"/>
                  </a:lnTo>
                  <a:cubicBezTo>
                    <a:pt x="1128521" y="2562492"/>
                    <a:pt x="1224136" y="2466877"/>
                    <a:pt x="1224136" y="2348929"/>
                  </a:cubicBezTo>
                  <a:lnTo>
                    <a:pt x="1224136" y="399791"/>
                  </a:lnTo>
                  <a:cubicBezTo>
                    <a:pt x="1224136" y="281843"/>
                    <a:pt x="1128521" y="186228"/>
                    <a:pt x="1010573" y="186228"/>
                  </a:cubicBezTo>
                  <a:lnTo>
                    <a:pt x="720080" y="186228"/>
                  </a:lnTo>
                  <a:lnTo>
                    <a:pt x="612068" y="0"/>
                  </a:lnTo>
                  <a:lnTo>
                    <a:pt x="504056" y="186228"/>
                  </a:lnTo>
                  <a:lnTo>
                    <a:pt x="213563" y="186228"/>
                  </a:lnTo>
                  <a:cubicBezTo>
                    <a:pt x="95615" y="186228"/>
                    <a:pt x="0" y="281843"/>
                    <a:pt x="0" y="399791"/>
                  </a:cubicBezTo>
                  <a:lnTo>
                    <a:pt x="0" y="2348929"/>
                  </a:lnTo>
                  <a:cubicBezTo>
                    <a:pt x="0" y="2466877"/>
                    <a:pt x="95615" y="2562492"/>
                    <a:pt x="213563" y="2562492"/>
                  </a:cubicBezTo>
                  <a:close/>
                </a:path>
              </a:pathLst>
            </a:custGeom>
            <a:gradFill flip="none" rotWithShape="1">
              <a:gsLst>
                <a:gs pos="45000">
                  <a:schemeClr val="bg1"/>
                </a:gs>
                <a:gs pos="100000">
                  <a:schemeClr val="bg1">
                    <a:lumMod val="85000"/>
                  </a:schemeClr>
                </a:gs>
              </a:gsLst>
              <a:lin ang="2400000" scaled="0"/>
              <a:tileRect/>
            </a:gradFill>
            <a:ln w="6350">
              <a:gradFill>
                <a:gsLst>
                  <a:gs pos="0">
                    <a:schemeClr val="bg1">
                      <a:lumMod val="85000"/>
                    </a:schemeClr>
                  </a:gs>
                  <a:gs pos="100000">
                    <a:schemeClr val="bg1"/>
                  </a:gs>
                </a:gsLst>
                <a:lin ang="1200000" scaled="0"/>
              </a:gradFill>
            </a:ln>
            <a:effectLst>
              <a:outerShdw blurRad="2667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圆角矩形 19"/>
            <p:cNvSpPr/>
            <p:nvPr/>
          </p:nvSpPr>
          <p:spPr>
            <a:xfrm>
              <a:off x="1259632" y="1216298"/>
              <a:ext cx="936104" cy="2088232"/>
            </a:xfrm>
            <a:prstGeom prst="roundRect">
              <a:avLst>
                <a:gd name="adj" fmla="val 14632"/>
              </a:avLst>
            </a:prstGeom>
            <a:solidFill>
              <a:schemeClr val="accent4"/>
            </a:solidFill>
            <a:ln>
              <a:noFill/>
            </a:ln>
            <a:effectLst>
              <a:innerShdw blurRad="63500" dist="50800" dir="18900000">
                <a:prstClr val="black">
                  <a:alpha val="3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矩形 20"/>
            <p:cNvSpPr/>
            <p:nvPr/>
          </p:nvSpPr>
          <p:spPr>
            <a:xfrm>
              <a:off x="1257002" y="1851670"/>
              <a:ext cx="938733"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accent4"/>
                  </a:solidFill>
                  <a:latin typeface="微软雅黑" panose="020B0503020204020204" pitchFamily="34" charset="-122"/>
                  <a:ea typeface="微软雅黑" panose="020B0503020204020204" pitchFamily="34" charset="-122"/>
                </a:rPr>
                <a:t>第三阶段</a:t>
              </a:r>
              <a:endParaRPr lang="zh-CN" altLang="en-US" sz="1400" b="1" dirty="0">
                <a:solidFill>
                  <a:schemeClr val="accent4"/>
                </a:solidFill>
                <a:latin typeface="微软雅黑" panose="020B0503020204020204" pitchFamily="34" charset="-122"/>
                <a:ea typeface="微软雅黑" panose="020B0503020204020204" pitchFamily="34" charset="-122"/>
              </a:endParaRPr>
            </a:p>
          </p:txBody>
        </p:sp>
        <p:sp>
          <p:nvSpPr>
            <p:cNvPr id="22" name="文本框 31"/>
            <p:cNvSpPr txBox="1"/>
            <p:nvPr/>
          </p:nvSpPr>
          <p:spPr>
            <a:xfrm>
              <a:off x="1368152" y="1253361"/>
              <a:ext cx="683569" cy="593403"/>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添加标题</a:t>
              </a:r>
            </a:p>
          </p:txBody>
        </p:sp>
        <p:sp>
          <p:nvSpPr>
            <p:cNvPr id="23" name="文本框 32"/>
            <p:cNvSpPr txBox="1"/>
            <p:nvPr/>
          </p:nvSpPr>
          <p:spPr>
            <a:xfrm>
              <a:off x="1257000" y="2214035"/>
              <a:ext cx="938732" cy="1102034"/>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单击此处添加文本，单击此处添加文本</a:t>
              </a:r>
            </a:p>
          </p:txBody>
        </p:sp>
      </p:grpSp>
      <p:sp>
        <p:nvSpPr>
          <p:cNvPr id="24" name="椭圆 23"/>
          <p:cNvSpPr/>
          <p:nvPr/>
        </p:nvSpPr>
        <p:spPr>
          <a:xfrm>
            <a:off x="7172448" y="4064650"/>
            <a:ext cx="235292" cy="235292"/>
          </a:xfrm>
          <a:prstGeom prst="ellipse">
            <a:avLst/>
          </a:prstGeom>
          <a:solidFill>
            <a:schemeClr val="bg1"/>
          </a:solidFill>
          <a:ln w="38100">
            <a:solidFill>
              <a:schemeClr val="accent5"/>
            </a:solidFill>
          </a:ln>
          <a:effectLst>
            <a:outerShdw blurRad="50800" dist="381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602682" y="1131592"/>
            <a:ext cx="1333322" cy="2791051"/>
            <a:chOff x="1115616" y="1077584"/>
            <a:chExt cx="1224136" cy="2562492"/>
          </a:xfrm>
        </p:grpSpPr>
        <p:sp>
          <p:nvSpPr>
            <p:cNvPr id="26" name="任意多边形 25"/>
            <p:cNvSpPr/>
            <p:nvPr/>
          </p:nvSpPr>
          <p:spPr>
            <a:xfrm flipV="1">
              <a:off x="1115616" y="1077584"/>
              <a:ext cx="1224136" cy="2562492"/>
            </a:xfrm>
            <a:custGeom>
              <a:avLst/>
              <a:gdLst>
                <a:gd name="connsiteX0" fmla="*/ 213563 w 1224136"/>
                <a:gd name="connsiteY0" fmla="*/ 2562492 h 2562492"/>
                <a:gd name="connsiteX1" fmla="*/ 1010573 w 1224136"/>
                <a:gd name="connsiteY1" fmla="*/ 2562492 h 2562492"/>
                <a:gd name="connsiteX2" fmla="*/ 1224136 w 1224136"/>
                <a:gd name="connsiteY2" fmla="*/ 2348929 h 2562492"/>
                <a:gd name="connsiteX3" fmla="*/ 1224136 w 1224136"/>
                <a:gd name="connsiteY3" fmla="*/ 399791 h 2562492"/>
                <a:gd name="connsiteX4" fmla="*/ 1010573 w 1224136"/>
                <a:gd name="connsiteY4" fmla="*/ 186228 h 2562492"/>
                <a:gd name="connsiteX5" fmla="*/ 720080 w 1224136"/>
                <a:gd name="connsiteY5" fmla="*/ 186228 h 2562492"/>
                <a:gd name="connsiteX6" fmla="*/ 612068 w 1224136"/>
                <a:gd name="connsiteY6" fmla="*/ 0 h 2562492"/>
                <a:gd name="connsiteX7" fmla="*/ 504056 w 1224136"/>
                <a:gd name="connsiteY7" fmla="*/ 186228 h 2562492"/>
                <a:gd name="connsiteX8" fmla="*/ 213563 w 1224136"/>
                <a:gd name="connsiteY8" fmla="*/ 186228 h 2562492"/>
                <a:gd name="connsiteX9" fmla="*/ 0 w 1224136"/>
                <a:gd name="connsiteY9" fmla="*/ 399791 h 2562492"/>
                <a:gd name="connsiteX10" fmla="*/ 0 w 1224136"/>
                <a:gd name="connsiteY10" fmla="*/ 2348929 h 2562492"/>
                <a:gd name="connsiteX11" fmla="*/ 213563 w 1224136"/>
                <a:gd name="connsiteY11" fmla="*/ 2562492 h 256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4136" h="2562492">
                  <a:moveTo>
                    <a:pt x="213563" y="2562492"/>
                  </a:moveTo>
                  <a:lnTo>
                    <a:pt x="1010573" y="2562492"/>
                  </a:lnTo>
                  <a:cubicBezTo>
                    <a:pt x="1128521" y="2562492"/>
                    <a:pt x="1224136" y="2466877"/>
                    <a:pt x="1224136" y="2348929"/>
                  </a:cubicBezTo>
                  <a:lnTo>
                    <a:pt x="1224136" y="399791"/>
                  </a:lnTo>
                  <a:cubicBezTo>
                    <a:pt x="1224136" y="281843"/>
                    <a:pt x="1128521" y="186228"/>
                    <a:pt x="1010573" y="186228"/>
                  </a:cubicBezTo>
                  <a:lnTo>
                    <a:pt x="720080" y="186228"/>
                  </a:lnTo>
                  <a:lnTo>
                    <a:pt x="612068" y="0"/>
                  </a:lnTo>
                  <a:lnTo>
                    <a:pt x="504056" y="186228"/>
                  </a:lnTo>
                  <a:lnTo>
                    <a:pt x="213563" y="186228"/>
                  </a:lnTo>
                  <a:cubicBezTo>
                    <a:pt x="95615" y="186228"/>
                    <a:pt x="0" y="281843"/>
                    <a:pt x="0" y="399791"/>
                  </a:cubicBezTo>
                  <a:lnTo>
                    <a:pt x="0" y="2348929"/>
                  </a:lnTo>
                  <a:cubicBezTo>
                    <a:pt x="0" y="2466877"/>
                    <a:pt x="95615" y="2562492"/>
                    <a:pt x="213563" y="2562492"/>
                  </a:cubicBezTo>
                  <a:close/>
                </a:path>
              </a:pathLst>
            </a:custGeom>
            <a:gradFill flip="none" rotWithShape="1">
              <a:gsLst>
                <a:gs pos="45000">
                  <a:schemeClr val="bg1"/>
                </a:gs>
                <a:gs pos="100000">
                  <a:schemeClr val="bg1">
                    <a:lumMod val="85000"/>
                  </a:schemeClr>
                </a:gs>
              </a:gsLst>
              <a:lin ang="2400000" scaled="0"/>
              <a:tileRect/>
            </a:gradFill>
            <a:ln w="6350">
              <a:gradFill>
                <a:gsLst>
                  <a:gs pos="0">
                    <a:schemeClr val="bg1">
                      <a:lumMod val="85000"/>
                    </a:schemeClr>
                  </a:gs>
                  <a:gs pos="100000">
                    <a:schemeClr val="bg1"/>
                  </a:gs>
                </a:gsLst>
                <a:lin ang="1200000" scaled="0"/>
              </a:gradFill>
            </a:ln>
            <a:effectLst>
              <a:outerShdw blurRad="2667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圆角矩形 26"/>
            <p:cNvSpPr/>
            <p:nvPr/>
          </p:nvSpPr>
          <p:spPr>
            <a:xfrm>
              <a:off x="1259632" y="1216298"/>
              <a:ext cx="936104" cy="2088232"/>
            </a:xfrm>
            <a:prstGeom prst="roundRect">
              <a:avLst>
                <a:gd name="adj" fmla="val 14632"/>
              </a:avLst>
            </a:prstGeom>
            <a:solidFill>
              <a:schemeClr val="accent5"/>
            </a:solidFill>
            <a:ln>
              <a:noFill/>
            </a:ln>
            <a:effectLst>
              <a:innerShdw blurRad="63500" dist="50800" dir="18900000">
                <a:prstClr val="black">
                  <a:alpha val="3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矩形 27"/>
            <p:cNvSpPr/>
            <p:nvPr/>
          </p:nvSpPr>
          <p:spPr>
            <a:xfrm>
              <a:off x="1257002" y="1851670"/>
              <a:ext cx="938733"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accent5"/>
                  </a:solidFill>
                  <a:latin typeface="微软雅黑" panose="020B0503020204020204" pitchFamily="34" charset="-122"/>
                  <a:ea typeface="微软雅黑" panose="020B0503020204020204" pitchFamily="34" charset="-122"/>
                </a:rPr>
                <a:t>第四阶段</a:t>
              </a:r>
              <a:endParaRPr lang="zh-CN" altLang="en-US" sz="1400" b="1" dirty="0">
                <a:solidFill>
                  <a:schemeClr val="accent5"/>
                </a:solidFill>
                <a:latin typeface="微软雅黑" panose="020B0503020204020204" pitchFamily="34" charset="-122"/>
                <a:ea typeface="微软雅黑" panose="020B0503020204020204" pitchFamily="34" charset="-122"/>
              </a:endParaRPr>
            </a:p>
          </p:txBody>
        </p:sp>
        <p:sp>
          <p:nvSpPr>
            <p:cNvPr id="29" name="文本框 38"/>
            <p:cNvSpPr txBox="1"/>
            <p:nvPr/>
          </p:nvSpPr>
          <p:spPr>
            <a:xfrm>
              <a:off x="1368152" y="1253361"/>
              <a:ext cx="683569" cy="593403"/>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添加标题</a:t>
              </a:r>
            </a:p>
          </p:txBody>
        </p:sp>
        <p:sp>
          <p:nvSpPr>
            <p:cNvPr id="30" name="文本框 39"/>
            <p:cNvSpPr txBox="1"/>
            <p:nvPr/>
          </p:nvSpPr>
          <p:spPr>
            <a:xfrm>
              <a:off x="1257000" y="2214035"/>
              <a:ext cx="938732" cy="1102034"/>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单击此处添加文本，单击此处添加文本</a:t>
              </a:r>
            </a:p>
          </p:txBody>
        </p:sp>
      </p:grpSp>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a:stretch>
            <a:fillRect/>
          </a:stretch>
        </p:blipFill>
        <p:spPr>
          <a:xfrm rot="10800000" flipH="1">
            <a:off x="5292080" y="457546"/>
            <a:ext cx="1523362" cy="52721"/>
          </a:xfrm>
          <a:prstGeom prst="rect">
            <a:avLst/>
          </a:prstGeom>
        </p:spPr>
      </p:pic>
    </p:spTree>
    <p:extLst>
      <p:ext uri="{BB962C8B-B14F-4D97-AF65-F5344CB8AC3E}">
        <p14:creationId xmlns:p14="http://schemas.microsoft.com/office/powerpoint/2010/main" val="3221663974"/>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anim calcmode="lin" valueType="num">
                                      <p:cBhvr>
                                        <p:cTn id="17" dur="500" fill="hold"/>
                                        <p:tgtEl>
                                          <p:spTgt spid="4"/>
                                        </p:tgtEl>
                                        <p:attrNameLst>
                                          <p:attrName>ppt_x</p:attrName>
                                        </p:attrNameLst>
                                      </p:cBhvr>
                                      <p:tavLst>
                                        <p:tav tm="0">
                                          <p:val>
                                            <p:strVal val="#ppt_x"/>
                                          </p:val>
                                        </p:tav>
                                        <p:tav tm="100000">
                                          <p:val>
                                            <p:strVal val="#ppt_x"/>
                                          </p:val>
                                        </p:tav>
                                      </p:tavLst>
                                    </p:anim>
                                    <p:anim calcmode="lin" valueType="num">
                                      <p:cBhvr>
                                        <p:cTn id="18" dur="500" fill="hold"/>
                                        <p:tgtEl>
                                          <p:spTgt spid="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3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3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anim calcmode="lin" valueType="num">
                                      <p:cBhvr>
                                        <p:cTn id="27" dur="500" fill="hold"/>
                                        <p:tgtEl>
                                          <p:spTgt spid="11"/>
                                        </p:tgtEl>
                                        <p:attrNameLst>
                                          <p:attrName>ppt_x</p:attrName>
                                        </p:attrNameLst>
                                      </p:cBhvr>
                                      <p:tavLst>
                                        <p:tav tm="0">
                                          <p:val>
                                            <p:strVal val="#ppt_x"/>
                                          </p:val>
                                        </p:tav>
                                        <p:tav tm="100000">
                                          <p:val>
                                            <p:strVal val="#ppt_x"/>
                                          </p:val>
                                        </p:tav>
                                      </p:tavLst>
                                    </p:anim>
                                    <p:anim calcmode="lin" valueType="num">
                                      <p:cBhvr>
                                        <p:cTn id="28" dur="500" fill="hold"/>
                                        <p:tgtEl>
                                          <p:spTgt spid="1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60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anim calcmode="lin" valueType="num">
                                      <p:cBhvr>
                                        <p:cTn id="32" dur="500" fill="hold"/>
                                        <p:tgtEl>
                                          <p:spTgt spid="17"/>
                                        </p:tgtEl>
                                        <p:attrNameLst>
                                          <p:attrName>ppt_x</p:attrName>
                                        </p:attrNameLst>
                                      </p:cBhvr>
                                      <p:tavLst>
                                        <p:tav tm="0">
                                          <p:val>
                                            <p:strVal val="#ppt_x"/>
                                          </p:val>
                                        </p:tav>
                                        <p:tav tm="100000">
                                          <p:val>
                                            <p:strVal val="#ppt_x"/>
                                          </p:val>
                                        </p:tav>
                                      </p:tavLst>
                                    </p:anim>
                                    <p:anim calcmode="lin" valueType="num">
                                      <p:cBhvr>
                                        <p:cTn id="33" dur="500" fill="hold"/>
                                        <p:tgtEl>
                                          <p:spTgt spid="17"/>
                                        </p:tgtEl>
                                        <p:attrNameLst>
                                          <p:attrName>ppt_y</p:attrName>
                                        </p:attrNameLst>
                                      </p:cBhvr>
                                      <p:tavLst>
                                        <p:tav tm="0">
                                          <p:val>
                                            <p:strVal val="#ppt_y+.1"/>
                                          </p:val>
                                        </p:tav>
                                        <p:tav tm="100000">
                                          <p:val>
                                            <p:strVal val="#ppt_y"/>
                                          </p:val>
                                        </p:tav>
                                      </p:tavLst>
                                    </p:anim>
                                  </p:childTnLst>
                                </p:cTn>
                              </p:par>
                              <p:par>
                                <p:cTn id="34" presetID="47" presetClass="entr" presetSubtype="0" fill="hold" nodeType="withEffect">
                                  <p:stCondLst>
                                    <p:cond delay="60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anim calcmode="lin" valueType="num">
                                      <p:cBhvr>
                                        <p:cTn id="37" dur="500" fill="hold"/>
                                        <p:tgtEl>
                                          <p:spTgt spid="18"/>
                                        </p:tgtEl>
                                        <p:attrNameLst>
                                          <p:attrName>ppt_x</p:attrName>
                                        </p:attrNameLst>
                                      </p:cBhvr>
                                      <p:tavLst>
                                        <p:tav tm="0">
                                          <p:val>
                                            <p:strVal val="#ppt_x"/>
                                          </p:val>
                                        </p:tav>
                                        <p:tav tm="100000">
                                          <p:val>
                                            <p:strVal val="#ppt_x"/>
                                          </p:val>
                                        </p:tav>
                                      </p:tavLst>
                                    </p:anim>
                                    <p:anim calcmode="lin" valueType="num">
                                      <p:cBhvr>
                                        <p:cTn id="38" dur="500" fill="hold"/>
                                        <p:tgtEl>
                                          <p:spTgt spid="1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90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anim calcmode="lin" valueType="num">
                                      <p:cBhvr>
                                        <p:cTn id="42" dur="500" fill="hold"/>
                                        <p:tgtEl>
                                          <p:spTgt spid="24"/>
                                        </p:tgtEl>
                                        <p:attrNameLst>
                                          <p:attrName>ppt_x</p:attrName>
                                        </p:attrNameLst>
                                      </p:cBhvr>
                                      <p:tavLst>
                                        <p:tav tm="0">
                                          <p:val>
                                            <p:strVal val="#ppt_x"/>
                                          </p:val>
                                        </p:tav>
                                        <p:tav tm="100000">
                                          <p:val>
                                            <p:strVal val="#ppt_x"/>
                                          </p:val>
                                        </p:tav>
                                      </p:tavLst>
                                    </p:anim>
                                    <p:anim calcmode="lin" valueType="num">
                                      <p:cBhvr>
                                        <p:cTn id="43" dur="500" fill="hold"/>
                                        <p:tgtEl>
                                          <p:spTgt spid="24"/>
                                        </p:tgtEl>
                                        <p:attrNameLst>
                                          <p:attrName>ppt_y</p:attrName>
                                        </p:attrNameLst>
                                      </p:cBhvr>
                                      <p:tavLst>
                                        <p:tav tm="0">
                                          <p:val>
                                            <p:strVal val="#ppt_y+.1"/>
                                          </p:val>
                                        </p:tav>
                                        <p:tav tm="100000">
                                          <p:val>
                                            <p:strVal val="#ppt_y"/>
                                          </p:val>
                                        </p:tav>
                                      </p:tavLst>
                                    </p:anim>
                                  </p:childTnLst>
                                </p:cTn>
                              </p:par>
                              <p:par>
                                <p:cTn id="44" presetID="47" presetClass="entr" presetSubtype="0" fill="hold" nodeType="withEffect">
                                  <p:stCondLst>
                                    <p:cond delay="90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anim calcmode="lin" valueType="num">
                                      <p:cBhvr>
                                        <p:cTn id="47" dur="500" fill="hold"/>
                                        <p:tgtEl>
                                          <p:spTgt spid="25"/>
                                        </p:tgtEl>
                                        <p:attrNameLst>
                                          <p:attrName>ppt_x</p:attrName>
                                        </p:attrNameLst>
                                      </p:cBhvr>
                                      <p:tavLst>
                                        <p:tav tm="0">
                                          <p:val>
                                            <p:strVal val="#ppt_x"/>
                                          </p:val>
                                        </p:tav>
                                        <p:tav tm="100000">
                                          <p:val>
                                            <p:strVal val="#ppt_x"/>
                                          </p:val>
                                        </p:tav>
                                      </p:tavLst>
                                    </p:anim>
                                    <p:anim calcmode="lin" valueType="num">
                                      <p:cBhvr>
                                        <p:cTn id="48"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7" grpId="0" animBg="1"/>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6238696" y="1378879"/>
            <a:ext cx="751180" cy="751178"/>
            <a:chOff x="304800" y="673100"/>
            <a:chExt cx="4000500" cy="4000500"/>
          </a:xfrm>
          <a:effectLst>
            <a:outerShdw blurRad="444500" dist="254000" dir="8100000" algn="tr" rotWithShape="0">
              <a:prstClr val="black">
                <a:alpha val="50000"/>
              </a:prstClr>
            </a:outerShdw>
          </a:effectLst>
        </p:grpSpPr>
        <p:sp>
          <p:nvSpPr>
            <p:cNvPr id="48" name="同心圆 4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椭圆 4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a:stretch>
            <a:fillRect/>
          </a:stretch>
        </p:blipFill>
        <p:spPr>
          <a:xfrm rot="10800000" flipH="1">
            <a:off x="5292080" y="457546"/>
            <a:ext cx="1523362" cy="52721"/>
          </a:xfrm>
          <a:prstGeom prst="rect">
            <a:avLst/>
          </a:prstGeom>
        </p:spPr>
      </p:pic>
      <p:sp>
        <p:nvSpPr>
          <p:cNvPr id="6" name="圆角矩形 5"/>
          <p:cNvSpPr/>
          <p:nvPr/>
        </p:nvSpPr>
        <p:spPr bwMode="auto">
          <a:xfrm>
            <a:off x="1259632" y="3287416"/>
            <a:ext cx="3168650" cy="1368425"/>
          </a:xfrm>
          <a:prstGeom prst="roundRect">
            <a:avLst/>
          </a:prstGeom>
          <a:noFill/>
          <a:ln>
            <a:solidFill>
              <a:schemeClr val="tx1">
                <a:lumMod val="75000"/>
                <a:lumOff val="25000"/>
              </a:schemeClr>
            </a:solidFill>
          </a:ln>
        </p:spPr>
        <p:style>
          <a:lnRef idx="2">
            <a:schemeClr val="accent2"/>
          </a:lnRef>
          <a:fillRef idx="1">
            <a:schemeClr val="lt1"/>
          </a:fillRef>
          <a:effectRef idx="0">
            <a:schemeClr val="accent2"/>
          </a:effectRef>
          <a:fontRef idx="minor">
            <a:schemeClr val="dk1"/>
          </a:fontRef>
        </p:style>
        <p:txBody>
          <a:bodyPr lIns="91430" tIns="45716" rIns="91430" bIns="45716" anchor="ctr">
            <a:sp3d/>
          </a:bodyPr>
          <a:lstStyle/>
          <a:p>
            <a:pPr marL="0" lvl="2" algn="ctr" eaLnBrk="0" fontAlgn="ctr" hangingPunct="0">
              <a:buClr>
                <a:srgbClr val="FF0000"/>
              </a:buClr>
              <a:buSzPct val="70000"/>
              <a:buFont typeface="Wingdings" pitchFamily="2" charset="2"/>
              <a:buChar char="n"/>
              <a:tabLst>
                <a:tab pos="136509" algn="l"/>
              </a:tabLst>
              <a:defRPr/>
            </a:pPr>
            <a:endParaRPr lang="zh-CN" altLang="en-US" sz="1400" dirty="0">
              <a:solidFill>
                <a:schemeClr val="accent2"/>
              </a:solidFill>
              <a:latin typeface="微软雅黑" pitchFamily="34" charset="-122"/>
              <a:ea typeface="微软雅黑" pitchFamily="34" charset="-122"/>
            </a:endParaRPr>
          </a:p>
        </p:txBody>
      </p:sp>
      <p:sp>
        <p:nvSpPr>
          <p:cNvPr id="7" name="矩形 87"/>
          <p:cNvSpPr>
            <a:spLocks noChangeArrowheads="1"/>
          </p:cNvSpPr>
          <p:nvPr/>
        </p:nvSpPr>
        <p:spPr bwMode="auto">
          <a:xfrm>
            <a:off x="1373708" y="3876049"/>
            <a:ext cx="2940498" cy="523212"/>
          </a:xfrm>
          <a:prstGeom prst="rect">
            <a:avLst/>
          </a:prstGeom>
          <a:noFill/>
          <a:ln w="9525">
            <a:noFill/>
            <a:miter lim="800000"/>
            <a:headEnd/>
            <a:tailEnd/>
          </a:ln>
        </p:spPr>
        <p:txBody>
          <a:bodyPr lIns="91430" tIns="45716" rIns="91430" bIns="45716">
            <a:spAutoFit/>
          </a:bodyPr>
          <a:lstStyle/>
          <a:p>
            <a:pPr algn="ctr" eaLnBrk="0" fontAlgn="ctr" hangingPunct="0">
              <a:buClr>
                <a:srgbClr val="FF0000"/>
              </a:buClr>
              <a:buSzPct val="70000"/>
            </a:pPr>
            <a:r>
              <a:rPr lang="zh-CN" altLang="en-US" sz="1400" dirty="0">
                <a:solidFill>
                  <a:schemeClr val="tx1">
                    <a:lumMod val="65000"/>
                    <a:lumOff val="35000"/>
                  </a:schemeClr>
                </a:solidFill>
                <a:latin typeface="微软雅黑" pitchFamily="34" charset="-122"/>
                <a:ea typeface="微软雅黑" pitchFamily="34" charset="-122"/>
              </a:rPr>
              <a:t>点击添加文本 点击添加文本</a:t>
            </a:r>
          </a:p>
          <a:p>
            <a:pPr algn="ctr" eaLnBrk="0" fontAlgn="ctr" hangingPunct="0">
              <a:buClr>
                <a:srgbClr val="FF0000"/>
              </a:buClr>
              <a:buSzPct val="70000"/>
            </a:pPr>
            <a:r>
              <a:rPr lang="zh-CN" altLang="en-US" sz="1400" dirty="0">
                <a:solidFill>
                  <a:schemeClr val="tx1">
                    <a:lumMod val="65000"/>
                    <a:lumOff val="35000"/>
                  </a:schemeClr>
                </a:solidFill>
                <a:latin typeface="微软雅黑" pitchFamily="34" charset="-122"/>
                <a:ea typeface="微软雅黑" pitchFamily="34" charset="-122"/>
              </a:rPr>
              <a:t>点击添加文本 点击添加文本</a:t>
            </a:r>
          </a:p>
        </p:txBody>
      </p:sp>
      <p:sp>
        <p:nvSpPr>
          <p:cNvPr id="8" name="圆角矩形 7"/>
          <p:cNvSpPr/>
          <p:nvPr/>
        </p:nvSpPr>
        <p:spPr bwMode="auto">
          <a:xfrm>
            <a:off x="1259632" y="1131592"/>
            <a:ext cx="3168650" cy="1366837"/>
          </a:xfrm>
          <a:prstGeom prst="round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lIns="91430" tIns="45716" rIns="91430" bIns="45716" anchor="ctr">
            <a:sp3d/>
          </a:bodyPr>
          <a:lstStyle/>
          <a:p>
            <a:pPr marL="0" lvl="2" algn="ctr" eaLnBrk="0" fontAlgn="ctr" hangingPunct="0">
              <a:buClr>
                <a:srgbClr val="FF0000"/>
              </a:buClr>
              <a:buSzPct val="70000"/>
              <a:buFont typeface="Wingdings" pitchFamily="2" charset="2"/>
              <a:buChar char="n"/>
              <a:tabLst>
                <a:tab pos="136509" algn="l"/>
              </a:tabLst>
              <a:defRPr/>
            </a:pPr>
            <a:endParaRPr lang="zh-CN" altLang="en-US" sz="1400" dirty="0">
              <a:solidFill>
                <a:schemeClr val="tx1"/>
              </a:solidFill>
              <a:latin typeface="微软雅黑" pitchFamily="34" charset="-122"/>
              <a:ea typeface="微软雅黑" pitchFamily="34" charset="-122"/>
            </a:endParaRPr>
          </a:p>
        </p:txBody>
      </p:sp>
      <p:sp>
        <p:nvSpPr>
          <p:cNvPr id="9" name="矩形 87"/>
          <p:cNvSpPr>
            <a:spLocks noChangeArrowheads="1"/>
          </p:cNvSpPr>
          <p:nvPr/>
        </p:nvSpPr>
        <p:spPr bwMode="auto">
          <a:xfrm>
            <a:off x="1289236" y="1378879"/>
            <a:ext cx="3109451" cy="523212"/>
          </a:xfrm>
          <a:prstGeom prst="rect">
            <a:avLst/>
          </a:prstGeom>
          <a:noFill/>
          <a:ln w="9525">
            <a:noFill/>
            <a:miter lim="800000"/>
            <a:headEnd/>
            <a:tailEnd/>
          </a:ln>
        </p:spPr>
        <p:txBody>
          <a:bodyPr lIns="91430" tIns="45716" rIns="91430" bIns="45716">
            <a:spAutoFit/>
          </a:bodyPr>
          <a:lstStyle/>
          <a:p>
            <a:pPr algn="ctr" eaLnBrk="0" fontAlgn="ctr" hangingPunct="0">
              <a:buClr>
                <a:srgbClr val="FF0000"/>
              </a:buClr>
              <a:buSzPct val="70000"/>
            </a:pPr>
            <a:r>
              <a:rPr lang="zh-CN" altLang="en-US" sz="1400" dirty="0">
                <a:solidFill>
                  <a:schemeClr val="tx1">
                    <a:lumMod val="65000"/>
                    <a:lumOff val="35000"/>
                  </a:schemeClr>
                </a:solidFill>
                <a:latin typeface="微软雅黑" pitchFamily="34" charset="-122"/>
                <a:ea typeface="微软雅黑" pitchFamily="34" charset="-122"/>
              </a:rPr>
              <a:t>点击添加文本 点击添加文本</a:t>
            </a:r>
          </a:p>
          <a:p>
            <a:pPr algn="ctr" eaLnBrk="0" fontAlgn="ctr" hangingPunct="0">
              <a:buClr>
                <a:srgbClr val="FF0000"/>
              </a:buClr>
              <a:buSzPct val="70000"/>
            </a:pPr>
            <a:r>
              <a:rPr lang="zh-CN" altLang="en-US" sz="1400" dirty="0">
                <a:solidFill>
                  <a:schemeClr val="tx1">
                    <a:lumMod val="65000"/>
                    <a:lumOff val="35000"/>
                  </a:schemeClr>
                </a:solidFill>
                <a:latin typeface="微软雅黑" pitchFamily="34" charset="-122"/>
                <a:ea typeface="微软雅黑" pitchFamily="34" charset="-122"/>
              </a:rPr>
              <a:t>点击添加文本 点击添加文本</a:t>
            </a:r>
          </a:p>
        </p:txBody>
      </p:sp>
      <p:sp>
        <p:nvSpPr>
          <p:cNvPr id="16" name="Half Frame 12"/>
          <p:cNvSpPr/>
          <p:nvPr/>
        </p:nvSpPr>
        <p:spPr>
          <a:xfrm rot="8097294">
            <a:off x="4573893" y="2527950"/>
            <a:ext cx="500039" cy="549505"/>
          </a:xfrm>
          <a:prstGeom prst="halfFrame">
            <a:avLst/>
          </a:prstGeom>
          <a:solidFill>
            <a:schemeClr val="tx1">
              <a:lumMod val="65000"/>
              <a:lumOff val="35000"/>
            </a:schemeClr>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27" name="组合 26"/>
          <p:cNvGrpSpPr/>
          <p:nvPr/>
        </p:nvGrpSpPr>
        <p:grpSpPr>
          <a:xfrm>
            <a:off x="1907704" y="2195172"/>
            <a:ext cx="1800200" cy="574060"/>
            <a:chOff x="814328" y="3219334"/>
            <a:chExt cx="1356392" cy="432536"/>
          </a:xfrm>
        </p:grpSpPr>
        <p:grpSp>
          <p:nvGrpSpPr>
            <p:cNvPr id="28" name="组合 27"/>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30" name="圆角矩形 2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5" name="圆角矩形 34"/>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29" name="TextBox 28"/>
            <p:cNvSpPr txBox="1"/>
            <p:nvPr/>
          </p:nvSpPr>
          <p:spPr>
            <a:xfrm>
              <a:off x="1110326" y="3331792"/>
              <a:ext cx="787838" cy="208710"/>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800" dirty="0" smtClean="0">
                  <a:solidFill>
                    <a:schemeClr val="accent2"/>
                  </a:solidFill>
                  <a:cs typeface="宋体" pitchFamily="2" charset="-122"/>
                </a:rPr>
                <a:t>填加标题</a:t>
              </a:r>
              <a:endParaRPr lang="zh-CN" altLang="zh-CN" sz="1800" dirty="0">
                <a:solidFill>
                  <a:schemeClr val="accent2"/>
                </a:solidFill>
                <a:cs typeface="宋体" pitchFamily="2" charset="-122"/>
              </a:endParaRPr>
            </a:p>
          </p:txBody>
        </p:sp>
      </p:grpSp>
      <p:grpSp>
        <p:nvGrpSpPr>
          <p:cNvPr id="36" name="组合 35"/>
          <p:cNvGrpSpPr/>
          <p:nvPr/>
        </p:nvGrpSpPr>
        <p:grpSpPr>
          <a:xfrm>
            <a:off x="1907704" y="3000384"/>
            <a:ext cx="1800200" cy="574060"/>
            <a:chOff x="814328" y="3219334"/>
            <a:chExt cx="1356392" cy="432536"/>
          </a:xfrm>
        </p:grpSpPr>
        <p:grpSp>
          <p:nvGrpSpPr>
            <p:cNvPr id="37" name="组合 36"/>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39" name="圆角矩形 38"/>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0" name="圆角矩形 39"/>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38" name="TextBox 37"/>
            <p:cNvSpPr txBox="1"/>
            <p:nvPr/>
          </p:nvSpPr>
          <p:spPr>
            <a:xfrm>
              <a:off x="1110326" y="3331792"/>
              <a:ext cx="787838" cy="208710"/>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800" dirty="0" smtClean="0">
                  <a:solidFill>
                    <a:schemeClr val="accent3"/>
                  </a:solidFill>
                  <a:cs typeface="宋体" pitchFamily="2" charset="-122"/>
                </a:rPr>
                <a:t>填加标题</a:t>
              </a:r>
              <a:endParaRPr lang="zh-CN" altLang="zh-CN" sz="1800" dirty="0">
                <a:solidFill>
                  <a:schemeClr val="accent3"/>
                </a:solidFill>
                <a:cs typeface="宋体" pitchFamily="2" charset="-122"/>
              </a:endParaRPr>
            </a:p>
          </p:txBody>
        </p:sp>
      </p:grpSp>
      <p:grpSp>
        <p:nvGrpSpPr>
          <p:cNvPr id="41" name="组合 40"/>
          <p:cNvGrpSpPr/>
          <p:nvPr/>
        </p:nvGrpSpPr>
        <p:grpSpPr>
          <a:xfrm>
            <a:off x="5633897" y="1793350"/>
            <a:ext cx="2036904" cy="2036900"/>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椭圆 4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7196497" y="3238528"/>
            <a:ext cx="948608" cy="948606"/>
            <a:chOff x="304800" y="673100"/>
            <a:chExt cx="4000500" cy="4000500"/>
          </a:xfrm>
          <a:effectLst>
            <a:outerShdw blurRad="444500" dist="254000" dir="8100000" algn="tr" rotWithShape="0">
              <a:prstClr val="black">
                <a:alpha val="50000"/>
              </a:prstClr>
            </a:outerShdw>
          </a:effectLst>
        </p:grpSpPr>
        <p:sp>
          <p:nvSpPr>
            <p:cNvPr id="45" name="同心圆 4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椭圆 4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49"/>
          <p:cNvSpPr txBox="1"/>
          <p:nvPr/>
        </p:nvSpPr>
        <p:spPr>
          <a:xfrm>
            <a:off x="6118675" y="2397458"/>
            <a:ext cx="1045617" cy="861774"/>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2800" dirty="0" smtClean="0">
                <a:solidFill>
                  <a:schemeClr val="accent5"/>
                </a:solidFill>
                <a:cs typeface="宋体" pitchFamily="2" charset="-122"/>
              </a:rPr>
              <a:t>填加</a:t>
            </a:r>
            <a:endParaRPr lang="en-US" altLang="zh-CN" sz="2800" dirty="0" smtClean="0">
              <a:solidFill>
                <a:schemeClr val="accent5"/>
              </a:solidFill>
              <a:cs typeface="宋体" pitchFamily="2" charset="-122"/>
            </a:endParaRPr>
          </a:p>
          <a:p>
            <a:pPr lvl="0"/>
            <a:r>
              <a:rPr lang="zh-CN" altLang="en-US" sz="2800" dirty="0" smtClean="0">
                <a:solidFill>
                  <a:schemeClr val="accent5"/>
                </a:solidFill>
                <a:cs typeface="宋体" pitchFamily="2" charset="-122"/>
              </a:rPr>
              <a:t>标题</a:t>
            </a:r>
            <a:endParaRPr lang="zh-CN" altLang="zh-CN" sz="2800" dirty="0">
              <a:solidFill>
                <a:schemeClr val="accent5"/>
              </a:solidFill>
              <a:cs typeface="宋体" pitchFamily="2" charset="-122"/>
            </a:endParaRPr>
          </a:p>
        </p:txBody>
      </p:sp>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12" presetClass="entr" presetSubtype="4"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750"/>
                                        <p:tgtEl>
                                          <p:spTgt spid="8"/>
                                        </p:tgtEl>
                                        <p:attrNameLst>
                                          <p:attrName>ppt_y</p:attrName>
                                        </p:attrNameLst>
                                      </p:cBhvr>
                                      <p:tavLst>
                                        <p:tav tm="0">
                                          <p:val>
                                            <p:strVal val="#ppt_y+#ppt_h*1.125000"/>
                                          </p:val>
                                        </p:tav>
                                        <p:tav tm="100000">
                                          <p:val>
                                            <p:strVal val="#ppt_y"/>
                                          </p:val>
                                        </p:tav>
                                      </p:tavLst>
                                    </p:anim>
                                    <p:animEffect transition="in" filter="wipe(up)">
                                      <p:cBhvr>
                                        <p:cTn id="20" dur="750"/>
                                        <p:tgtEl>
                                          <p:spTgt spid="8"/>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p:tgtEl>
                                          <p:spTgt spid="6"/>
                                        </p:tgtEl>
                                        <p:attrNameLst>
                                          <p:attrName>ppt_y</p:attrName>
                                        </p:attrNameLst>
                                      </p:cBhvr>
                                      <p:tavLst>
                                        <p:tav tm="0">
                                          <p:val>
                                            <p:strVal val="#ppt_y-#ppt_h*1.125000"/>
                                          </p:val>
                                        </p:tav>
                                        <p:tav tm="100000">
                                          <p:val>
                                            <p:strVal val="#ppt_y"/>
                                          </p:val>
                                        </p:tav>
                                      </p:tavLst>
                                    </p:anim>
                                    <p:animEffect transition="in" filter="wipe(down)">
                                      <p:cBhvr>
                                        <p:cTn id="24" dur="750"/>
                                        <p:tgtEl>
                                          <p:spTgt spid="6"/>
                                        </p:tgtEl>
                                      </p:cBhvr>
                                    </p:animEffect>
                                  </p:childTnLst>
                                </p:cTn>
                              </p:par>
                            </p:childTnLst>
                          </p:cTn>
                        </p:par>
                        <p:par>
                          <p:cTn id="25" fill="hold">
                            <p:stCondLst>
                              <p:cond delay="1750"/>
                            </p:stCondLst>
                            <p:childTnLst>
                              <p:par>
                                <p:cTn id="26" presetID="12" presetClass="entr" presetSubtype="4" fill="hold" grpId="0" nodeType="afterEffect">
                                  <p:stCondLst>
                                    <p:cond delay="0"/>
                                  </p:stCondLst>
                                  <p:iterate type="lt">
                                    <p:tmPct val="10000"/>
                                  </p:iterate>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p:tgtEl>
                                          <p:spTgt spid="9"/>
                                        </p:tgtEl>
                                        <p:attrNameLst>
                                          <p:attrName>ppt_y</p:attrName>
                                        </p:attrNameLst>
                                      </p:cBhvr>
                                      <p:tavLst>
                                        <p:tav tm="0">
                                          <p:val>
                                            <p:strVal val="#ppt_y+#ppt_h*1.125000"/>
                                          </p:val>
                                        </p:tav>
                                        <p:tav tm="100000">
                                          <p:val>
                                            <p:strVal val="#ppt_y"/>
                                          </p:val>
                                        </p:tav>
                                      </p:tavLst>
                                    </p:anim>
                                    <p:animEffect transition="in" filter="wipe(up)">
                                      <p:cBhvr>
                                        <p:cTn id="29" dur="500"/>
                                        <p:tgtEl>
                                          <p:spTgt spid="9"/>
                                        </p:tgtEl>
                                      </p:cBhvr>
                                    </p:animEffect>
                                  </p:childTnLst>
                                </p:cTn>
                              </p:par>
                              <p:par>
                                <p:cTn id="30" presetID="12" presetClass="entr" presetSubtype="4" fill="hold" grpId="0" nodeType="withEffect">
                                  <p:stCondLst>
                                    <p:cond delay="0"/>
                                  </p:stCondLst>
                                  <p:iterate type="lt">
                                    <p:tmPct val="10000"/>
                                  </p:iterate>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p:tgtEl>
                                          <p:spTgt spid="7"/>
                                        </p:tgtEl>
                                        <p:attrNameLst>
                                          <p:attrName>ppt_y</p:attrName>
                                        </p:attrNameLst>
                                      </p:cBhvr>
                                      <p:tavLst>
                                        <p:tav tm="0">
                                          <p:val>
                                            <p:strVal val="#ppt_y+#ppt_h*1.125000"/>
                                          </p:val>
                                        </p:tav>
                                        <p:tav tm="100000">
                                          <p:val>
                                            <p:strVal val="#ppt_y"/>
                                          </p:val>
                                        </p:tav>
                                      </p:tavLst>
                                    </p:anim>
                                    <p:animEffect transition="in" filter="wipe(up)">
                                      <p:cBhvr>
                                        <p:cTn id="33" dur="500"/>
                                        <p:tgtEl>
                                          <p:spTgt spid="7"/>
                                        </p:tgtEl>
                                      </p:cBhvr>
                                    </p:animEffect>
                                  </p:childTnLst>
                                </p:cTn>
                              </p:par>
                            </p:childTnLst>
                          </p:cTn>
                        </p:par>
                        <p:par>
                          <p:cTn id="34" fill="hold">
                            <p:stCondLst>
                              <p:cond delay="3400"/>
                            </p:stCondLst>
                            <p:childTnLst>
                              <p:par>
                                <p:cTn id="35" presetID="22" presetClass="entr" presetSubtype="8"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par>
                          <p:cTn id="38" fill="hold">
                            <p:stCondLst>
                              <p:cond delay="3900"/>
                            </p:stCondLst>
                            <p:childTnLst>
                              <p:par>
                                <p:cTn id="39" presetID="53" presetClass="entr" presetSubtype="528"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p:cTn id="41" dur="500" fill="hold"/>
                                        <p:tgtEl>
                                          <p:spTgt spid="41"/>
                                        </p:tgtEl>
                                        <p:attrNameLst>
                                          <p:attrName>ppt_w</p:attrName>
                                        </p:attrNameLst>
                                      </p:cBhvr>
                                      <p:tavLst>
                                        <p:tav tm="0">
                                          <p:val>
                                            <p:fltVal val="0"/>
                                          </p:val>
                                        </p:tav>
                                        <p:tav tm="100000">
                                          <p:val>
                                            <p:strVal val="#ppt_w"/>
                                          </p:val>
                                        </p:tav>
                                      </p:tavLst>
                                    </p:anim>
                                    <p:anim calcmode="lin" valueType="num">
                                      <p:cBhvr>
                                        <p:cTn id="42" dur="500" fill="hold"/>
                                        <p:tgtEl>
                                          <p:spTgt spid="41"/>
                                        </p:tgtEl>
                                        <p:attrNameLst>
                                          <p:attrName>ppt_h</p:attrName>
                                        </p:attrNameLst>
                                      </p:cBhvr>
                                      <p:tavLst>
                                        <p:tav tm="0">
                                          <p:val>
                                            <p:fltVal val="0"/>
                                          </p:val>
                                        </p:tav>
                                        <p:tav tm="100000">
                                          <p:val>
                                            <p:strVal val="#ppt_h"/>
                                          </p:val>
                                        </p:tav>
                                      </p:tavLst>
                                    </p:anim>
                                    <p:animEffect transition="in" filter="fade">
                                      <p:cBhvr>
                                        <p:cTn id="43" dur="500"/>
                                        <p:tgtEl>
                                          <p:spTgt spid="41"/>
                                        </p:tgtEl>
                                      </p:cBhvr>
                                    </p:animEffect>
                                    <p:anim calcmode="lin" valueType="num">
                                      <p:cBhvr>
                                        <p:cTn id="44" dur="500" fill="hold"/>
                                        <p:tgtEl>
                                          <p:spTgt spid="41"/>
                                        </p:tgtEl>
                                        <p:attrNameLst>
                                          <p:attrName>ppt_x</p:attrName>
                                        </p:attrNameLst>
                                      </p:cBhvr>
                                      <p:tavLst>
                                        <p:tav tm="0">
                                          <p:val>
                                            <p:fltVal val="0.5"/>
                                          </p:val>
                                        </p:tav>
                                        <p:tav tm="100000">
                                          <p:val>
                                            <p:strVal val="#ppt_x"/>
                                          </p:val>
                                        </p:tav>
                                      </p:tavLst>
                                    </p:anim>
                                    <p:anim calcmode="lin" valueType="num">
                                      <p:cBhvr>
                                        <p:cTn id="45" dur="500" fill="hold"/>
                                        <p:tgtEl>
                                          <p:spTgt spid="41"/>
                                        </p:tgtEl>
                                        <p:attrNameLst>
                                          <p:attrName>ppt_y</p:attrName>
                                        </p:attrNameLst>
                                      </p:cBhvr>
                                      <p:tavLst>
                                        <p:tav tm="0">
                                          <p:val>
                                            <p:fltVal val="0.5"/>
                                          </p:val>
                                        </p:tav>
                                        <p:tav tm="100000">
                                          <p:val>
                                            <p:strVal val="#ppt_y"/>
                                          </p:val>
                                        </p:tav>
                                      </p:tavLst>
                                    </p:anim>
                                  </p:childTnLst>
                                </p:cTn>
                              </p:par>
                            </p:childTnLst>
                          </p:cTn>
                        </p:par>
                        <p:par>
                          <p:cTn id="46" fill="hold">
                            <p:stCondLst>
                              <p:cond delay="4400"/>
                            </p:stCondLst>
                            <p:childTnLst>
                              <p:par>
                                <p:cTn id="47" presetID="42" presetClass="entr" presetSubtype="0" fill="hold" grpId="0" nodeType="after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500"/>
                                        <p:tgtEl>
                                          <p:spTgt spid="50"/>
                                        </p:tgtEl>
                                      </p:cBhvr>
                                    </p:animEffect>
                                    <p:anim calcmode="lin" valueType="num">
                                      <p:cBhvr>
                                        <p:cTn id="50" dur="500" fill="hold"/>
                                        <p:tgtEl>
                                          <p:spTgt spid="50"/>
                                        </p:tgtEl>
                                        <p:attrNameLst>
                                          <p:attrName>ppt_x</p:attrName>
                                        </p:attrNameLst>
                                      </p:cBhvr>
                                      <p:tavLst>
                                        <p:tav tm="0">
                                          <p:val>
                                            <p:strVal val="#ppt_x"/>
                                          </p:val>
                                        </p:tav>
                                        <p:tav tm="100000">
                                          <p:val>
                                            <p:strVal val="#ppt_x"/>
                                          </p:val>
                                        </p:tav>
                                      </p:tavLst>
                                    </p:anim>
                                    <p:anim calcmode="lin" valueType="num">
                                      <p:cBhvr>
                                        <p:cTn id="51" dur="500" fill="hold"/>
                                        <p:tgtEl>
                                          <p:spTgt spid="50"/>
                                        </p:tgtEl>
                                        <p:attrNameLst>
                                          <p:attrName>ppt_y</p:attrName>
                                        </p:attrNameLst>
                                      </p:cBhvr>
                                      <p:tavLst>
                                        <p:tav tm="0">
                                          <p:val>
                                            <p:strVal val="#ppt_y+.1"/>
                                          </p:val>
                                        </p:tav>
                                        <p:tav tm="100000">
                                          <p:val>
                                            <p:strVal val="#ppt_y"/>
                                          </p:val>
                                        </p:tav>
                                      </p:tavLst>
                                    </p:anim>
                                  </p:childTnLst>
                                </p:cTn>
                              </p:par>
                            </p:childTnLst>
                          </p:cTn>
                        </p:par>
                        <p:par>
                          <p:cTn id="52" fill="hold">
                            <p:stCondLst>
                              <p:cond delay="4900"/>
                            </p:stCondLst>
                            <p:childTnLst>
                              <p:par>
                                <p:cTn id="53" presetID="53" presetClass="entr" presetSubtype="528" fill="hold" nodeType="after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p:cTn id="55" dur="500" fill="hold"/>
                                        <p:tgtEl>
                                          <p:spTgt spid="44"/>
                                        </p:tgtEl>
                                        <p:attrNameLst>
                                          <p:attrName>ppt_w</p:attrName>
                                        </p:attrNameLst>
                                      </p:cBhvr>
                                      <p:tavLst>
                                        <p:tav tm="0">
                                          <p:val>
                                            <p:fltVal val="0"/>
                                          </p:val>
                                        </p:tav>
                                        <p:tav tm="100000">
                                          <p:val>
                                            <p:strVal val="#ppt_w"/>
                                          </p:val>
                                        </p:tav>
                                      </p:tavLst>
                                    </p:anim>
                                    <p:anim calcmode="lin" valueType="num">
                                      <p:cBhvr>
                                        <p:cTn id="56" dur="500" fill="hold"/>
                                        <p:tgtEl>
                                          <p:spTgt spid="44"/>
                                        </p:tgtEl>
                                        <p:attrNameLst>
                                          <p:attrName>ppt_h</p:attrName>
                                        </p:attrNameLst>
                                      </p:cBhvr>
                                      <p:tavLst>
                                        <p:tav tm="0">
                                          <p:val>
                                            <p:fltVal val="0"/>
                                          </p:val>
                                        </p:tav>
                                        <p:tav tm="100000">
                                          <p:val>
                                            <p:strVal val="#ppt_h"/>
                                          </p:val>
                                        </p:tav>
                                      </p:tavLst>
                                    </p:anim>
                                    <p:animEffect transition="in" filter="fade">
                                      <p:cBhvr>
                                        <p:cTn id="57" dur="500"/>
                                        <p:tgtEl>
                                          <p:spTgt spid="44"/>
                                        </p:tgtEl>
                                      </p:cBhvr>
                                    </p:animEffect>
                                    <p:anim calcmode="lin" valueType="num">
                                      <p:cBhvr>
                                        <p:cTn id="58" dur="500" fill="hold"/>
                                        <p:tgtEl>
                                          <p:spTgt spid="44"/>
                                        </p:tgtEl>
                                        <p:attrNameLst>
                                          <p:attrName>ppt_x</p:attrName>
                                        </p:attrNameLst>
                                      </p:cBhvr>
                                      <p:tavLst>
                                        <p:tav tm="0">
                                          <p:val>
                                            <p:fltVal val="0.5"/>
                                          </p:val>
                                        </p:tav>
                                        <p:tav tm="100000">
                                          <p:val>
                                            <p:strVal val="#ppt_x"/>
                                          </p:val>
                                        </p:tav>
                                      </p:tavLst>
                                    </p:anim>
                                    <p:anim calcmode="lin" valueType="num">
                                      <p:cBhvr>
                                        <p:cTn id="59" dur="500" fill="hold"/>
                                        <p:tgtEl>
                                          <p:spTgt spid="44"/>
                                        </p:tgtEl>
                                        <p:attrNameLst>
                                          <p:attrName>ppt_y</p:attrName>
                                        </p:attrNameLst>
                                      </p:cBhvr>
                                      <p:tavLst>
                                        <p:tav tm="0">
                                          <p:val>
                                            <p:fltVal val="0.5"/>
                                          </p:val>
                                        </p:tav>
                                        <p:tav tm="100000">
                                          <p:val>
                                            <p:strVal val="#ppt_y"/>
                                          </p:val>
                                        </p:tav>
                                      </p:tavLst>
                                    </p:anim>
                                  </p:childTnLst>
                                </p:cTn>
                              </p:par>
                            </p:childTnLst>
                          </p:cTn>
                        </p:par>
                        <p:par>
                          <p:cTn id="60" fill="hold">
                            <p:stCondLst>
                              <p:cond delay="5400"/>
                            </p:stCondLst>
                            <p:childTnLst>
                              <p:par>
                                <p:cTn id="61" presetID="53" presetClass="entr" presetSubtype="528" fill="hold" nodeType="after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p:cTn id="63" dur="500" fill="hold"/>
                                        <p:tgtEl>
                                          <p:spTgt spid="47"/>
                                        </p:tgtEl>
                                        <p:attrNameLst>
                                          <p:attrName>ppt_w</p:attrName>
                                        </p:attrNameLst>
                                      </p:cBhvr>
                                      <p:tavLst>
                                        <p:tav tm="0">
                                          <p:val>
                                            <p:fltVal val="0"/>
                                          </p:val>
                                        </p:tav>
                                        <p:tav tm="100000">
                                          <p:val>
                                            <p:strVal val="#ppt_w"/>
                                          </p:val>
                                        </p:tav>
                                      </p:tavLst>
                                    </p:anim>
                                    <p:anim calcmode="lin" valueType="num">
                                      <p:cBhvr>
                                        <p:cTn id="64" dur="500" fill="hold"/>
                                        <p:tgtEl>
                                          <p:spTgt spid="47"/>
                                        </p:tgtEl>
                                        <p:attrNameLst>
                                          <p:attrName>ppt_h</p:attrName>
                                        </p:attrNameLst>
                                      </p:cBhvr>
                                      <p:tavLst>
                                        <p:tav tm="0">
                                          <p:val>
                                            <p:fltVal val="0"/>
                                          </p:val>
                                        </p:tav>
                                        <p:tav tm="100000">
                                          <p:val>
                                            <p:strVal val="#ppt_h"/>
                                          </p:val>
                                        </p:tav>
                                      </p:tavLst>
                                    </p:anim>
                                    <p:animEffect transition="in" filter="fade">
                                      <p:cBhvr>
                                        <p:cTn id="65" dur="500"/>
                                        <p:tgtEl>
                                          <p:spTgt spid="47"/>
                                        </p:tgtEl>
                                      </p:cBhvr>
                                    </p:animEffect>
                                    <p:anim calcmode="lin" valueType="num">
                                      <p:cBhvr>
                                        <p:cTn id="66" dur="500" fill="hold"/>
                                        <p:tgtEl>
                                          <p:spTgt spid="47"/>
                                        </p:tgtEl>
                                        <p:attrNameLst>
                                          <p:attrName>ppt_x</p:attrName>
                                        </p:attrNameLst>
                                      </p:cBhvr>
                                      <p:tavLst>
                                        <p:tav tm="0">
                                          <p:val>
                                            <p:fltVal val="0.5"/>
                                          </p:val>
                                        </p:tav>
                                        <p:tav tm="100000">
                                          <p:val>
                                            <p:strVal val="#ppt_x"/>
                                          </p:val>
                                        </p:tav>
                                      </p:tavLst>
                                    </p:anim>
                                    <p:anim calcmode="lin" valueType="num">
                                      <p:cBhvr>
                                        <p:cTn id="67" dur="500" fill="hold"/>
                                        <p:tgtEl>
                                          <p:spTgt spid="4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3628189" y="1129586"/>
            <a:ext cx="4101695" cy="599235"/>
            <a:chOff x="3710491" y="1059582"/>
            <a:chExt cx="4101695" cy="599235"/>
          </a:xfrm>
        </p:grpSpPr>
        <p:grpSp>
          <p:nvGrpSpPr>
            <p:cNvPr id="45" name="组合 44"/>
            <p:cNvGrpSpPr/>
            <p:nvPr/>
          </p:nvGrpSpPr>
          <p:grpSpPr>
            <a:xfrm>
              <a:off x="3710491" y="1059582"/>
              <a:ext cx="4101695" cy="599235"/>
              <a:chOff x="4139952" y="1170041"/>
              <a:chExt cx="3672408" cy="536519"/>
            </a:xfrm>
          </p:grpSpPr>
          <p:sp>
            <p:nvSpPr>
              <p:cNvPr id="47" name="圆角矩形 46"/>
              <p:cNvSpPr/>
              <p:nvPr/>
            </p:nvSpPr>
            <p:spPr>
              <a:xfrm>
                <a:off x="4139952" y="1170041"/>
                <a:ext cx="3672408"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2"/>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4246444" y="1253634"/>
                <a:ext cx="449515" cy="358234"/>
              </a:xfrm>
              <a:prstGeom prst="rect">
                <a:avLst/>
              </a:prstGeom>
              <a:noFill/>
            </p:spPr>
            <p:txBody>
              <a:bodyPr wrap="none" rtlCol="0">
                <a:spAutoFit/>
              </a:bodyPr>
              <a:lstStyle/>
              <a:p>
                <a:r>
                  <a:rPr lang="en-US" altLang="zh-CN" sz="2000" b="1" dirty="0" smtClean="0">
                    <a:solidFill>
                      <a:schemeClr val="accent2"/>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01</a:t>
                </a:r>
                <a:endParaRPr lang="zh-CN" altLang="en-US" sz="2000" b="1" dirty="0">
                  <a:solidFill>
                    <a:schemeClr val="accent2"/>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46" name="TextBox 45"/>
            <p:cNvSpPr txBox="1"/>
            <p:nvPr/>
          </p:nvSpPr>
          <p:spPr>
            <a:xfrm>
              <a:off x="5047052" y="1187322"/>
              <a:ext cx="2031325" cy="338554"/>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公司简介及团队介绍</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3638661" y="2699651"/>
            <a:ext cx="4101695" cy="599235"/>
            <a:chOff x="3720963" y="2324915"/>
            <a:chExt cx="4101695" cy="599235"/>
          </a:xfrm>
        </p:grpSpPr>
        <p:grpSp>
          <p:nvGrpSpPr>
            <p:cNvPr id="51" name="组合 50"/>
            <p:cNvGrpSpPr/>
            <p:nvPr/>
          </p:nvGrpSpPr>
          <p:grpSpPr>
            <a:xfrm>
              <a:off x="3720963" y="2324915"/>
              <a:ext cx="4101695" cy="599235"/>
              <a:chOff x="4139952" y="1170041"/>
              <a:chExt cx="3672408" cy="536519"/>
            </a:xfrm>
          </p:grpSpPr>
          <p:sp>
            <p:nvSpPr>
              <p:cNvPr id="53" name="圆角矩形 52"/>
              <p:cNvSpPr/>
              <p:nvPr/>
            </p:nvSpPr>
            <p:spPr>
              <a:xfrm>
                <a:off x="4139952" y="1170041"/>
                <a:ext cx="3672408"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4"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4"/>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4246444" y="1253634"/>
                <a:ext cx="449515" cy="358234"/>
              </a:xfrm>
              <a:prstGeom prst="rect">
                <a:avLst/>
              </a:prstGeom>
              <a:noFill/>
            </p:spPr>
            <p:txBody>
              <a:bodyPr wrap="none" rtlCol="0">
                <a:spAutoFit/>
              </a:bodyPr>
              <a:lstStyle/>
              <a:p>
                <a:r>
                  <a:rPr lang="en-US" altLang="zh-CN" sz="2000" b="1" dirty="0" smtClean="0">
                    <a:solidFill>
                      <a:schemeClr val="accent4"/>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03</a:t>
                </a:r>
                <a:endParaRPr lang="zh-CN" altLang="en-US" sz="2000" b="1" dirty="0">
                  <a:solidFill>
                    <a:schemeClr val="accent4"/>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52" name="TextBox 51"/>
            <p:cNvSpPr txBox="1"/>
            <p:nvPr/>
          </p:nvSpPr>
          <p:spPr>
            <a:xfrm>
              <a:off x="5052944" y="2459745"/>
              <a:ext cx="2031325" cy="338554"/>
            </a:xfrm>
            <a:prstGeom prst="rect">
              <a:avLst/>
            </a:prstGeom>
            <a:noFill/>
          </p:spPr>
          <p:txBody>
            <a:bodyPr wrap="non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单击此处添加</a:t>
              </a:r>
              <a:r>
                <a:rPr lang="zh-CN" altLang="en-US" sz="1600" b="1" dirty="0" smtClean="0">
                  <a:solidFill>
                    <a:schemeClr val="bg1"/>
                  </a:solidFill>
                  <a:latin typeface="微软雅黑" panose="020B0503020204020204" pitchFamily="34" charset="-122"/>
                  <a:ea typeface="微软雅黑" panose="020B0503020204020204" pitchFamily="34" charset="-122"/>
                </a:rPr>
                <a:t>标题三</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3628189" y="3484685"/>
            <a:ext cx="4101695" cy="599235"/>
            <a:chOff x="3710491" y="3590249"/>
            <a:chExt cx="4101695" cy="599235"/>
          </a:xfrm>
        </p:grpSpPr>
        <p:grpSp>
          <p:nvGrpSpPr>
            <p:cNvPr id="57" name="组合 56"/>
            <p:cNvGrpSpPr/>
            <p:nvPr/>
          </p:nvGrpSpPr>
          <p:grpSpPr>
            <a:xfrm>
              <a:off x="3710491" y="3590249"/>
              <a:ext cx="4101695" cy="599235"/>
              <a:chOff x="4139952" y="1170041"/>
              <a:chExt cx="3672408" cy="536519"/>
            </a:xfrm>
          </p:grpSpPr>
          <p:sp>
            <p:nvSpPr>
              <p:cNvPr id="59" name="圆角矩形 58"/>
              <p:cNvSpPr/>
              <p:nvPr/>
            </p:nvSpPr>
            <p:spPr>
              <a:xfrm>
                <a:off x="4139952" y="1170041"/>
                <a:ext cx="3672408"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0"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5"/>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4246444" y="1253634"/>
                <a:ext cx="449515" cy="358234"/>
              </a:xfrm>
              <a:prstGeom prst="rect">
                <a:avLst/>
              </a:prstGeom>
              <a:noFill/>
            </p:spPr>
            <p:txBody>
              <a:bodyPr wrap="none" rtlCol="0">
                <a:spAutoFit/>
              </a:bodyPr>
              <a:lstStyle/>
              <a:p>
                <a:r>
                  <a:rPr lang="en-US" altLang="zh-CN" sz="2000" b="1" dirty="0" smtClean="0">
                    <a:solidFill>
                      <a:schemeClr val="accent5"/>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04</a:t>
                </a:r>
                <a:endParaRPr lang="zh-CN" altLang="en-US" sz="2000" b="1" dirty="0">
                  <a:solidFill>
                    <a:schemeClr val="accent5"/>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58" name="TextBox 57"/>
            <p:cNvSpPr txBox="1"/>
            <p:nvPr/>
          </p:nvSpPr>
          <p:spPr>
            <a:xfrm>
              <a:off x="5052944" y="3731087"/>
              <a:ext cx="2031325" cy="338554"/>
            </a:xfrm>
            <a:prstGeom prst="rect">
              <a:avLst/>
            </a:prstGeom>
            <a:noFill/>
          </p:spPr>
          <p:txBody>
            <a:bodyPr wrap="non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单击此处添加</a:t>
              </a:r>
              <a:r>
                <a:rPr lang="zh-CN" altLang="en-US" sz="1600" b="1" dirty="0" smtClean="0">
                  <a:solidFill>
                    <a:schemeClr val="bg1"/>
                  </a:solidFill>
                  <a:latin typeface="微软雅黑" panose="020B0503020204020204" pitchFamily="34" charset="-122"/>
                  <a:ea typeface="微软雅黑" panose="020B0503020204020204" pitchFamily="34" charset="-122"/>
                </a:rPr>
                <a:t>标题四</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3628189" y="1914617"/>
            <a:ext cx="4101695" cy="599235"/>
            <a:chOff x="3710491" y="1059582"/>
            <a:chExt cx="4101695" cy="599235"/>
          </a:xfrm>
        </p:grpSpPr>
        <p:grpSp>
          <p:nvGrpSpPr>
            <p:cNvPr id="63" name="组合 62"/>
            <p:cNvGrpSpPr/>
            <p:nvPr/>
          </p:nvGrpSpPr>
          <p:grpSpPr>
            <a:xfrm>
              <a:off x="3710491" y="1059582"/>
              <a:ext cx="4101695" cy="599235"/>
              <a:chOff x="4139952" y="1170041"/>
              <a:chExt cx="3672408" cy="536519"/>
            </a:xfrm>
          </p:grpSpPr>
          <p:sp>
            <p:nvSpPr>
              <p:cNvPr id="65" name="圆角矩形 64"/>
              <p:cNvSpPr/>
              <p:nvPr/>
            </p:nvSpPr>
            <p:spPr>
              <a:xfrm>
                <a:off x="4139952" y="1170041"/>
                <a:ext cx="3672408"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6"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3"/>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7" name="TextBox 66"/>
              <p:cNvSpPr txBox="1"/>
              <p:nvPr/>
            </p:nvSpPr>
            <p:spPr>
              <a:xfrm>
                <a:off x="4246444" y="1253634"/>
                <a:ext cx="449515" cy="358234"/>
              </a:xfrm>
              <a:prstGeom prst="rect">
                <a:avLst/>
              </a:prstGeom>
              <a:noFill/>
            </p:spPr>
            <p:txBody>
              <a:bodyPr wrap="none" rtlCol="0">
                <a:spAutoFit/>
              </a:bodyPr>
              <a:lstStyle/>
              <a:p>
                <a:r>
                  <a:rPr lang="en-US" altLang="zh-CN" sz="2000" b="1" dirty="0" smtClean="0">
                    <a:solidFill>
                      <a:schemeClr val="accent3"/>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02</a:t>
                </a:r>
                <a:endParaRPr lang="zh-CN" altLang="en-US" sz="2000" b="1" dirty="0">
                  <a:solidFill>
                    <a:schemeClr val="accent3"/>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64" name="TextBox 63"/>
            <p:cNvSpPr txBox="1"/>
            <p:nvPr/>
          </p:nvSpPr>
          <p:spPr>
            <a:xfrm>
              <a:off x="5047052" y="1187322"/>
              <a:ext cx="2031325" cy="338554"/>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单击此处添加标题二</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68" name="组合 67"/>
          <p:cNvGrpSpPr/>
          <p:nvPr/>
        </p:nvGrpSpPr>
        <p:grpSpPr>
          <a:xfrm>
            <a:off x="1302305" y="2020643"/>
            <a:ext cx="1197175" cy="1197175"/>
            <a:chOff x="304800" y="673100"/>
            <a:chExt cx="4000500" cy="4000500"/>
          </a:xfrm>
          <a:effectLst>
            <a:outerShdw blurRad="444500" dist="254000" dir="8100000" algn="tr" rotWithShape="0">
              <a:prstClr val="black">
                <a:alpha val="50000"/>
              </a:prstClr>
            </a:outerShdw>
          </a:effectLst>
        </p:grpSpPr>
        <p:sp>
          <p:nvSpPr>
            <p:cNvPr id="69" name="同心圆 6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 name="椭圆 6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TextBox 70"/>
          <p:cNvSpPr txBox="1"/>
          <p:nvPr/>
        </p:nvSpPr>
        <p:spPr>
          <a:xfrm>
            <a:off x="1259632" y="2401471"/>
            <a:ext cx="1257356" cy="430887"/>
          </a:xfrm>
          <a:prstGeom prst="rect">
            <a:avLst/>
          </a:prstGeom>
          <a:noFill/>
        </p:spPr>
        <p:txBody>
          <a:bodyPr wrap="square" lIns="0" tIns="0" rIns="0" bIns="0" rtlCol="0">
            <a:spAutoFit/>
          </a:bodyPr>
          <a:lstStyle/>
          <a:p>
            <a:pPr algn="ctr"/>
            <a:r>
              <a:rPr lang="zh-CN" altLang="en-US" sz="2800" b="1" dirty="0" smtClean="0">
                <a:solidFill>
                  <a:schemeClr val="accent1"/>
                </a:solidFill>
                <a:latin typeface="微软雅黑" pitchFamily="34" charset="-122"/>
                <a:ea typeface="微软雅黑" pitchFamily="34" charset="-122"/>
              </a:rPr>
              <a:t>目录</a:t>
            </a:r>
            <a:endParaRPr lang="zh-CN" altLang="en-US" sz="2800" b="1" dirty="0">
              <a:solidFill>
                <a:schemeClr val="accent1"/>
              </a:solidFill>
              <a:latin typeface="微软雅黑" pitchFamily="34" charset="-122"/>
              <a:ea typeface="微软雅黑" pitchFamily="34" charset="-122"/>
            </a:endParaRPr>
          </a:p>
        </p:txBody>
      </p:sp>
      <p:sp>
        <p:nvSpPr>
          <p:cNvPr id="72" name="Freeform 5"/>
          <p:cNvSpPr>
            <a:spLocks/>
          </p:cNvSpPr>
          <p:nvPr/>
        </p:nvSpPr>
        <p:spPr bwMode="auto">
          <a:xfrm>
            <a:off x="2699792" y="1130176"/>
            <a:ext cx="651442" cy="2953742"/>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gradFill flip="none" rotWithShape="1">
            <a:gsLst>
              <a:gs pos="0">
                <a:schemeClr val="bg1"/>
              </a:gs>
              <a:gs pos="100000">
                <a:schemeClr val="bg1">
                  <a:lumMod val="85000"/>
                </a:schemeClr>
              </a:gs>
            </a:gsLst>
            <a:lin ang="0" scaled="1"/>
            <a:tileRect/>
          </a:gradFill>
          <a:ln w="12700">
            <a:gradFill>
              <a:gsLst>
                <a:gs pos="0">
                  <a:schemeClr val="bg1"/>
                </a:gs>
                <a:gs pos="100000">
                  <a:schemeClr val="bg1">
                    <a:lumMod val="85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mn-lt"/>
              <a:ea typeface="+mn-ea"/>
            </a:endParaRPr>
          </a:p>
        </p:txBody>
      </p:sp>
    </p:spTree>
    <p:extLst>
      <p:ext uri="{BB962C8B-B14F-4D97-AF65-F5344CB8AC3E}">
        <p14:creationId xmlns:p14="http://schemas.microsoft.com/office/powerpoint/2010/main" val="20721482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animEffect transition="in" filter="fade">
                                      <p:cBhvr>
                                        <p:cTn id="9" dur="500"/>
                                        <p:tgtEl>
                                          <p:spTgt spid="68"/>
                                        </p:tgtEl>
                                      </p:cBhvr>
                                    </p:animEffect>
                                    <p:anim calcmode="lin" valueType="num">
                                      <p:cBhvr>
                                        <p:cTn id="10" dur="500" fill="hold"/>
                                        <p:tgtEl>
                                          <p:spTgt spid="68"/>
                                        </p:tgtEl>
                                        <p:attrNameLst>
                                          <p:attrName>ppt_x</p:attrName>
                                        </p:attrNameLst>
                                      </p:cBhvr>
                                      <p:tavLst>
                                        <p:tav tm="0">
                                          <p:val>
                                            <p:fltVal val="0.5"/>
                                          </p:val>
                                        </p:tav>
                                        <p:tav tm="100000">
                                          <p:val>
                                            <p:strVal val="#ppt_x"/>
                                          </p:val>
                                        </p:tav>
                                      </p:tavLst>
                                    </p:anim>
                                    <p:anim calcmode="lin" valueType="num">
                                      <p:cBhvr>
                                        <p:cTn id="11" dur="500" fill="hold"/>
                                        <p:tgtEl>
                                          <p:spTgt spid="68"/>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anim calcmode="lin" valueType="num">
                                      <p:cBhvr>
                                        <p:cTn id="16" dur="500" fill="hold"/>
                                        <p:tgtEl>
                                          <p:spTgt spid="71"/>
                                        </p:tgtEl>
                                        <p:attrNameLst>
                                          <p:attrName>ppt_x</p:attrName>
                                        </p:attrNameLst>
                                      </p:cBhvr>
                                      <p:tavLst>
                                        <p:tav tm="0">
                                          <p:val>
                                            <p:strVal val="#ppt_x"/>
                                          </p:val>
                                        </p:tav>
                                        <p:tav tm="100000">
                                          <p:val>
                                            <p:strVal val="#ppt_x"/>
                                          </p:val>
                                        </p:tav>
                                      </p:tavLst>
                                    </p:anim>
                                    <p:anim calcmode="lin" valueType="num">
                                      <p:cBhvr>
                                        <p:cTn id="17" dur="500" fill="hold"/>
                                        <p:tgtEl>
                                          <p:spTgt spid="71"/>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wipe(left)">
                                      <p:cBhvr>
                                        <p:cTn id="21" dur="500"/>
                                        <p:tgtEl>
                                          <p:spTgt spid="72"/>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p:tgtEl>
                                          <p:spTgt spid="43"/>
                                        </p:tgtEl>
                                        <p:attrNameLst>
                                          <p:attrName>ppt_x</p:attrName>
                                        </p:attrNameLst>
                                      </p:cBhvr>
                                      <p:tavLst>
                                        <p:tav tm="0">
                                          <p:val>
                                            <p:strVal val="#ppt_x-#ppt_w*1.125000"/>
                                          </p:val>
                                        </p:tav>
                                        <p:tav tm="100000">
                                          <p:val>
                                            <p:strVal val="#ppt_x"/>
                                          </p:val>
                                        </p:tav>
                                      </p:tavLst>
                                    </p:anim>
                                    <p:animEffect transition="in" filter="wipe(right)">
                                      <p:cBhvr>
                                        <p:cTn id="26" dur="500"/>
                                        <p:tgtEl>
                                          <p:spTgt spid="43"/>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additive="base">
                                        <p:cTn id="30" dur="500"/>
                                        <p:tgtEl>
                                          <p:spTgt spid="62"/>
                                        </p:tgtEl>
                                        <p:attrNameLst>
                                          <p:attrName>ppt_x</p:attrName>
                                        </p:attrNameLst>
                                      </p:cBhvr>
                                      <p:tavLst>
                                        <p:tav tm="0">
                                          <p:val>
                                            <p:strVal val="#ppt_x-#ppt_w*1.125000"/>
                                          </p:val>
                                        </p:tav>
                                        <p:tav tm="100000">
                                          <p:val>
                                            <p:strVal val="#ppt_x"/>
                                          </p:val>
                                        </p:tav>
                                      </p:tavLst>
                                    </p:anim>
                                    <p:animEffect transition="in" filter="wipe(right)">
                                      <p:cBhvr>
                                        <p:cTn id="31" dur="500"/>
                                        <p:tgtEl>
                                          <p:spTgt spid="62"/>
                                        </p:tgtEl>
                                      </p:cBhvr>
                                    </p:animEffect>
                                  </p:childTnLst>
                                </p:cTn>
                              </p:par>
                              <p:par>
                                <p:cTn id="32" presetID="12" presetClass="entr" presetSubtype="8" fill="hold" nodeType="withEffect">
                                  <p:stCondLst>
                                    <p:cond delay="60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500"/>
                                        <p:tgtEl>
                                          <p:spTgt spid="50"/>
                                        </p:tgtEl>
                                        <p:attrNameLst>
                                          <p:attrName>ppt_x</p:attrName>
                                        </p:attrNameLst>
                                      </p:cBhvr>
                                      <p:tavLst>
                                        <p:tav tm="0">
                                          <p:val>
                                            <p:strVal val="#ppt_x-#ppt_w*1.125000"/>
                                          </p:val>
                                        </p:tav>
                                        <p:tav tm="100000">
                                          <p:val>
                                            <p:strVal val="#ppt_x"/>
                                          </p:val>
                                        </p:tav>
                                      </p:tavLst>
                                    </p:anim>
                                    <p:animEffect transition="in" filter="wipe(right)">
                                      <p:cBhvr>
                                        <p:cTn id="35" dur="500"/>
                                        <p:tgtEl>
                                          <p:spTgt spid="50"/>
                                        </p:tgtEl>
                                      </p:cBhvr>
                                    </p:animEffect>
                                  </p:childTnLst>
                                </p:cTn>
                              </p:par>
                              <p:par>
                                <p:cTn id="36" presetID="12" presetClass="entr" presetSubtype="8" fill="hold" nodeType="withEffect">
                                  <p:stCondLst>
                                    <p:cond delay="1100"/>
                                  </p:stCondLst>
                                  <p:childTnLst>
                                    <p:set>
                                      <p:cBhvr>
                                        <p:cTn id="37" dur="1" fill="hold">
                                          <p:stCondLst>
                                            <p:cond delay="0"/>
                                          </p:stCondLst>
                                        </p:cTn>
                                        <p:tgtEl>
                                          <p:spTgt spid="56"/>
                                        </p:tgtEl>
                                        <p:attrNameLst>
                                          <p:attrName>style.visibility</p:attrName>
                                        </p:attrNameLst>
                                      </p:cBhvr>
                                      <p:to>
                                        <p:strVal val="visible"/>
                                      </p:to>
                                    </p:set>
                                    <p:anim calcmode="lin" valueType="num">
                                      <p:cBhvr additive="base">
                                        <p:cTn id="38" dur="500"/>
                                        <p:tgtEl>
                                          <p:spTgt spid="56"/>
                                        </p:tgtEl>
                                        <p:attrNameLst>
                                          <p:attrName>ppt_x</p:attrName>
                                        </p:attrNameLst>
                                      </p:cBhvr>
                                      <p:tavLst>
                                        <p:tav tm="0">
                                          <p:val>
                                            <p:strVal val="#ppt_x-#ppt_w*1.125000"/>
                                          </p:val>
                                        </p:tav>
                                        <p:tav tm="100000">
                                          <p:val>
                                            <p:strVal val="#ppt_x"/>
                                          </p:val>
                                        </p:tav>
                                      </p:tavLst>
                                    </p:anim>
                                    <p:animEffect transition="in" filter="wipe(right)">
                                      <p:cBhvr>
                                        <p:cTn id="3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20375909">
            <a:off x="3317087" y="2679650"/>
            <a:ext cx="2205453" cy="1739611"/>
          </a:xfrm>
          <a:prstGeom prst="ellipse">
            <a:avLst/>
          </a:prstGeom>
          <a:solidFill>
            <a:schemeClr val="tx1">
              <a:alpha val="41000"/>
            </a:schemeClr>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3" name="椭圆 2"/>
          <p:cNvSpPr/>
          <p:nvPr/>
        </p:nvSpPr>
        <p:spPr>
          <a:xfrm>
            <a:off x="5557224" y="2377126"/>
            <a:ext cx="2255136" cy="1778800"/>
          </a:xfrm>
          <a:prstGeom prst="ellipse">
            <a:avLst/>
          </a:prstGeom>
          <a:solidFill>
            <a:schemeClr val="tx1">
              <a:alpha val="41000"/>
            </a:schemeClr>
          </a:soli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nvGrpSpPr>
          <p:cNvPr id="51" name="组合 50"/>
          <p:cNvGrpSpPr/>
          <p:nvPr/>
        </p:nvGrpSpPr>
        <p:grpSpPr>
          <a:xfrm>
            <a:off x="4675298" y="1078929"/>
            <a:ext cx="2982802" cy="2982802"/>
            <a:chOff x="1403648" y="1115468"/>
            <a:chExt cx="1294414" cy="1294414"/>
          </a:xfrm>
        </p:grpSpPr>
        <p:sp>
          <p:nvSpPr>
            <p:cNvPr id="52" name="椭圆 51"/>
            <p:cNvSpPr/>
            <p:nvPr/>
          </p:nvSpPr>
          <p:spPr>
            <a:xfrm>
              <a:off x="1539485" y="1259632"/>
              <a:ext cx="1022740" cy="10227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endParaRPr>
            </a:p>
          </p:txBody>
        </p:sp>
        <p:grpSp>
          <p:nvGrpSpPr>
            <p:cNvPr id="53" name="组合 52"/>
            <p:cNvGrpSpPr/>
            <p:nvPr/>
          </p:nvGrpSpPr>
          <p:grpSpPr>
            <a:xfrm>
              <a:off x="1403648" y="1115468"/>
              <a:ext cx="1294414" cy="1294414"/>
              <a:chOff x="2555776" y="915566"/>
              <a:chExt cx="1944216" cy="1944216"/>
            </a:xfrm>
            <a:effectLst>
              <a:outerShdw blurRad="63500" dist="50800" dir="8100000" algn="tr" rotWithShape="0">
                <a:prstClr val="black">
                  <a:alpha val="35000"/>
                </a:prstClr>
              </a:outerShdw>
            </a:effectLst>
          </p:grpSpPr>
          <p:sp>
            <p:nvSpPr>
              <p:cNvPr id="55" name="同心圆 54"/>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微软雅黑" panose="020B0503020204020204" pitchFamily="34" charset="-122"/>
                  <a:ea typeface="微软雅黑" panose="020B0503020204020204" pitchFamily="34" charset="-122"/>
                </a:endParaRPr>
              </a:p>
            </p:txBody>
          </p:sp>
          <p:sp>
            <p:nvSpPr>
              <p:cNvPr id="56" name="同心圆 55"/>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微软雅黑" panose="020B0503020204020204" pitchFamily="34" charset="-122"/>
                  <a:ea typeface="微软雅黑" panose="020B0503020204020204" pitchFamily="34" charset="-122"/>
                </a:endParaRPr>
              </a:p>
            </p:txBody>
          </p:sp>
        </p:grpSp>
        <p:sp>
          <p:nvSpPr>
            <p:cNvPr id="54" name="TextBox 53"/>
            <p:cNvSpPr txBox="1"/>
            <p:nvPr/>
          </p:nvSpPr>
          <p:spPr>
            <a:xfrm>
              <a:off x="1687876" y="1565684"/>
              <a:ext cx="725958" cy="414043"/>
            </a:xfrm>
            <a:prstGeom prst="rect">
              <a:avLst/>
            </a:prstGeom>
            <a:noFill/>
          </p:spPr>
          <p:txBody>
            <a:bodyPr wrap="square" rtlCol="0">
              <a:spAutoFit/>
            </a:bodyPr>
            <a:lstStyle>
              <a:defPPr>
                <a:defRPr lang="zh-CN"/>
              </a:defPPr>
              <a:lvl1pPr algn="ctr">
                <a:defRPr sz="1600" b="1">
                  <a:solidFill>
                    <a:schemeClr val="tx1">
                      <a:lumMod val="65000"/>
                      <a:lumOff val="35000"/>
                    </a:schemeClr>
                  </a:solidFill>
                  <a:effectLst>
                    <a:innerShdw blurRad="63500" dist="50800" dir="13500000">
                      <a:prstClr val="black">
                        <a:alpha val="50000"/>
                      </a:prstClr>
                    </a:innerShdw>
                  </a:effectLst>
                </a:defRPr>
              </a:lvl1pPr>
            </a:lstStyle>
            <a:p>
              <a:r>
                <a:rPr lang="zh-CN" altLang="en-US" sz="2800" dirty="0">
                  <a:solidFill>
                    <a:schemeClr val="bg1"/>
                  </a:solidFill>
                  <a:effectLst/>
                  <a:latin typeface="微软雅黑" panose="020B0503020204020204" pitchFamily="34" charset="-122"/>
                  <a:ea typeface="微软雅黑" panose="020B0503020204020204" pitchFamily="34" charset="-122"/>
                </a:rPr>
                <a:t>添加</a:t>
              </a:r>
              <a:endParaRPr lang="en-US" altLang="zh-CN" sz="2800" dirty="0">
                <a:solidFill>
                  <a:schemeClr val="bg1"/>
                </a:solidFill>
                <a:effectLst/>
                <a:latin typeface="微软雅黑" panose="020B0503020204020204" pitchFamily="34" charset="-122"/>
                <a:ea typeface="微软雅黑" panose="020B0503020204020204" pitchFamily="34" charset="-122"/>
              </a:endParaRPr>
            </a:p>
            <a:p>
              <a:r>
                <a:rPr lang="zh-CN" altLang="en-US" sz="2800" dirty="0">
                  <a:solidFill>
                    <a:schemeClr val="bg1"/>
                  </a:solidFill>
                  <a:effectLst/>
                  <a:latin typeface="微软雅黑" panose="020B0503020204020204" pitchFamily="34" charset="-122"/>
                  <a:ea typeface="微软雅黑" panose="020B0503020204020204" pitchFamily="34" charset="-122"/>
                </a:rPr>
                <a:t>文本</a:t>
              </a:r>
            </a:p>
          </p:txBody>
        </p:sp>
      </p:grpSp>
      <p:grpSp>
        <p:nvGrpSpPr>
          <p:cNvPr id="20" name="组合 19"/>
          <p:cNvGrpSpPr/>
          <p:nvPr/>
        </p:nvGrpSpPr>
        <p:grpSpPr>
          <a:xfrm>
            <a:off x="3138609" y="2355726"/>
            <a:ext cx="2009455" cy="2009455"/>
            <a:chOff x="2956024" y="2454101"/>
            <a:chExt cx="2009455" cy="2009455"/>
          </a:xfrm>
        </p:grpSpPr>
        <p:grpSp>
          <p:nvGrpSpPr>
            <p:cNvPr id="21" name="组合 20"/>
            <p:cNvGrpSpPr/>
            <p:nvPr/>
          </p:nvGrpSpPr>
          <p:grpSpPr>
            <a:xfrm>
              <a:off x="2956024" y="2454101"/>
              <a:ext cx="2009455" cy="2009455"/>
              <a:chOff x="56271" y="2371006"/>
              <a:chExt cx="3888432" cy="3888432"/>
            </a:xfrm>
          </p:grpSpPr>
          <p:sp>
            <p:nvSpPr>
              <p:cNvPr id="24" name="椭圆 23"/>
              <p:cNvSpPr/>
              <p:nvPr/>
            </p:nvSpPr>
            <p:spPr>
              <a:xfrm>
                <a:off x="56271" y="2371006"/>
                <a:ext cx="3888432" cy="3888432"/>
              </a:xfrm>
              <a:prstGeom prst="ellipse">
                <a:avLst/>
              </a:prstGeom>
              <a:solidFill>
                <a:sysClr val="window" lastClr="FFFFFF">
                  <a:lumMod val="95000"/>
                </a:sysClr>
              </a:solid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25" name="椭圆 24"/>
              <p:cNvSpPr/>
              <p:nvPr/>
            </p:nvSpPr>
            <p:spPr>
              <a:xfrm>
                <a:off x="366749" y="2703927"/>
                <a:ext cx="3237436" cy="3237436"/>
              </a:xfrm>
              <a:prstGeom prst="ellipse">
                <a:avLst/>
              </a:prstGeom>
              <a:solidFill>
                <a:schemeClr val="accent3"/>
              </a:solidFill>
              <a:ln w="25400" cap="flat" cmpd="sng" algn="ctr">
                <a:noFill/>
                <a:prstDash val="solid"/>
              </a:ln>
              <a:effectLst>
                <a:innerShdw blurRad="304800" dist="152400" dir="13500000">
                  <a:prstClr val="black">
                    <a:alpha val="33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grpSp>
        <p:sp>
          <p:nvSpPr>
            <p:cNvPr id="22" name="TextBox 21"/>
            <p:cNvSpPr txBox="1"/>
            <p:nvPr/>
          </p:nvSpPr>
          <p:spPr>
            <a:xfrm>
              <a:off x="3628032" y="2855431"/>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标题</a:t>
              </a:r>
            </a:p>
          </p:txBody>
        </p:sp>
        <p:sp>
          <p:nvSpPr>
            <p:cNvPr id="23" name="TextBox 42"/>
            <p:cNvSpPr txBox="1"/>
            <p:nvPr/>
          </p:nvSpPr>
          <p:spPr>
            <a:xfrm>
              <a:off x="3231118" y="3328606"/>
              <a:ext cx="1467707" cy="707886"/>
            </a:xfrm>
            <a:prstGeom prst="rect">
              <a:avLst/>
            </a:prstGeom>
            <a:noFill/>
          </p:spPr>
          <p:txBody>
            <a:bodyPr wrap="square" rtlCol="0">
              <a:spAutoFit/>
            </a:bodyPr>
            <a:lstStyle/>
            <a:p>
              <a:pPr algn="ctr"/>
              <a:r>
                <a:rPr lang="zh-CN" altLang="en-US" sz="1000" dirty="0">
                  <a:solidFill>
                    <a:schemeClr val="bg1"/>
                  </a:solidFill>
                  <a:latin typeface="微软雅黑" panose="020B0503020204020204" pitchFamily="34" charset="-122"/>
                  <a:ea typeface="微软雅黑" panose="020B0503020204020204" pitchFamily="34" charset="-122"/>
                </a:rPr>
                <a:t>单击此处添加文本</a:t>
              </a:r>
              <a:endParaRPr lang="en-US" altLang="zh-CN" sz="1000" dirty="0">
                <a:solidFill>
                  <a:schemeClr val="bg1"/>
                </a:solidFill>
                <a:latin typeface="微软雅黑" panose="020B0503020204020204" pitchFamily="34" charset="-122"/>
                <a:ea typeface="微软雅黑" panose="020B0503020204020204" pitchFamily="34" charset="-122"/>
              </a:endParaRPr>
            </a:p>
            <a:p>
              <a:pPr algn="ctr"/>
              <a:r>
                <a:rPr lang="zh-CN" altLang="en-US" sz="1000" dirty="0">
                  <a:solidFill>
                    <a:schemeClr val="bg1"/>
                  </a:solidFill>
                  <a:latin typeface="微软雅黑" panose="020B0503020204020204" pitchFamily="34" charset="-122"/>
                  <a:ea typeface="微软雅黑" panose="020B0503020204020204" pitchFamily="34" charset="-122"/>
                </a:rPr>
                <a:t>单击此处添加</a:t>
              </a:r>
              <a:r>
                <a:rPr lang="zh-CN" altLang="en-US" sz="1000" dirty="0" smtClean="0">
                  <a:solidFill>
                    <a:schemeClr val="bg1"/>
                  </a:solidFill>
                  <a:latin typeface="微软雅黑" panose="020B0503020204020204" pitchFamily="34" charset="-122"/>
                  <a:ea typeface="微软雅黑" panose="020B0503020204020204" pitchFamily="34" charset="-122"/>
                </a:rPr>
                <a:t>文本</a:t>
              </a:r>
              <a:endParaRPr lang="en-US" altLang="zh-CN" sz="10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000" dirty="0">
                  <a:solidFill>
                    <a:schemeClr val="bg1"/>
                  </a:solidFill>
                  <a:latin typeface="微软雅黑" panose="020B0503020204020204" pitchFamily="34" charset="-122"/>
                  <a:ea typeface="微软雅黑" panose="020B0503020204020204" pitchFamily="34" charset="-122"/>
                </a:rPr>
                <a:t>单击此处添加文本</a:t>
              </a:r>
              <a:endParaRPr lang="en-US" altLang="zh-CN" sz="1000" dirty="0">
                <a:solidFill>
                  <a:schemeClr val="bg1"/>
                </a:solidFill>
                <a:latin typeface="微软雅黑" panose="020B0503020204020204" pitchFamily="34" charset="-122"/>
                <a:ea typeface="微软雅黑" panose="020B0503020204020204" pitchFamily="34" charset="-122"/>
              </a:endParaRPr>
            </a:p>
            <a:p>
              <a:pPr algn="ctr"/>
              <a:r>
                <a:rPr lang="zh-CN" altLang="en-US" sz="1000" dirty="0">
                  <a:solidFill>
                    <a:schemeClr val="bg1"/>
                  </a:solidFill>
                  <a:latin typeface="微软雅黑" panose="020B0503020204020204" pitchFamily="34" charset="-122"/>
                  <a:ea typeface="微软雅黑" panose="020B0503020204020204" pitchFamily="34" charset="-122"/>
                </a:rPr>
                <a:t>单击此处添加</a:t>
              </a:r>
              <a:r>
                <a:rPr lang="zh-CN" altLang="en-US" sz="1000" dirty="0" smtClean="0">
                  <a:solidFill>
                    <a:schemeClr val="bg1"/>
                  </a:solidFill>
                  <a:latin typeface="微软雅黑" panose="020B0503020204020204" pitchFamily="34" charset="-122"/>
                  <a:ea typeface="微软雅黑" panose="020B0503020204020204" pitchFamily="34" charset="-122"/>
                </a:rPr>
                <a:t>文本</a:t>
              </a:r>
              <a:endParaRPr lang="en-US" altLang="zh-CN" sz="1000" dirty="0">
                <a:solidFill>
                  <a:schemeClr val="bg1"/>
                </a:solidFill>
                <a:latin typeface="微软雅黑" panose="020B0503020204020204" pitchFamily="34" charset="-122"/>
                <a:ea typeface="微软雅黑" panose="020B0503020204020204" pitchFamily="34" charset="-122"/>
              </a:endParaRPr>
            </a:p>
          </p:txBody>
        </p:sp>
      </p:grpSp>
      <p:sp>
        <p:nvSpPr>
          <p:cNvPr id="26" name="TextBox 25"/>
          <p:cNvSpPr txBox="1"/>
          <p:nvPr/>
        </p:nvSpPr>
        <p:spPr>
          <a:xfrm>
            <a:off x="1563032" y="1342563"/>
            <a:ext cx="3008968" cy="852541"/>
          </a:xfrm>
          <a:prstGeom prst="rect">
            <a:avLst/>
          </a:prstGeom>
          <a:noFill/>
        </p:spPr>
        <p:txBody>
          <a:bodyPr wrap="square" rtlCol="0">
            <a:spAutoFit/>
          </a:bodyPr>
          <a:lstStyle/>
          <a:p>
            <a:pPr lvl="0">
              <a:lnSpc>
                <a:spcPct val="130000"/>
              </a:lnSpc>
            </a:pPr>
            <a:r>
              <a:rPr lang="zh-CN" altLang="en-US" sz="1600" b="1" kern="0" dirty="0" smtClean="0">
                <a:solidFill>
                  <a:schemeClr val="accent2"/>
                </a:solidFill>
                <a:latin typeface="微软雅黑" pitchFamily="34" charset="-122"/>
                <a:ea typeface="微软雅黑" pitchFamily="34" charset="-122"/>
              </a:rPr>
              <a:t>单击填加标题</a:t>
            </a:r>
            <a:endParaRPr lang="en-US" altLang="zh-CN" sz="1600" b="1" kern="0" dirty="0" smtClean="0">
              <a:solidFill>
                <a:schemeClr val="accent2"/>
              </a:solidFill>
              <a:latin typeface="微软雅黑" pitchFamily="34" charset="-122"/>
              <a:ea typeface="微软雅黑" pitchFamily="34" charset="-122"/>
            </a:endParaRPr>
          </a:p>
          <a:p>
            <a:pPr lvl="0">
              <a:lnSpc>
                <a:spcPct val="130000"/>
              </a:lnSpc>
            </a:pPr>
            <a:r>
              <a:rPr lang="zh-CN" altLang="en-US" sz="1100" kern="0" dirty="0" smtClean="0">
                <a:solidFill>
                  <a:sysClr val="windowText" lastClr="000000">
                    <a:lumMod val="65000"/>
                    <a:lumOff val="35000"/>
                  </a:sysClr>
                </a:solidFill>
                <a:latin typeface="微软雅黑" pitchFamily="34" charset="-122"/>
                <a:ea typeface="微软雅黑" pitchFamily="34" charset="-122"/>
              </a:rPr>
              <a:t>单击</a:t>
            </a:r>
            <a:r>
              <a:rPr lang="zh-CN" altLang="en-US" sz="1100" kern="0" dirty="0">
                <a:solidFill>
                  <a:sysClr val="windowText" lastClr="000000">
                    <a:lumMod val="65000"/>
                    <a:lumOff val="35000"/>
                  </a:sysClr>
                </a:solidFill>
                <a:latin typeface="微软雅黑" pitchFamily="34" charset="-122"/>
                <a:ea typeface="微软雅黑" pitchFamily="34" charset="-122"/>
              </a:rPr>
              <a:t>此处添加文本，单击此处添加文本</a:t>
            </a:r>
          </a:p>
          <a:p>
            <a:pPr lvl="0">
              <a:lnSpc>
                <a:spcPct val="130000"/>
              </a:lnSpc>
            </a:pPr>
            <a:r>
              <a:rPr lang="zh-CN" altLang="en-US" sz="1100" kern="0" dirty="0">
                <a:solidFill>
                  <a:sysClr val="windowText" lastClr="000000">
                    <a:lumMod val="65000"/>
                    <a:lumOff val="35000"/>
                  </a:sysClr>
                </a:solidFill>
                <a:latin typeface="微软雅黑" pitchFamily="34" charset="-122"/>
                <a:ea typeface="微软雅黑" pitchFamily="34" charset="-122"/>
              </a:rPr>
              <a:t>单击此处添加文本，单击此处添加</a:t>
            </a:r>
            <a:r>
              <a:rPr lang="zh-CN" altLang="en-US" sz="1100" kern="0" dirty="0" smtClean="0">
                <a:solidFill>
                  <a:sysClr val="windowText" lastClr="000000">
                    <a:lumMod val="65000"/>
                    <a:lumOff val="35000"/>
                  </a:sysClr>
                </a:solidFill>
                <a:latin typeface="微软雅黑" pitchFamily="34" charset="-122"/>
                <a:ea typeface="微软雅黑" pitchFamily="34" charset="-122"/>
              </a:rPr>
              <a:t>文本</a:t>
            </a:r>
            <a:endParaRPr lang="zh-CN" altLang="en-US" sz="1100" kern="0" dirty="0">
              <a:solidFill>
                <a:sysClr val="windowText" lastClr="000000">
                  <a:lumMod val="65000"/>
                  <a:lumOff val="35000"/>
                </a:sysClr>
              </a:solidFill>
              <a:latin typeface="微软雅黑" pitchFamily="34" charset="-122"/>
              <a:ea typeface="微软雅黑" pitchFamily="34" charset="-122"/>
            </a:endParaRPr>
          </a:p>
        </p:txBody>
      </p:sp>
      <p:sp>
        <p:nvSpPr>
          <p:cNvPr id="33" name="TextBox 32"/>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4" name="Image 12" descr="Divider Right.png"/>
          <p:cNvPicPr>
            <a:picLocks noChangeAspect="1"/>
          </p:cNvPicPr>
          <p:nvPr/>
        </p:nvPicPr>
        <p:blipFill>
          <a:blip r:embed="rId2"/>
          <a:stretch>
            <a:fillRect/>
          </a:stretch>
        </p:blipFill>
        <p:spPr>
          <a:xfrm flipH="1">
            <a:off x="2267744" y="457546"/>
            <a:ext cx="1523362" cy="52721"/>
          </a:xfrm>
          <a:prstGeom prst="rect">
            <a:avLst/>
          </a:prstGeom>
        </p:spPr>
      </p:pic>
      <p:sp>
        <p:nvSpPr>
          <p:cNvPr id="35"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6" name="Image 12" descr="Divider Right.png"/>
          <p:cNvPicPr>
            <a:picLocks noChangeAspect="1"/>
          </p:cNvPicPr>
          <p:nvPr/>
        </p:nvPicPr>
        <p:blipFill>
          <a:blip r:embed="rId2"/>
          <a:stretch>
            <a:fillRect/>
          </a:stretch>
        </p:blipFill>
        <p:spPr>
          <a:xfrm rot="10800000" flipH="1">
            <a:off x="5292080" y="457546"/>
            <a:ext cx="1523362" cy="52721"/>
          </a:xfrm>
          <a:prstGeom prst="rect">
            <a:avLst/>
          </a:prstGeom>
        </p:spPr>
      </p:pic>
      <p:grpSp>
        <p:nvGrpSpPr>
          <p:cNvPr id="37" name="组合 36"/>
          <p:cNvGrpSpPr/>
          <p:nvPr/>
        </p:nvGrpSpPr>
        <p:grpSpPr>
          <a:xfrm>
            <a:off x="1479133" y="3188679"/>
            <a:ext cx="1284820" cy="1284820"/>
            <a:chOff x="5760133" y="2274196"/>
            <a:chExt cx="1284820" cy="1284820"/>
          </a:xfrm>
        </p:grpSpPr>
        <p:sp>
          <p:nvSpPr>
            <p:cNvPr id="38" name="椭圆 37"/>
            <p:cNvSpPr/>
            <p:nvPr/>
          </p:nvSpPr>
          <p:spPr>
            <a:xfrm rot="1245109">
              <a:off x="5760133" y="2274196"/>
              <a:ext cx="1284820" cy="1284820"/>
            </a:xfrm>
            <a:prstGeom prst="ellipse">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393700" dist="38100" dir="5400000" algn="t" rotWithShape="0">
                <a:schemeClr val="tx1">
                  <a:alpha val="37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39" name="椭圆 38"/>
            <p:cNvSpPr/>
            <p:nvPr/>
          </p:nvSpPr>
          <p:spPr>
            <a:xfrm>
              <a:off x="5839094" y="2359019"/>
              <a:ext cx="1117070" cy="1117070"/>
            </a:xfrm>
            <a:prstGeom prst="ellipse">
              <a:avLst/>
            </a:prstGeom>
            <a:solidFill>
              <a:schemeClr val="accent2"/>
            </a:solidFill>
            <a:ln w="25400" cap="flat" cmpd="sng" algn="ctr">
              <a:no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40" name="TextBox 39"/>
            <p:cNvSpPr txBox="1"/>
            <p:nvPr/>
          </p:nvSpPr>
          <p:spPr>
            <a:xfrm flipH="1">
              <a:off x="6101415" y="2634973"/>
              <a:ext cx="631932" cy="584775"/>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normalizeH="0" baseline="0" noProof="0" dirty="0" smtClean="0">
                  <a:ln>
                    <a:noFill/>
                  </a:ln>
                  <a:effectLst/>
                  <a:uLnTx/>
                  <a:uFillTx/>
                  <a:latin typeface="微软雅黑" panose="020B0503020204020204" pitchFamily="34" charset="-122"/>
                </a:rPr>
                <a:t>添加</a:t>
              </a:r>
              <a:endParaRPr kumimoji="0" lang="en-US" altLang="zh-CN" sz="1600" b="1" i="0" u="none" strike="noStrike" kern="0" normalizeH="0" baseline="0" noProof="0" dirty="0" smtClean="0">
                <a:ln>
                  <a:noFill/>
                </a:ln>
                <a:effectLst/>
                <a:uLnTx/>
                <a:uFillTx/>
                <a:latin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600" b="1" dirty="0">
                  <a:ln>
                    <a:noFill/>
                  </a:ln>
                  <a:effectLst/>
                  <a:latin typeface="微软雅黑" panose="020B0503020204020204" pitchFamily="34" charset="-122"/>
                </a:rPr>
                <a:t>文本</a:t>
              </a:r>
              <a:endParaRPr kumimoji="0" lang="zh-CN" altLang="en-US" sz="1600" b="1" i="0" u="none" strike="noStrike" kern="0" normalizeH="0" baseline="0" noProof="0" dirty="0">
                <a:ln>
                  <a:noFill/>
                </a:ln>
                <a:effectLst/>
                <a:uLnTx/>
                <a:uFillTx/>
                <a:latin typeface="微软雅黑" panose="020B0503020204020204" pitchFamily="34" charset="-122"/>
              </a:endParaRPr>
            </a:p>
          </p:txBody>
        </p:sp>
      </p:grpSp>
      <p:grpSp>
        <p:nvGrpSpPr>
          <p:cNvPr id="41" name="组合 40"/>
          <p:cNvGrpSpPr/>
          <p:nvPr/>
        </p:nvGrpSpPr>
        <p:grpSpPr>
          <a:xfrm>
            <a:off x="7138669" y="3057858"/>
            <a:ext cx="1284820" cy="1284820"/>
            <a:chOff x="5760133" y="2274196"/>
            <a:chExt cx="1284820" cy="1284820"/>
          </a:xfrm>
        </p:grpSpPr>
        <p:sp>
          <p:nvSpPr>
            <p:cNvPr id="42" name="椭圆 41"/>
            <p:cNvSpPr/>
            <p:nvPr/>
          </p:nvSpPr>
          <p:spPr>
            <a:xfrm rot="1245109">
              <a:off x="5760133" y="2274196"/>
              <a:ext cx="1284820" cy="1284820"/>
            </a:xfrm>
            <a:prstGeom prst="ellipse">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393700" dist="38100" dir="5400000" algn="t" rotWithShape="0">
                <a:schemeClr val="tx1">
                  <a:alpha val="37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43" name="椭圆 42"/>
            <p:cNvSpPr/>
            <p:nvPr/>
          </p:nvSpPr>
          <p:spPr>
            <a:xfrm>
              <a:off x="5872516" y="2392441"/>
              <a:ext cx="1050226" cy="1050226"/>
            </a:xfrm>
            <a:prstGeom prst="ellipse">
              <a:avLst/>
            </a:prstGeom>
            <a:solidFill>
              <a:schemeClr val="accent5"/>
            </a:solidFill>
            <a:ln w="25400" cap="flat" cmpd="sng" algn="ctr">
              <a:no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44" name="TextBox 43"/>
            <p:cNvSpPr txBox="1"/>
            <p:nvPr/>
          </p:nvSpPr>
          <p:spPr>
            <a:xfrm flipH="1">
              <a:off x="6101415" y="2634973"/>
              <a:ext cx="631932" cy="584775"/>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normalizeH="0" baseline="0" noProof="0" dirty="0" smtClean="0">
                  <a:ln>
                    <a:noFill/>
                  </a:ln>
                  <a:effectLst/>
                  <a:uLnTx/>
                  <a:uFillTx/>
                  <a:latin typeface="微软雅黑" panose="020B0503020204020204" pitchFamily="34" charset="-122"/>
                </a:rPr>
                <a:t>添加</a:t>
              </a:r>
              <a:endParaRPr kumimoji="0" lang="en-US" altLang="zh-CN" sz="1600" b="1" i="0" u="none" strike="noStrike" kern="0" normalizeH="0" baseline="0" noProof="0" dirty="0" smtClean="0">
                <a:ln>
                  <a:noFill/>
                </a:ln>
                <a:effectLst/>
                <a:uLnTx/>
                <a:uFillTx/>
                <a:latin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600" b="1" dirty="0">
                  <a:ln>
                    <a:noFill/>
                  </a:ln>
                  <a:effectLst/>
                  <a:latin typeface="微软雅黑" panose="020B0503020204020204" pitchFamily="34" charset="-122"/>
                </a:rPr>
                <a:t>文本</a:t>
              </a:r>
              <a:endParaRPr kumimoji="0" lang="zh-CN" altLang="en-US" sz="1600" b="1" i="0" u="none" strike="noStrike" kern="0" normalizeH="0" baseline="0" noProof="0" dirty="0">
                <a:ln>
                  <a:noFill/>
                </a:ln>
                <a:effectLst/>
                <a:uLnTx/>
                <a:uFillTx/>
                <a:latin typeface="微软雅黑" panose="020B0503020204020204" pitchFamily="34" charset="-122"/>
              </a:endParaRPr>
            </a:p>
          </p:txBody>
        </p:sp>
      </p:grpSp>
    </p:spTree>
    <p:extLst>
      <p:ext uri="{BB962C8B-B14F-4D97-AF65-F5344CB8AC3E}">
        <p14:creationId xmlns:p14="http://schemas.microsoft.com/office/powerpoint/2010/main" val="335283869"/>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p:cTn id="11" dur="500" fill="hold"/>
                                        <p:tgtEl>
                                          <p:spTgt spid="37"/>
                                        </p:tgtEl>
                                        <p:attrNameLst>
                                          <p:attrName>ppt_w</p:attrName>
                                        </p:attrNameLst>
                                      </p:cBhvr>
                                      <p:tavLst>
                                        <p:tav tm="0">
                                          <p:val>
                                            <p:fltVal val="0"/>
                                          </p:val>
                                        </p:tav>
                                        <p:tav tm="100000">
                                          <p:val>
                                            <p:strVal val="#ppt_w"/>
                                          </p:val>
                                        </p:tav>
                                      </p:tavLst>
                                    </p:anim>
                                    <p:anim calcmode="lin" valueType="num">
                                      <p:cBhvr>
                                        <p:cTn id="12" dur="500" fill="hold"/>
                                        <p:tgtEl>
                                          <p:spTgt spid="37"/>
                                        </p:tgtEl>
                                        <p:attrNameLst>
                                          <p:attrName>ppt_h</p:attrName>
                                        </p:attrNameLst>
                                      </p:cBhvr>
                                      <p:tavLst>
                                        <p:tav tm="0">
                                          <p:val>
                                            <p:fltVal val="0"/>
                                          </p:val>
                                        </p:tav>
                                        <p:tav tm="100000">
                                          <p:val>
                                            <p:strVal val="#ppt_h"/>
                                          </p:val>
                                        </p:tav>
                                      </p:tavLst>
                                    </p:anim>
                                    <p:animEffect transition="in" filter="fade">
                                      <p:cBhvr>
                                        <p:cTn id="13" dur="500"/>
                                        <p:tgtEl>
                                          <p:spTgt spid="37"/>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p:cTn id="17" dur="500" fill="hold"/>
                                        <p:tgtEl>
                                          <p:spTgt spid="51"/>
                                        </p:tgtEl>
                                        <p:attrNameLst>
                                          <p:attrName>ppt_w</p:attrName>
                                        </p:attrNameLst>
                                      </p:cBhvr>
                                      <p:tavLst>
                                        <p:tav tm="0">
                                          <p:val>
                                            <p:fltVal val="0"/>
                                          </p:val>
                                        </p:tav>
                                        <p:tav tm="100000">
                                          <p:val>
                                            <p:strVal val="#ppt_w"/>
                                          </p:val>
                                        </p:tav>
                                      </p:tavLst>
                                    </p:anim>
                                    <p:anim calcmode="lin" valueType="num">
                                      <p:cBhvr>
                                        <p:cTn id="18" dur="500" fill="hold"/>
                                        <p:tgtEl>
                                          <p:spTgt spid="51"/>
                                        </p:tgtEl>
                                        <p:attrNameLst>
                                          <p:attrName>ppt_h</p:attrName>
                                        </p:attrNameLst>
                                      </p:cBhvr>
                                      <p:tavLst>
                                        <p:tav tm="0">
                                          <p:val>
                                            <p:fltVal val="0"/>
                                          </p:val>
                                        </p:tav>
                                        <p:tav tm="100000">
                                          <p:val>
                                            <p:strVal val="#ppt_h"/>
                                          </p:val>
                                        </p:tav>
                                      </p:tavLst>
                                    </p:anim>
                                    <p:animEffect transition="in" filter="fade">
                                      <p:cBhvr>
                                        <p:cTn id="19" dur="500"/>
                                        <p:tgtEl>
                                          <p:spTgt spid="51"/>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p:cTn id="29" dur="500" fill="hold"/>
                                        <p:tgtEl>
                                          <p:spTgt spid="41"/>
                                        </p:tgtEl>
                                        <p:attrNameLst>
                                          <p:attrName>ppt_w</p:attrName>
                                        </p:attrNameLst>
                                      </p:cBhvr>
                                      <p:tavLst>
                                        <p:tav tm="0">
                                          <p:val>
                                            <p:fltVal val="0"/>
                                          </p:val>
                                        </p:tav>
                                        <p:tav tm="100000">
                                          <p:val>
                                            <p:strVal val="#ppt_w"/>
                                          </p:val>
                                        </p:tav>
                                      </p:tavLst>
                                    </p:anim>
                                    <p:anim calcmode="lin" valueType="num">
                                      <p:cBhvr>
                                        <p:cTn id="30" dur="500" fill="hold"/>
                                        <p:tgtEl>
                                          <p:spTgt spid="41"/>
                                        </p:tgtEl>
                                        <p:attrNameLst>
                                          <p:attrName>ppt_h</p:attrName>
                                        </p:attrNameLst>
                                      </p:cBhvr>
                                      <p:tavLst>
                                        <p:tav tm="0">
                                          <p:val>
                                            <p:fltVal val="0"/>
                                          </p:val>
                                        </p:tav>
                                        <p:tav tm="100000">
                                          <p:val>
                                            <p:strVal val="#ppt_h"/>
                                          </p:val>
                                        </p:tav>
                                      </p:tavLst>
                                    </p:anim>
                                    <p:animEffect transition="in" filter="fade">
                                      <p:cBhvr>
                                        <p:cTn id="31" dur="500"/>
                                        <p:tgtEl>
                                          <p:spTgt spid="41"/>
                                        </p:tgtEl>
                                      </p:cBhvr>
                                    </p:animEffect>
                                  </p:childTnLst>
                                </p:cTn>
                              </p:par>
                              <p:par>
                                <p:cTn id="32" presetID="10" presetClass="entr" presetSubtype="0" fill="hold" grpId="0" nodeType="withEffect">
                                  <p:stCondLst>
                                    <p:cond delay="70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par>
                                <p:cTn id="35" presetID="10" presetClass="entr" presetSubtype="0" fill="hold" grpId="0" nodeType="withEffect">
                                  <p:stCondLst>
                                    <p:cond delay="90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2" descr="C:\Users\User\Desktop\Espadka\Icons\businessman52.png"/>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115616" y="967897"/>
            <a:ext cx="2783566" cy="2776680"/>
          </a:xfrm>
          <a:prstGeom prst="rect">
            <a:avLst/>
          </a:prstGeom>
          <a:noFill/>
          <a:effectLst>
            <a:innerShdw blurRad="1270000" dist="2540000">
              <a:srgbClr val="CC3333"/>
            </a:innerShdw>
          </a:effectLst>
          <a:extLst>
            <a:ext uri="{909E8E84-426E-40DD-AFC4-6F175D3DCCD1}">
              <a14:hiddenFill xmlns:a14="http://schemas.microsoft.com/office/drawing/2010/main">
                <a:solidFill>
                  <a:srgbClr val="FFFFFF"/>
                </a:solidFill>
              </a14:hiddenFill>
            </a:ext>
          </a:extLst>
        </p:spPr>
      </p:pic>
      <p:pic>
        <p:nvPicPr>
          <p:cNvPr id="64" name="Picture 4" descr="C:\Users\User\Desktop\Espadka\Icons\hierarchical.png"/>
          <p:cNvPicPr>
            <a:picLocks noChangeAspect="1" noChangeArrowheads="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3750"/>
                    </a14:imgEffect>
                    <a14:imgEffect>
                      <a14:brightnessContrast bright="61000" contrast="59000"/>
                    </a14:imgEffect>
                  </a14:imgLayer>
                </a14:imgProps>
              </a:ext>
              <a:ext uri="{28A0092B-C50C-407E-A947-70E740481C1C}">
                <a14:useLocalDpi xmlns:a14="http://schemas.microsoft.com/office/drawing/2010/main" val="0"/>
              </a:ext>
            </a:extLst>
          </a:blip>
          <a:srcRect/>
          <a:stretch>
            <a:fillRect/>
          </a:stretch>
        </p:blipFill>
        <p:spPr bwMode="auto">
          <a:xfrm>
            <a:off x="5647427" y="1379327"/>
            <a:ext cx="2034151" cy="1953819"/>
          </a:xfrm>
          <a:prstGeom prst="rect">
            <a:avLst/>
          </a:prstGeom>
          <a:noFill/>
          <a:effectLst>
            <a:innerShdw blurRad="1270000" dist="2540000">
              <a:srgbClr val="FF9D33"/>
            </a:innerShdw>
          </a:effectLst>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1309474" y="3480995"/>
            <a:ext cx="2517700" cy="531016"/>
          </a:xfrm>
          <a:prstGeom prst="rect">
            <a:avLst/>
          </a:prstGeom>
          <a:noFill/>
        </p:spPr>
        <p:txBody>
          <a:bodyPr wrap="square" lIns="68681" tIns="34340" rIns="68681" bIns="34340" rtlCol="0">
            <a:spAutoFit/>
          </a:bodyPr>
          <a:lstStyle/>
          <a:p>
            <a:pPr algn="ctr"/>
            <a:r>
              <a:rPr lang="zh-CN" altLang="en-US" sz="3000" b="1" dirty="0">
                <a:solidFill>
                  <a:schemeClr val="tx1">
                    <a:lumMod val="75000"/>
                    <a:lumOff val="25000"/>
                  </a:schemeClr>
                </a:solidFill>
                <a:latin typeface="微软雅黑" panose="020B0503020204020204" pitchFamily="34" charset="-122"/>
                <a:ea typeface="微软雅黑" panose="020B0503020204020204" pitchFamily="34" charset="-122"/>
                <a:cs typeface="Open Sans Condensed" pitchFamily="34" charset="0"/>
              </a:rPr>
              <a:t>产品推广</a:t>
            </a:r>
            <a:endParaRPr lang="en-US" sz="3000" b="1" dirty="0">
              <a:solidFill>
                <a:schemeClr val="tx1">
                  <a:lumMod val="75000"/>
                  <a:lumOff val="25000"/>
                </a:schemeClr>
              </a:solidFill>
              <a:latin typeface="微软雅黑" panose="020B0503020204020204" pitchFamily="34" charset="-122"/>
              <a:ea typeface="微软雅黑" panose="020B0503020204020204" pitchFamily="34" charset="-122"/>
              <a:cs typeface="Open Sans Condensed" pitchFamily="34" charset="0"/>
            </a:endParaRPr>
          </a:p>
        </p:txBody>
      </p:sp>
      <p:sp>
        <p:nvSpPr>
          <p:cNvPr id="66" name="TextBox 65"/>
          <p:cNvSpPr txBox="1"/>
          <p:nvPr/>
        </p:nvSpPr>
        <p:spPr>
          <a:xfrm>
            <a:off x="5156599" y="3480995"/>
            <a:ext cx="3015805" cy="531016"/>
          </a:xfrm>
          <a:prstGeom prst="rect">
            <a:avLst/>
          </a:prstGeom>
          <a:noFill/>
        </p:spPr>
        <p:txBody>
          <a:bodyPr wrap="square" lIns="68681" tIns="34340" rIns="68681" bIns="34340" rtlCol="0">
            <a:spAutoFit/>
          </a:bodyPr>
          <a:lstStyle/>
          <a:p>
            <a:pPr algn="ctr"/>
            <a:r>
              <a:rPr lang="zh-CN" altLang="en-US" sz="3000" b="1" dirty="0">
                <a:solidFill>
                  <a:schemeClr val="tx1">
                    <a:lumMod val="75000"/>
                    <a:lumOff val="25000"/>
                  </a:schemeClr>
                </a:solidFill>
                <a:latin typeface="微软雅黑" panose="020B0503020204020204" pitchFamily="34" charset="-122"/>
                <a:ea typeface="微软雅黑" panose="020B0503020204020204" pitchFamily="34" charset="-122"/>
                <a:cs typeface="Open Sans Condensed" pitchFamily="34" charset="0"/>
              </a:rPr>
              <a:t>客户资源挖掘</a:t>
            </a:r>
            <a:endParaRPr lang="en-US" sz="3000" b="1" dirty="0">
              <a:solidFill>
                <a:schemeClr val="tx1">
                  <a:lumMod val="75000"/>
                  <a:lumOff val="25000"/>
                </a:schemeClr>
              </a:solidFill>
              <a:latin typeface="微软雅黑" panose="020B0503020204020204" pitchFamily="34" charset="-122"/>
              <a:ea typeface="微软雅黑" panose="020B0503020204020204" pitchFamily="34" charset="-122"/>
              <a:cs typeface="Open Sans Condensed" pitchFamily="34" charset="0"/>
            </a:endParaRPr>
          </a:p>
        </p:txBody>
      </p:sp>
      <p:sp>
        <p:nvSpPr>
          <p:cNvPr id="68" name="TextBox 67"/>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市场策略</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69" name="Image 12" descr="Divider Right.png"/>
          <p:cNvPicPr>
            <a:picLocks noChangeAspect="1"/>
          </p:cNvPicPr>
          <p:nvPr/>
        </p:nvPicPr>
        <p:blipFill>
          <a:blip r:embed="rId6"/>
          <a:stretch>
            <a:fillRect/>
          </a:stretch>
        </p:blipFill>
        <p:spPr>
          <a:xfrm flipH="1">
            <a:off x="2267744" y="457546"/>
            <a:ext cx="1523362" cy="52721"/>
          </a:xfrm>
          <a:prstGeom prst="rect">
            <a:avLst/>
          </a:prstGeom>
        </p:spPr>
      </p:pic>
      <p:sp>
        <p:nvSpPr>
          <p:cNvPr id="70"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71" name="Image 12" descr="Divider Right.png"/>
          <p:cNvPicPr>
            <a:picLocks noChangeAspect="1"/>
          </p:cNvPicPr>
          <p:nvPr/>
        </p:nvPicPr>
        <p:blipFill>
          <a:blip r:embed="rId6"/>
          <a:stretch>
            <a:fillRect/>
          </a:stretch>
        </p:blipFill>
        <p:spPr>
          <a:xfrm rot="10800000" flipH="1">
            <a:off x="5292080" y="457546"/>
            <a:ext cx="1523362" cy="52721"/>
          </a:xfrm>
          <a:prstGeom prst="rect">
            <a:avLst/>
          </a:prstGeom>
        </p:spPr>
      </p:pic>
      <p:sp>
        <p:nvSpPr>
          <p:cNvPr id="72" name="TextBox 71"/>
          <p:cNvSpPr txBox="1"/>
          <p:nvPr/>
        </p:nvSpPr>
        <p:spPr>
          <a:xfrm>
            <a:off x="3890708" y="1419622"/>
            <a:ext cx="1257356" cy="2123658"/>
          </a:xfrm>
          <a:prstGeom prst="rect">
            <a:avLst/>
          </a:prstGeom>
          <a:noFill/>
        </p:spPr>
        <p:txBody>
          <a:bodyPr wrap="square" lIns="0" tIns="0" rIns="0" bIns="0" rtlCol="0">
            <a:spAutoFit/>
          </a:bodyPr>
          <a:lstStyle/>
          <a:p>
            <a:pPr algn="ctr"/>
            <a:r>
              <a:rPr lang="en-US" altLang="zh-CN" sz="13800" b="1" dirty="0" smtClean="0">
                <a:solidFill>
                  <a:schemeClr val="accent2"/>
                </a:solidFill>
                <a:latin typeface="微软雅黑" pitchFamily="34" charset="-122"/>
                <a:ea typeface="微软雅黑" pitchFamily="34" charset="-122"/>
              </a:rPr>
              <a:t>+</a:t>
            </a:r>
            <a:endParaRPr lang="zh-CN" altLang="en-US" sz="13800" b="1" dirty="0">
              <a:solidFill>
                <a:schemeClr val="accent2"/>
              </a:solidFill>
              <a:latin typeface="微软雅黑" pitchFamily="34" charset="-122"/>
              <a:ea typeface="微软雅黑" pitchFamily="34" charset="-122"/>
            </a:endParaRPr>
          </a:p>
        </p:txBody>
      </p:sp>
    </p:spTree>
    <p:extLst>
      <p:ext uri="{BB962C8B-B14F-4D97-AF65-F5344CB8AC3E}">
        <p14:creationId xmlns:p14="http://schemas.microsoft.com/office/powerpoint/2010/main" val="3214012039"/>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
                                          </p:val>
                                        </p:tav>
                                        <p:tav tm="100000">
                                          <p:val>
                                            <p:strVal val="#ppt_x"/>
                                          </p:val>
                                        </p:tav>
                                      </p:tavLst>
                                    </p:anim>
                                    <p:anim calcmode="lin" valueType="num">
                                      <p:cBhvr>
                                        <p:cTn id="9" dur="1000" fill="hold"/>
                                        <p:tgtEl>
                                          <p:spTgt spid="6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500"/>
                                        <p:tgtEl>
                                          <p:spTgt spid="72"/>
                                        </p:tgtEl>
                                      </p:cBhvr>
                                    </p:animEffect>
                                    <p:anim calcmode="lin" valueType="num">
                                      <p:cBhvr>
                                        <p:cTn id="19" dur="500" fill="hold"/>
                                        <p:tgtEl>
                                          <p:spTgt spid="72"/>
                                        </p:tgtEl>
                                        <p:attrNameLst>
                                          <p:attrName>ppt_x</p:attrName>
                                        </p:attrNameLst>
                                      </p:cBhvr>
                                      <p:tavLst>
                                        <p:tav tm="0">
                                          <p:val>
                                            <p:strVal val="#ppt_x"/>
                                          </p:val>
                                        </p:tav>
                                        <p:tav tm="100000">
                                          <p:val>
                                            <p:strVal val="#ppt_x"/>
                                          </p:val>
                                        </p:tav>
                                      </p:tavLst>
                                    </p:anim>
                                    <p:anim calcmode="lin" valueType="num">
                                      <p:cBhvr>
                                        <p:cTn id="20" dur="5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1000"/>
                                        <p:tgtEl>
                                          <p:spTgt spid="64"/>
                                        </p:tgtEl>
                                      </p:cBhvr>
                                    </p:animEffect>
                                    <p:anim calcmode="lin" valueType="num">
                                      <p:cBhvr>
                                        <p:cTn id="26" dur="1000" fill="hold"/>
                                        <p:tgtEl>
                                          <p:spTgt spid="64"/>
                                        </p:tgtEl>
                                        <p:attrNameLst>
                                          <p:attrName>ppt_x</p:attrName>
                                        </p:attrNameLst>
                                      </p:cBhvr>
                                      <p:tavLst>
                                        <p:tav tm="0">
                                          <p:val>
                                            <p:strVal val="#ppt_x"/>
                                          </p:val>
                                        </p:tav>
                                        <p:tav tm="100000">
                                          <p:val>
                                            <p:strVal val="#ppt_x"/>
                                          </p:val>
                                        </p:tav>
                                      </p:tavLst>
                                    </p:anim>
                                    <p:anim calcmode="lin" valueType="num">
                                      <p:cBhvr>
                                        <p:cTn id="27" dur="1000" fill="hold"/>
                                        <p:tgtEl>
                                          <p:spTgt spid="6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fade">
                                      <p:cBhvr>
                                        <p:cTn id="30" dur="1000"/>
                                        <p:tgtEl>
                                          <p:spTgt spid="66"/>
                                        </p:tgtEl>
                                      </p:cBhvr>
                                    </p:animEffect>
                                    <p:anim calcmode="lin" valueType="num">
                                      <p:cBhvr>
                                        <p:cTn id="31" dur="1000" fill="hold"/>
                                        <p:tgtEl>
                                          <p:spTgt spid="66"/>
                                        </p:tgtEl>
                                        <p:attrNameLst>
                                          <p:attrName>ppt_x</p:attrName>
                                        </p:attrNameLst>
                                      </p:cBhvr>
                                      <p:tavLst>
                                        <p:tav tm="0">
                                          <p:val>
                                            <p:strVal val="#ppt_x"/>
                                          </p:val>
                                        </p:tav>
                                        <p:tav tm="100000">
                                          <p:val>
                                            <p:strVal val="#ppt_x"/>
                                          </p:val>
                                        </p:tav>
                                      </p:tavLst>
                                    </p:anim>
                                    <p:anim calcmode="lin" valueType="num">
                                      <p:cBhvr>
                                        <p:cTn id="32"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7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a:stretch>
            <a:fillRect/>
          </a:stretch>
        </p:blipFill>
        <p:spPr>
          <a:xfrm rot="10800000" flipH="1">
            <a:off x="5292080" y="457546"/>
            <a:ext cx="1523362" cy="52721"/>
          </a:xfrm>
          <a:prstGeom prst="rect">
            <a:avLst/>
          </a:prstGeom>
        </p:spPr>
      </p:pic>
      <p:sp>
        <p:nvSpPr>
          <p:cNvPr id="51" name="TextBox 50"/>
          <p:cNvSpPr txBox="1"/>
          <p:nvPr/>
        </p:nvSpPr>
        <p:spPr>
          <a:xfrm>
            <a:off x="2066607" y="1709252"/>
            <a:ext cx="832074" cy="923307"/>
          </a:xfrm>
          <a:prstGeom prst="rect">
            <a:avLst/>
          </a:prstGeom>
          <a:noFill/>
        </p:spPr>
        <p:txBody>
          <a:bodyPr wrap="square" lIns="91420" tIns="45709" rIns="91420" bIns="45709" rtlCol="0">
            <a:spAutoFit/>
          </a:bodyPr>
          <a:lstStyle/>
          <a:p>
            <a:pPr algn="ctr"/>
            <a:r>
              <a:rPr lang="en-US" sz="5400" b="1" dirty="0" smtClean="0">
                <a:solidFill>
                  <a:schemeClr val="tx1">
                    <a:lumMod val="65000"/>
                    <a:lumOff val="35000"/>
                  </a:schemeClr>
                </a:solidFill>
                <a:latin typeface="微软雅黑" panose="020B0503020204020204" pitchFamily="34" charset="-122"/>
                <a:ea typeface="微软雅黑" panose="020B0503020204020204" pitchFamily="34" charset="-122"/>
                <a:cs typeface="Helvetica Neue"/>
              </a:rPr>
              <a:t>+</a:t>
            </a:r>
            <a:endParaRPr lang="ru-RU" sz="5400" b="1" dirty="0">
              <a:solidFill>
                <a:schemeClr val="tx1">
                  <a:lumMod val="65000"/>
                  <a:lumOff val="35000"/>
                </a:schemeClr>
              </a:solidFill>
              <a:latin typeface="微软雅黑" panose="020B0503020204020204" pitchFamily="34" charset="-122"/>
              <a:ea typeface="微软雅黑" panose="020B0503020204020204" pitchFamily="34" charset="-122"/>
              <a:cs typeface="Helvetica Neue"/>
            </a:endParaRPr>
          </a:p>
        </p:txBody>
      </p:sp>
      <p:sp>
        <p:nvSpPr>
          <p:cNvPr id="52" name="TextBox 51"/>
          <p:cNvSpPr txBox="1"/>
          <p:nvPr/>
        </p:nvSpPr>
        <p:spPr>
          <a:xfrm>
            <a:off x="4189424" y="1709252"/>
            <a:ext cx="832074" cy="923307"/>
          </a:xfrm>
          <a:prstGeom prst="rect">
            <a:avLst/>
          </a:prstGeom>
          <a:noFill/>
        </p:spPr>
        <p:txBody>
          <a:bodyPr wrap="square" lIns="91420" tIns="45709" rIns="91420" bIns="45709" rtlCol="0">
            <a:spAutoFit/>
          </a:bodyPr>
          <a:lstStyle/>
          <a:p>
            <a:pPr algn="ctr"/>
            <a:r>
              <a:rPr lang="en-US" sz="5400" b="1" dirty="0" smtClean="0">
                <a:solidFill>
                  <a:schemeClr val="tx1">
                    <a:lumMod val="65000"/>
                    <a:lumOff val="35000"/>
                  </a:schemeClr>
                </a:solidFill>
                <a:latin typeface="微软雅黑" panose="020B0503020204020204" pitchFamily="34" charset="-122"/>
                <a:ea typeface="微软雅黑" panose="020B0503020204020204" pitchFamily="34" charset="-122"/>
                <a:cs typeface="Helvetica Neue"/>
              </a:rPr>
              <a:t>+</a:t>
            </a:r>
            <a:endParaRPr lang="ru-RU" sz="5400" b="1" dirty="0">
              <a:solidFill>
                <a:schemeClr val="tx1">
                  <a:lumMod val="65000"/>
                  <a:lumOff val="35000"/>
                </a:schemeClr>
              </a:solidFill>
              <a:latin typeface="微软雅黑" panose="020B0503020204020204" pitchFamily="34" charset="-122"/>
              <a:ea typeface="微软雅黑" panose="020B0503020204020204" pitchFamily="34" charset="-122"/>
              <a:cs typeface="Helvetica Neue"/>
            </a:endParaRPr>
          </a:p>
        </p:txBody>
      </p:sp>
      <p:sp>
        <p:nvSpPr>
          <p:cNvPr id="53" name="TextBox 52"/>
          <p:cNvSpPr txBox="1"/>
          <p:nvPr/>
        </p:nvSpPr>
        <p:spPr>
          <a:xfrm>
            <a:off x="6300449" y="1719450"/>
            <a:ext cx="832074" cy="923307"/>
          </a:xfrm>
          <a:prstGeom prst="rect">
            <a:avLst/>
          </a:prstGeom>
          <a:noFill/>
        </p:spPr>
        <p:txBody>
          <a:bodyPr wrap="square" lIns="91420" tIns="45709" rIns="91420" bIns="45709" rtlCol="0">
            <a:spAutoFit/>
          </a:bodyPr>
          <a:lstStyle/>
          <a:p>
            <a:pPr algn="ctr"/>
            <a:r>
              <a:rPr lang="en-US" sz="5400" b="1" dirty="0">
                <a:solidFill>
                  <a:schemeClr val="tx1">
                    <a:lumMod val="65000"/>
                    <a:lumOff val="35000"/>
                  </a:schemeClr>
                </a:solidFill>
                <a:latin typeface="微软雅黑" panose="020B0503020204020204" pitchFamily="34" charset="-122"/>
                <a:ea typeface="微软雅黑" panose="020B0503020204020204" pitchFamily="34" charset="-122"/>
                <a:cs typeface="Helvetica Neue"/>
              </a:rPr>
              <a:t>=</a:t>
            </a:r>
            <a:endParaRPr lang="ru-RU" sz="5400" b="1" dirty="0">
              <a:solidFill>
                <a:schemeClr val="tx1">
                  <a:lumMod val="65000"/>
                  <a:lumOff val="35000"/>
                </a:schemeClr>
              </a:solidFill>
              <a:latin typeface="微软雅黑" panose="020B0503020204020204" pitchFamily="34" charset="-122"/>
              <a:ea typeface="微软雅黑" panose="020B0503020204020204" pitchFamily="34" charset="-122"/>
              <a:cs typeface="Helvetica Neue"/>
            </a:endParaRPr>
          </a:p>
        </p:txBody>
      </p:sp>
      <p:sp>
        <p:nvSpPr>
          <p:cNvPr id="54" name="TextBox 53"/>
          <p:cNvSpPr txBox="1"/>
          <p:nvPr/>
        </p:nvSpPr>
        <p:spPr>
          <a:xfrm>
            <a:off x="474345" y="3168832"/>
            <a:ext cx="1807998" cy="292388"/>
          </a:xfrm>
          <a:prstGeom prst="rect">
            <a:avLst/>
          </a:prstGeom>
          <a:noFill/>
        </p:spPr>
        <p:txBody>
          <a:bodyPr wrap="square" lIns="0" rIns="0" bIns="0" rtlCol="0">
            <a:spAutoFit/>
          </a:bodyPr>
          <a:lstStyle/>
          <a:p>
            <a:pPr algn="ctr">
              <a:tabLst>
                <a:tab pos="1025525" algn="l"/>
              </a:tabLst>
            </a:pPr>
            <a:r>
              <a:rPr lang="zh-CN" altLang="en-US" sz="1600" b="1" dirty="0" smtClean="0">
                <a:solidFill>
                  <a:schemeClr val="accent2"/>
                </a:solidFill>
                <a:latin typeface="微软雅黑" panose="020B0503020204020204" pitchFamily="34" charset="-122"/>
                <a:ea typeface="微软雅黑" panose="020B0503020204020204" pitchFamily="34" charset="-122"/>
                <a:cs typeface="Calibri"/>
              </a:rPr>
              <a:t>填加标</a:t>
            </a:r>
            <a:r>
              <a:rPr lang="zh-CN" altLang="en-US" sz="1600" b="1" dirty="0">
                <a:solidFill>
                  <a:schemeClr val="accent2"/>
                </a:solidFill>
                <a:latin typeface="微软雅黑" panose="020B0503020204020204" pitchFamily="34" charset="-122"/>
                <a:ea typeface="微软雅黑" panose="020B0503020204020204" pitchFamily="34" charset="-122"/>
                <a:cs typeface="Calibri"/>
              </a:rPr>
              <a:t>题</a:t>
            </a:r>
            <a:endParaRPr lang="en-US" sz="1600" b="1" dirty="0">
              <a:solidFill>
                <a:schemeClr val="accent2"/>
              </a:solidFill>
              <a:latin typeface="微软雅黑" panose="020B0503020204020204" pitchFamily="34" charset="-122"/>
              <a:ea typeface="微软雅黑" panose="020B0503020204020204" pitchFamily="34" charset="-122"/>
              <a:cs typeface="Calibri"/>
            </a:endParaRPr>
          </a:p>
        </p:txBody>
      </p:sp>
      <p:sp>
        <p:nvSpPr>
          <p:cNvPr id="55" name="TextBox 54"/>
          <p:cNvSpPr txBox="1"/>
          <p:nvPr/>
        </p:nvSpPr>
        <p:spPr>
          <a:xfrm>
            <a:off x="600949" y="3473034"/>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微软雅黑" pitchFamily="34" charset="-122"/>
                <a:ea typeface="微软雅黑" panose="020B0503020204020204" pitchFamily="34" charset="-122"/>
              </a:rPr>
              <a:t>单击</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此处文本单击添加文本</a:t>
            </a: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文本</a:t>
            </a: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单击此处文本单击添加文本</a:t>
            </a:r>
            <a:endParaRPr lang="en-US" sz="1000"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sp>
        <p:nvSpPr>
          <p:cNvPr id="56" name="TextBox 55"/>
          <p:cNvSpPr txBox="1"/>
          <p:nvPr/>
        </p:nvSpPr>
        <p:spPr>
          <a:xfrm>
            <a:off x="2626163" y="3166287"/>
            <a:ext cx="1807998" cy="292388"/>
          </a:xfrm>
          <a:prstGeom prst="rect">
            <a:avLst/>
          </a:prstGeom>
          <a:noFill/>
        </p:spPr>
        <p:txBody>
          <a:bodyPr wrap="square" lIns="0" rIns="0" bIns="0" rtlCol="0">
            <a:spAutoFit/>
          </a:bodyPr>
          <a:lstStyle/>
          <a:p>
            <a:pPr algn="ctr">
              <a:tabLst>
                <a:tab pos="1025525" algn="l"/>
              </a:tabLst>
            </a:pPr>
            <a:r>
              <a:rPr lang="zh-CN" altLang="en-US" sz="1600" b="1" dirty="0">
                <a:solidFill>
                  <a:schemeClr val="accent3"/>
                </a:solidFill>
                <a:latin typeface="微软雅黑" panose="020B0503020204020204" pitchFamily="34" charset="-122"/>
                <a:ea typeface="微软雅黑" panose="020B0503020204020204" pitchFamily="34" charset="-122"/>
                <a:cs typeface="Calibri"/>
              </a:rPr>
              <a:t>填加标题</a:t>
            </a:r>
            <a:endParaRPr lang="en-US" altLang="zh-CN" sz="1600" b="1" dirty="0">
              <a:solidFill>
                <a:schemeClr val="accent3"/>
              </a:solidFill>
              <a:latin typeface="微软雅黑" panose="020B0503020204020204" pitchFamily="34" charset="-122"/>
              <a:ea typeface="微软雅黑" panose="020B0503020204020204" pitchFamily="34" charset="-122"/>
              <a:cs typeface="Calibri"/>
            </a:endParaRPr>
          </a:p>
        </p:txBody>
      </p:sp>
      <p:sp>
        <p:nvSpPr>
          <p:cNvPr id="57" name="TextBox 56"/>
          <p:cNvSpPr txBox="1"/>
          <p:nvPr/>
        </p:nvSpPr>
        <p:spPr>
          <a:xfrm>
            <a:off x="2752771" y="3470489"/>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单击此处文本单击添加文本单击此处文本单击添加文本单击此处文本单击添加文本</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sp>
        <p:nvSpPr>
          <p:cNvPr id="58" name="TextBox 57"/>
          <p:cNvSpPr txBox="1"/>
          <p:nvPr/>
        </p:nvSpPr>
        <p:spPr>
          <a:xfrm>
            <a:off x="4757584" y="3163743"/>
            <a:ext cx="1807998" cy="292388"/>
          </a:xfrm>
          <a:prstGeom prst="rect">
            <a:avLst/>
          </a:prstGeom>
          <a:noFill/>
        </p:spPr>
        <p:txBody>
          <a:bodyPr wrap="square" lIns="0" rIns="0" bIns="0" rtlCol="0">
            <a:spAutoFit/>
          </a:bodyPr>
          <a:lstStyle/>
          <a:p>
            <a:pPr algn="ctr">
              <a:tabLst>
                <a:tab pos="1025525" algn="l"/>
              </a:tabLst>
            </a:pPr>
            <a:r>
              <a:rPr lang="zh-CN" altLang="en-US" sz="1600" b="1" dirty="0">
                <a:solidFill>
                  <a:schemeClr val="accent4"/>
                </a:solidFill>
                <a:latin typeface="微软雅黑" panose="020B0503020204020204" pitchFamily="34" charset="-122"/>
                <a:ea typeface="微软雅黑" panose="020B0503020204020204" pitchFamily="34" charset="-122"/>
                <a:cs typeface="Calibri"/>
              </a:rPr>
              <a:t>填加标题</a:t>
            </a:r>
            <a:endParaRPr lang="en-US" altLang="zh-CN" sz="1600" b="1" dirty="0">
              <a:solidFill>
                <a:schemeClr val="accent4"/>
              </a:solidFill>
              <a:latin typeface="微软雅黑" panose="020B0503020204020204" pitchFamily="34" charset="-122"/>
              <a:ea typeface="微软雅黑" panose="020B0503020204020204" pitchFamily="34" charset="-122"/>
              <a:cs typeface="Calibri"/>
            </a:endParaRPr>
          </a:p>
        </p:txBody>
      </p:sp>
      <p:sp>
        <p:nvSpPr>
          <p:cNvPr id="59" name="TextBox 58"/>
          <p:cNvSpPr txBox="1"/>
          <p:nvPr/>
        </p:nvSpPr>
        <p:spPr>
          <a:xfrm>
            <a:off x="4884192" y="3467945"/>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单击此处文本单击添加文本单击此处文本单击添加文本单击此处文本单击添加文本</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sp>
        <p:nvSpPr>
          <p:cNvPr id="60" name="TextBox 59"/>
          <p:cNvSpPr txBox="1"/>
          <p:nvPr/>
        </p:nvSpPr>
        <p:spPr>
          <a:xfrm>
            <a:off x="6881977" y="3168832"/>
            <a:ext cx="1807998" cy="292388"/>
          </a:xfrm>
          <a:prstGeom prst="rect">
            <a:avLst/>
          </a:prstGeom>
          <a:noFill/>
        </p:spPr>
        <p:txBody>
          <a:bodyPr wrap="square" lIns="0" rIns="0" bIns="0" rtlCol="0">
            <a:spAutoFit/>
          </a:bodyPr>
          <a:lstStyle/>
          <a:p>
            <a:pPr algn="ctr">
              <a:tabLst>
                <a:tab pos="1025525" algn="l"/>
              </a:tabLst>
            </a:pPr>
            <a:r>
              <a:rPr lang="zh-CN" altLang="en-US" sz="1600" b="1" dirty="0">
                <a:solidFill>
                  <a:schemeClr val="accent5"/>
                </a:solidFill>
                <a:latin typeface="微软雅黑" panose="020B0503020204020204" pitchFamily="34" charset="-122"/>
                <a:ea typeface="微软雅黑" panose="020B0503020204020204" pitchFamily="34" charset="-122"/>
                <a:cs typeface="Calibri"/>
              </a:rPr>
              <a:t>填加标题</a:t>
            </a:r>
            <a:endParaRPr lang="en-US" altLang="zh-CN" sz="1600" b="1" dirty="0">
              <a:solidFill>
                <a:schemeClr val="accent5"/>
              </a:solidFill>
              <a:latin typeface="微软雅黑" panose="020B0503020204020204" pitchFamily="34" charset="-122"/>
              <a:ea typeface="微软雅黑" panose="020B0503020204020204" pitchFamily="34" charset="-122"/>
              <a:cs typeface="Calibri"/>
            </a:endParaRPr>
          </a:p>
        </p:txBody>
      </p:sp>
      <p:sp>
        <p:nvSpPr>
          <p:cNvPr id="61" name="TextBox 60"/>
          <p:cNvSpPr txBox="1"/>
          <p:nvPr/>
        </p:nvSpPr>
        <p:spPr>
          <a:xfrm>
            <a:off x="7008585" y="3473034"/>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单击此处文本单击添加文本单击此处文本单击添加文本单击此处文本单击添加文本</a:t>
            </a:r>
            <a:endParaRPr lang="en-US" altLang="zh-CN" sz="1000"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grpSp>
        <p:nvGrpSpPr>
          <p:cNvPr id="4" name="组合 3"/>
          <p:cNvGrpSpPr/>
          <p:nvPr/>
        </p:nvGrpSpPr>
        <p:grpSpPr>
          <a:xfrm>
            <a:off x="4932599" y="1491631"/>
            <a:ext cx="1479184" cy="1479182"/>
            <a:chOff x="4932599" y="1491630"/>
            <a:chExt cx="1479184" cy="1479182"/>
          </a:xfrm>
        </p:grpSpPr>
        <p:grpSp>
          <p:nvGrpSpPr>
            <p:cNvPr id="88" name="组合 87"/>
            <p:cNvGrpSpPr/>
            <p:nvPr/>
          </p:nvGrpSpPr>
          <p:grpSpPr>
            <a:xfrm>
              <a:off x="4932599" y="1491630"/>
              <a:ext cx="1479184" cy="1479182"/>
              <a:chOff x="304800" y="673100"/>
              <a:chExt cx="4000500" cy="4000500"/>
            </a:xfrm>
            <a:effectLst>
              <a:outerShdw blurRad="444500" dist="254000" dir="8100000" algn="tr" rotWithShape="0">
                <a:prstClr val="black">
                  <a:alpha val="50000"/>
                </a:prstClr>
              </a:outerShdw>
            </a:effectLst>
          </p:grpSpPr>
          <p:sp>
            <p:nvSpPr>
              <p:cNvPr id="89" name="同心圆 8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 name="椭圆 89"/>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Freeform 12"/>
            <p:cNvSpPr>
              <a:spLocks noEditPoints="1"/>
            </p:cNvSpPr>
            <p:nvPr/>
          </p:nvSpPr>
          <p:spPr bwMode="auto">
            <a:xfrm>
              <a:off x="5257077" y="1846703"/>
              <a:ext cx="852040" cy="777949"/>
            </a:xfrm>
            <a:custGeom>
              <a:avLst/>
              <a:gdLst/>
              <a:ahLst/>
              <a:cxnLst>
                <a:cxn ang="0">
                  <a:pos x="1284" y="407"/>
                </a:cxn>
                <a:cxn ang="0">
                  <a:pos x="1203" y="1128"/>
                </a:cxn>
                <a:cxn ang="0">
                  <a:pos x="1657" y="1313"/>
                </a:cxn>
                <a:cxn ang="0">
                  <a:pos x="2010" y="1310"/>
                </a:cxn>
                <a:cxn ang="0">
                  <a:pos x="2361" y="910"/>
                </a:cxn>
                <a:cxn ang="0">
                  <a:pos x="2851" y="696"/>
                </a:cxn>
                <a:cxn ang="0">
                  <a:pos x="3216" y="1078"/>
                </a:cxn>
                <a:cxn ang="0">
                  <a:pos x="2979" y="1557"/>
                </a:cxn>
                <a:cxn ang="0">
                  <a:pos x="2477" y="1517"/>
                </a:cxn>
                <a:cxn ang="0">
                  <a:pos x="2080" y="1382"/>
                </a:cxn>
                <a:cxn ang="0">
                  <a:pos x="1515" y="2178"/>
                </a:cxn>
                <a:cxn ang="0">
                  <a:pos x="1639" y="2686"/>
                </a:cxn>
                <a:cxn ang="0">
                  <a:pos x="1428" y="2932"/>
                </a:cxn>
                <a:cxn ang="0">
                  <a:pos x="1121" y="2816"/>
                </a:cxn>
                <a:cxn ang="0">
                  <a:pos x="1129" y="2487"/>
                </a:cxn>
                <a:cxn ang="0">
                  <a:pos x="1413" y="2321"/>
                </a:cxn>
                <a:cxn ang="0">
                  <a:pos x="1431" y="1587"/>
                </a:cxn>
                <a:cxn ang="0">
                  <a:pos x="954" y="1270"/>
                </a:cxn>
                <a:cxn ang="0">
                  <a:pos x="196" y="1138"/>
                </a:cxn>
                <a:cxn ang="0">
                  <a:pos x="65" y="378"/>
                </a:cxn>
                <a:cxn ang="0">
                  <a:pos x="1533" y="1182"/>
                </a:cxn>
                <a:cxn ang="0">
                  <a:pos x="1925" y="1186"/>
                </a:cxn>
                <a:cxn ang="0">
                  <a:pos x="2114" y="972"/>
                </a:cxn>
                <a:cxn ang="0">
                  <a:pos x="1732" y="1085"/>
                </a:cxn>
                <a:cxn ang="0">
                  <a:pos x="2147" y="1514"/>
                </a:cxn>
                <a:cxn ang="0">
                  <a:pos x="1918" y="1841"/>
                </a:cxn>
                <a:cxn ang="0">
                  <a:pos x="1979" y="2139"/>
                </a:cxn>
                <a:cxn ang="0">
                  <a:pos x="2089" y="1757"/>
                </a:cxn>
                <a:cxn ang="0">
                  <a:pos x="2167" y="1508"/>
                </a:cxn>
                <a:cxn ang="0">
                  <a:pos x="1273" y="1619"/>
                </a:cxn>
                <a:cxn ang="0">
                  <a:pos x="1038" y="1398"/>
                </a:cxn>
                <a:cxn ang="0">
                  <a:pos x="1199" y="1722"/>
                </a:cxn>
                <a:cxn ang="0">
                  <a:pos x="1293" y="2035"/>
                </a:cxn>
                <a:cxn ang="0">
                  <a:pos x="650" y="326"/>
                </a:cxn>
                <a:cxn ang="0">
                  <a:pos x="1414" y="2691"/>
                </a:cxn>
                <a:cxn ang="0">
                  <a:pos x="1400" y="2566"/>
                </a:cxn>
                <a:cxn ang="0">
                  <a:pos x="1357" y="2532"/>
                </a:cxn>
                <a:cxn ang="0">
                  <a:pos x="1432" y="2647"/>
                </a:cxn>
                <a:cxn ang="0">
                  <a:pos x="1338" y="2742"/>
                </a:cxn>
                <a:cxn ang="0">
                  <a:pos x="2704" y="1212"/>
                </a:cxn>
                <a:cxn ang="0">
                  <a:pos x="2809" y="979"/>
                </a:cxn>
                <a:cxn ang="0">
                  <a:pos x="2629" y="1018"/>
                </a:cxn>
                <a:cxn ang="0">
                  <a:pos x="2883" y="985"/>
                </a:cxn>
                <a:cxn ang="0">
                  <a:pos x="1422" y="2451"/>
                </a:cxn>
                <a:cxn ang="0">
                  <a:pos x="1407" y="2447"/>
                </a:cxn>
                <a:cxn ang="0">
                  <a:pos x="1384" y="2443"/>
                </a:cxn>
                <a:cxn ang="0">
                  <a:pos x="1157" y="2573"/>
                </a:cxn>
                <a:cxn ang="0">
                  <a:pos x="1282" y="2861"/>
                </a:cxn>
                <a:cxn ang="0">
                  <a:pos x="1564" y="2721"/>
                </a:cxn>
                <a:cxn ang="0">
                  <a:pos x="2799" y="751"/>
                </a:cxn>
                <a:cxn ang="0">
                  <a:pos x="3147" y="1049"/>
                </a:cxn>
                <a:cxn ang="0">
                  <a:pos x="2983" y="1482"/>
                </a:cxn>
                <a:cxn ang="0">
                  <a:pos x="2536" y="1483"/>
                </a:cxn>
                <a:cxn ang="0">
                  <a:pos x="2359" y="1199"/>
                </a:cxn>
                <a:cxn ang="0">
                  <a:pos x="2357" y="1175"/>
                </a:cxn>
                <a:cxn ang="0">
                  <a:pos x="2414" y="942"/>
                </a:cxn>
                <a:cxn ang="0">
                  <a:pos x="758" y="80"/>
                </a:cxn>
                <a:cxn ang="0">
                  <a:pos x="1251" y="547"/>
                </a:cxn>
                <a:cxn ang="0">
                  <a:pos x="1106" y="1068"/>
                </a:cxn>
                <a:cxn ang="0">
                  <a:pos x="991" y="1165"/>
                </a:cxn>
                <a:cxn ang="0">
                  <a:pos x="312" y="1143"/>
                </a:cxn>
                <a:cxn ang="0">
                  <a:pos x="100" y="490"/>
                </a:cxn>
                <a:cxn ang="0">
                  <a:pos x="638" y="73"/>
                </a:cxn>
              </a:cxnLst>
              <a:rect l="0" t="0" r="r" b="b"/>
              <a:pathLst>
                <a:path w="3221" h="2941">
                  <a:moveTo>
                    <a:pt x="668" y="0"/>
                  </a:moveTo>
                  <a:lnTo>
                    <a:pt x="702" y="1"/>
                  </a:lnTo>
                  <a:lnTo>
                    <a:pt x="737" y="3"/>
                  </a:lnTo>
                  <a:lnTo>
                    <a:pt x="770" y="7"/>
                  </a:lnTo>
                  <a:lnTo>
                    <a:pt x="803" y="13"/>
                  </a:lnTo>
                  <a:lnTo>
                    <a:pt x="835" y="21"/>
                  </a:lnTo>
                  <a:lnTo>
                    <a:pt x="867" y="30"/>
                  </a:lnTo>
                  <a:lnTo>
                    <a:pt x="899" y="40"/>
                  </a:lnTo>
                  <a:lnTo>
                    <a:pt x="929" y="53"/>
                  </a:lnTo>
                  <a:lnTo>
                    <a:pt x="958" y="65"/>
                  </a:lnTo>
                  <a:lnTo>
                    <a:pt x="987" y="81"/>
                  </a:lnTo>
                  <a:lnTo>
                    <a:pt x="1015" y="96"/>
                  </a:lnTo>
                  <a:lnTo>
                    <a:pt x="1042" y="114"/>
                  </a:lnTo>
                  <a:lnTo>
                    <a:pt x="1068" y="132"/>
                  </a:lnTo>
                  <a:lnTo>
                    <a:pt x="1094" y="152"/>
                  </a:lnTo>
                  <a:lnTo>
                    <a:pt x="1117" y="173"/>
                  </a:lnTo>
                  <a:lnTo>
                    <a:pt x="1141" y="195"/>
                  </a:lnTo>
                  <a:lnTo>
                    <a:pt x="1163" y="218"/>
                  </a:lnTo>
                  <a:lnTo>
                    <a:pt x="1184" y="242"/>
                  </a:lnTo>
                  <a:lnTo>
                    <a:pt x="1204" y="268"/>
                  </a:lnTo>
                  <a:lnTo>
                    <a:pt x="1222" y="294"/>
                  </a:lnTo>
                  <a:lnTo>
                    <a:pt x="1240" y="321"/>
                  </a:lnTo>
                  <a:lnTo>
                    <a:pt x="1255" y="349"/>
                  </a:lnTo>
                  <a:lnTo>
                    <a:pt x="1271" y="378"/>
                  </a:lnTo>
                  <a:lnTo>
                    <a:pt x="1284" y="407"/>
                  </a:lnTo>
                  <a:lnTo>
                    <a:pt x="1296" y="438"/>
                  </a:lnTo>
                  <a:lnTo>
                    <a:pt x="1306" y="469"/>
                  </a:lnTo>
                  <a:lnTo>
                    <a:pt x="1316" y="500"/>
                  </a:lnTo>
                  <a:lnTo>
                    <a:pt x="1323" y="532"/>
                  </a:lnTo>
                  <a:lnTo>
                    <a:pt x="1329" y="565"/>
                  </a:lnTo>
                  <a:lnTo>
                    <a:pt x="1333" y="598"/>
                  </a:lnTo>
                  <a:lnTo>
                    <a:pt x="1335" y="632"/>
                  </a:lnTo>
                  <a:lnTo>
                    <a:pt x="1336" y="666"/>
                  </a:lnTo>
                  <a:lnTo>
                    <a:pt x="1336" y="699"/>
                  </a:lnTo>
                  <a:lnTo>
                    <a:pt x="1333" y="730"/>
                  </a:lnTo>
                  <a:lnTo>
                    <a:pt x="1330" y="760"/>
                  </a:lnTo>
                  <a:lnTo>
                    <a:pt x="1325" y="790"/>
                  </a:lnTo>
                  <a:lnTo>
                    <a:pt x="1319" y="820"/>
                  </a:lnTo>
                  <a:lnTo>
                    <a:pt x="1311" y="849"/>
                  </a:lnTo>
                  <a:lnTo>
                    <a:pt x="1302" y="878"/>
                  </a:lnTo>
                  <a:lnTo>
                    <a:pt x="1293" y="906"/>
                  </a:lnTo>
                  <a:lnTo>
                    <a:pt x="1281" y="934"/>
                  </a:lnTo>
                  <a:lnTo>
                    <a:pt x="1269" y="960"/>
                  </a:lnTo>
                  <a:lnTo>
                    <a:pt x="1254" y="986"/>
                  </a:lnTo>
                  <a:lnTo>
                    <a:pt x="1240" y="1012"/>
                  </a:lnTo>
                  <a:lnTo>
                    <a:pt x="1224" y="1037"/>
                  </a:lnTo>
                  <a:lnTo>
                    <a:pt x="1208" y="1061"/>
                  </a:lnTo>
                  <a:lnTo>
                    <a:pt x="1189" y="1084"/>
                  </a:lnTo>
                  <a:lnTo>
                    <a:pt x="1170" y="1106"/>
                  </a:lnTo>
                  <a:lnTo>
                    <a:pt x="1203" y="1128"/>
                  </a:lnTo>
                  <a:lnTo>
                    <a:pt x="1235" y="1149"/>
                  </a:lnTo>
                  <a:lnTo>
                    <a:pt x="1269" y="1171"/>
                  </a:lnTo>
                  <a:lnTo>
                    <a:pt x="1304" y="1192"/>
                  </a:lnTo>
                  <a:lnTo>
                    <a:pt x="1338" y="1212"/>
                  </a:lnTo>
                  <a:lnTo>
                    <a:pt x="1373" y="1231"/>
                  </a:lnTo>
                  <a:lnTo>
                    <a:pt x="1406" y="1248"/>
                  </a:lnTo>
                  <a:lnTo>
                    <a:pt x="1438" y="1263"/>
                  </a:lnTo>
                  <a:lnTo>
                    <a:pt x="1466" y="1274"/>
                  </a:lnTo>
                  <a:lnTo>
                    <a:pt x="1493" y="1283"/>
                  </a:lnTo>
                  <a:lnTo>
                    <a:pt x="1518" y="1291"/>
                  </a:lnTo>
                  <a:lnTo>
                    <a:pt x="1543" y="1297"/>
                  </a:lnTo>
                  <a:lnTo>
                    <a:pt x="1568" y="1302"/>
                  </a:lnTo>
                  <a:lnTo>
                    <a:pt x="1593" y="1306"/>
                  </a:lnTo>
                  <a:lnTo>
                    <a:pt x="1618" y="1309"/>
                  </a:lnTo>
                  <a:lnTo>
                    <a:pt x="1643" y="1312"/>
                  </a:lnTo>
                  <a:lnTo>
                    <a:pt x="1643" y="1312"/>
                  </a:lnTo>
                  <a:lnTo>
                    <a:pt x="1646" y="1312"/>
                  </a:lnTo>
                  <a:lnTo>
                    <a:pt x="1648" y="1312"/>
                  </a:lnTo>
                  <a:lnTo>
                    <a:pt x="1648" y="1312"/>
                  </a:lnTo>
                  <a:lnTo>
                    <a:pt x="1650" y="1312"/>
                  </a:lnTo>
                  <a:lnTo>
                    <a:pt x="1651" y="1313"/>
                  </a:lnTo>
                  <a:lnTo>
                    <a:pt x="1653" y="1313"/>
                  </a:lnTo>
                  <a:lnTo>
                    <a:pt x="1655" y="1313"/>
                  </a:lnTo>
                  <a:lnTo>
                    <a:pt x="1655" y="1313"/>
                  </a:lnTo>
                  <a:lnTo>
                    <a:pt x="1657" y="1313"/>
                  </a:lnTo>
                  <a:lnTo>
                    <a:pt x="1658" y="1313"/>
                  </a:lnTo>
                  <a:lnTo>
                    <a:pt x="1659" y="1313"/>
                  </a:lnTo>
                  <a:lnTo>
                    <a:pt x="1661" y="1314"/>
                  </a:lnTo>
                  <a:lnTo>
                    <a:pt x="1662" y="1314"/>
                  </a:lnTo>
                  <a:lnTo>
                    <a:pt x="1663" y="1314"/>
                  </a:lnTo>
                  <a:lnTo>
                    <a:pt x="1665" y="1314"/>
                  </a:lnTo>
                  <a:lnTo>
                    <a:pt x="1666" y="1314"/>
                  </a:lnTo>
                  <a:lnTo>
                    <a:pt x="1666" y="1314"/>
                  </a:lnTo>
                  <a:lnTo>
                    <a:pt x="1668" y="1314"/>
                  </a:lnTo>
                  <a:lnTo>
                    <a:pt x="1669" y="1314"/>
                  </a:lnTo>
                  <a:lnTo>
                    <a:pt x="1670" y="1315"/>
                  </a:lnTo>
                  <a:lnTo>
                    <a:pt x="1673" y="1315"/>
                  </a:lnTo>
                  <a:lnTo>
                    <a:pt x="1681" y="1317"/>
                  </a:lnTo>
                  <a:lnTo>
                    <a:pt x="1681" y="1317"/>
                  </a:lnTo>
                  <a:lnTo>
                    <a:pt x="1683" y="1317"/>
                  </a:lnTo>
                  <a:lnTo>
                    <a:pt x="1712" y="1320"/>
                  </a:lnTo>
                  <a:lnTo>
                    <a:pt x="1742" y="1322"/>
                  </a:lnTo>
                  <a:lnTo>
                    <a:pt x="1773" y="1324"/>
                  </a:lnTo>
                  <a:lnTo>
                    <a:pt x="1804" y="1326"/>
                  </a:lnTo>
                  <a:lnTo>
                    <a:pt x="1837" y="1327"/>
                  </a:lnTo>
                  <a:lnTo>
                    <a:pt x="1870" y="1327"/>
                  </a:lnTo>
                  <a:lnTo>
                    <a:pt x="1903" y="1325"/>
                  </a:lnTo>
                  <a:lnTo>
                    <a:pt x="1937" y="1322"/>
                  </a:lnTo>
                  <a:lnTo>
                    <a:pt x="1973" y="1317"/>
                  </a:lnTo>
                  <a:lnTo>
                    <a:pt x="2010" y="1310"/>
                  </a:lnTo>
                  <a:lnTo>
                    <a:pt x="2046" y="1301"/>
                  </a:lnTo>
                  <a:lnTo>
                    <a:pt x="2081" y="1291"/>
                  </a:lnTo>
                  <a:lnTo>
                    <a:pt x="2118" y="1279"/>
                  </a:lnTo>
                  <a:lnTo>
                    <a:pt x="2153" y="1266"/>
                  </a:lnTo>
                  <a:lnTo>
                    <a:pt x="2188" y="1251"/>
                  </a:lnTo>
                  <a:lnTo>
                    <a:pt x="2222" y="1235"/>
                  </a:lnTo>
                  <a:lnTo>
                    <a:pt x="2241" y="1226"/>
                  </a:lnTo>
                  <a:lnTo>
                    <a:pt x="2260" y="1217"/>
                  </a:lnTo>
                  <a:lnTo>
                    <a:pt x="2278" y="1207"/>
                  </a:lnTo>
                  <a:lnTo>
                    <a:pt x="2297" y="1197"/>
                  </a:lnTo>
                  <a:lnTo>
                    <a:pt x="2296" y="1186"/>
                  </a:lnTo>
                  <a:lnTo>
                    <a:pt x="2295" y="1174"/>
                  </a:lnTo>
                  <a:lnTo>
                    <a:pt x="2294" y="1161"/>
                  </a:lnTo>
                  <a:lnTo>
                    <a:pt x="2294" y="1150"/>
                  </a:lnTo>
                  <a:lnTo>
                    <a:pt x="2295" y="1126"/>
                  </a:lnTo>
                  <a:lnTo>
                    <a:pt x="2297" y="1102"/>
                  </a:lnTo>
                  <a:lnTo>
                    <a:pt x="2299" y="1078"/>
                  </a:lnTo>
                  <a:lnTo>
                    <a:pt x="2303" y="1056"/>
                  </a:lnTo>
                  <a:lnTo>
                    <a:pt x="2308" y="1034"/>
                  </a:lnTo>
                  <a:lnTo>
                    <a:pt x="2315" y="1012"/>
                  </a:lnTo>
                  <a:lnTo>
                    <a:pt x="2322" y="990"/>
                  </a:lnTo>
                  <a:lnTo>
                    <a:pt x="2330" y="969"/>
                  </a:lnTo>
                  <a:lnTo>
                    <a:pt x="2340" y="949"/>
                  </a:lnTo>
                  <a:lnTo>
                    <a:pt x="2350" y="928"/>
                  </a:lnTo>
                  <a:lnTo>
                    <a:pt x="2361" y="910"/>
                  </a:lnTo>
                  <a:lnTo>
                    <a:pt x="2374" y="891"/>
                  </a:lnTo>
                  <a:lnTo>
                    <a:pt x="2386" y="872"/>
                  </a:lnTo>
                  <a:lnTo>
                    <a:pt x="2400" y="855"/>
                  </a:lnTo>
                  <a:lnTo>
                    <a:pt x="2414" y="838"/>
                  </a:lnTo>
                  <a:lnTo>
                    <a:pt x="2430" y="822"/>
                  </a:lnTo>
                  <a:lnTo>
                    <a:pt x="2446" y="807"/>
                  </a:lnTo>
                  <a:lnTo>
                    <a:pt x="2463" y="793"/>
                  </a:lnTo>
                  <a:lnTo>
                    <a:pt x="2481" y="778"/>
                  </a:lnTo>
                  <a:lnTo>
                    <a:pt x="2498" y="766"/>
                  </a:lnTo>
                  <a:lnTo>
                    <a:pt x="2517" y="753"/>
                  </a:lnTo>
                  <a:lnTo>
                    <a:pt x="2537" y="742"/>
                  </a:lnTo>
                  <a:lnTo>
                    <a:pt x="2556" y="733"/>
                  </a:lnTo>
                  <a:lnTo>
                    <a:pt x="2577" y="723"/>
                  </a:lnTo>
                  <a:lnTo>
                    <a:pt x="2599" y="715"/>
                  </a:lnTo>
                  <a:lnTo>
                    <a:pt x="2620" y="708"/>
                  </a:lnTo>
                  <a:lnTo>
                    <a:pt x="2643" y="702"/>
                  </a:lnTo>
                  <a:lnTo>
                    <a:pt x="2664" y="696"/>
                  </a:lnTo>
                  <a:lnTo>
                    <a:pt x="2687" y="692"/>
                  </a:lnTo>
                  <a:lnTo>
                    <a:pt x="2711" y="689"/>
                  </a:lnTo>
                  <a:lnTo>
                    <a:pt x="2734" y="687"/>
                  </a:lnTo>
                  <a:lnTo>
                    <a:pt x="2758" y="686"/>
                  </a:lnTo>
                  <a:lnTo>
                    <a:pt x="2782" y="687"/>
                  </a:lnTo>
                  <a:lnTo>
                    <a:pt x="2805" y="689"/>
                  </a:lnTo>
                  <a:lnTo>
                    <a:pt x="2828" y="692"/>
                  </a:lnTo>
                  <a:lnTo>
                    <a:pt x="2851" y="696"/>
                  </a:lnTo>
                  <a:lnTo>
                    <a:pt x="2874" y="702"/>
                  </a:lnTo>
                  <a:lnTo>
                    <a:pt x="2896" y="708"/>
                  </a:lnTo>
                  <a:lnTo>
                    <a:pt x="2917" y="715"/>
                  </a:lnTo>
                  <a:lnTo>
                    <a:pt x="2938" y="723"/>
                  </a:lnTo>
                  <a:lnTo>
                    <a:pt x="2959" y="733"/>
                  </a:lnTo>
                  <a:lnTo>
                    <a:pt x="2979" y="742"/>
                  </a:lnTo>
                  <a:lnTo>
                    <a:pt x="2998" y="753"/>
                  </a:lnTo>
                  <a:lnTo>
                    <a:pt x="3017" y="766"/>
                  </a:lnTo>
                  <a:lnTo>
                    <a:pt x="3036" y="778"/>
                  </a:lnTo>
                  <a:lnTo>
                    <a:pt x="3053" y="793"/>
                  </a:lnTo>
                  <a:lnTo>
                    <a:pt x="3070" y="807"/>
                  </a:lnTo>
                  <a:lnTo>
                    <a:pt x="3086" y="822"/>
                  </a:lnTo>
                  <a:lnTo>
                    <a:pt x="3101" y="838"/>
                  </a:lnTo>
                  <a:lnTo>
                    <a:pt x="3116" y="855"/>
                  </a:lnTo>
                  <a:lnTo>
                    <a:pt x="3130" y="872"/>
                  </a:lnTo>
                  <a:lnTo>
                    <a:pt x="3143" y="891"/>
                  </a:lnTo>
                  <a:lnTo>
                    <a:pt x="3155" y="910"/>
                  </a:lnTo>
                  <a:lnTo>
                    <a:pt x="3165" y="928"/>
                  </a:lnTo>
                  <a:lnTo>
                    <a:pt x="3176" y="949"/>
                  </a:lnTo>
                  <a:lnTo>
                    <a:pt x="3185" y="969"/>
                  </a:lnTo>
                  <a:lnTo>
                    <a:pt x="3193" y="990"/>
                  </a:lnTo>
                  <a:lnTo>
                    <a:pt x="3201" y="1012"/>
                  </a:lnTo>
                  <a:lnTo>
                    <a:pt x="3207" y="1034"/>
                  </a:lnTo>
                  <a:lnTo>
                    <a:pt x="3212" y="1056"/>
                  </a:lnTo>
                  <a:lnTo>
                    <a:pt x="3216" y="1078"/>
                  </a:lnTo>
                  <a:lnTo>
                    <a:pt x="3219" y="1102"/>
                  </a:lnTo>
                  <a:lnTo>
                    <a:pt x="3221" y="1126"/>
                  </a:lnTo>
                  <a:lnTo>
                    <a:pt x="3221" y="1150"/>
                  </a:lnTo>
                  <a:lnTo>
                    <a:pt x="3221" y="1174"/>
                  </a:lnTo>
                  <a:lnTo>
                    <a:pt x="3219" y="1196"/>
                  </a:lnTo>
                  <a:lnTo>
                    <a:pt x="3216" y="1220"/>
                  </a:lnTo>
                  <a:lnTo>
                    <a:pt x="3212" y="1243"/>
                  </a:lnTo>
                  <a:lnTo>
                    <a:pt x="3207" y="1265"/>
                  </a:lnTo>
                  <a:lnTo>
                    <a:pt x="3201" y="1288"/>
                  </a:lnTo>
                  <a:lnTo>
                    <a:pt x="3193" y="1308"/>
                  </a:lnTo>
                  <a:lnTo>
                    <a:pt x="3185" y="1330"/>
                  </a:lnTo>
                  <a:lnTo>
                    <a:pt x="3176" y="1350"/>
                  </a:lnTo>
                  <a:lnTo>
                    <a:pt x="3165" y="1370"/>
                  </a:lnTo>
                  <a:lnTo>
                    <a:pt x="3155" y="1389"/>
                  </a:lnTo>
                  <a:lnTo>
                    <a:pt x="3143" y="1409"/>
                  </a:lnTo>
                  <a:lnTo>
                    <a:pt x="3130" y="1426"/>
                  </a:lnTo>
                  <a:lnTo>
                    <a:pt x="3116" y="1444"/>
                  </a:lnTo>
                  <a:lnTo>
                    <a:pt x="3101" y="1460"/>
                  </a:lnTo>
                  <a:lnTo>
                    <a:pt x="3086" y="1477"/>
                  </a:lnTo>
                  <a:lnTo>
                    <a:pt x="3070" y="1492"/>
                  </a:lnTo>
                  <a:lnTo>
                    <a:pt x="3053" y="1507"/>
                  </a:lnTo>
                  <a:lnTo>
                    <a:pt x="3036" y="1520"/>
                  </a:lnTo>
                  <a:lnTo>
                    <a:pt x="3017" y="1533"/>
                  </a:lnTo>
                  <a:lnTo>
                    <a:pt x="2998" y="1545"/>
                  </a:lnTo>
                  <a:lnTo>
                    <a:pt x="2979" y="1557"/>
                  </a:lnTo>
                  <a:lnTo>
                    <a:pt x="2959" y="1567"/>
                  </a:lnTo>
                  <a:lnTo>
                    <a:pt x="2938" y="1576"/>
                  </a:lnTo>
                  <a:lnTo>
                    <a:pt x="2917" y="1585"/>
                  </a:lnTo>
                  <a:lnTo>
                    <a:pt x="2896" y="1592"/>
                  </a:lnTo>
                  <a:lnTo>
                    <a:pt x="2874" y="1598"/>
                  </a:lnTo>
                  <a:lnTo>
                    <a:pt x="2851" y="1603"/>
                  </a:lnTo>
                  <a:lnTo>
                    <a:pt x="2828" y="1607"/>
                  </a:lnTo>
                  <a:lnTo>
                    <a:pt x="2805" y="1609"/>
                  </a:lnTo>
                  <a:lnTo>
                    <a:pt x="2782" y="1612"/>
                  </a:lnTo>
                  <a:lnTo>
                    <a:pt x="2758" y="1613"/>
                  </a:lnTo>
                  <a:lnTo>
                    <a:pt x="2737" y="1612"/>
                  </a:lnTo>
                  <a:lnTo>
                    <a:pt x="2716" y="1610"/>
                  </a:lnTo>
                  <a:lnTo>
                    <a:pt x="2695" y="1608"/>
                  </a:lnTo>
                  <a:lnTo>
                    <a:pt x="2676" y="1605"/>
                  </a:lnTo>
                  <a:lnTo>
                    <a:pt x="2655" y="1601"/>
                  </a:lnTo>
                  <a:lnTo>
                    <a:pt x="2635" y="1596"/>
                  </a:lnTo>
                  <a:lnTo>
                    <a:pt x="2617" y="1590"/>
                  </a:lnTo>
                  <a:lnTo>
                    <a:pt x="2597" y="1584"/>
                  </a:lnTo>
                  <a:lnTo>
                    <a:pt x="2579" y="1576"/>
                  </a:lnTo>
                  <a:lnTo>
                    <a:pt x="2561" y="1568"/>
                  </a:lnTo>
                  <a:lnTo>
                    <a:pt x="2543" y="1560"/>
                  </a:lnTo>
                  <a:lnTo>
                    <a:pt x="2525" y="1550"/>
                  </a:lnTo>
                  <a:lnTo>
                    <a:pt x="2509" y="1540"/>
                  </a:lnTo>
                  <a:lnTo>
                    <a:pt x="2492" y="1529"/>
                  </a:lnTo>
                  <a:lnTo>
                    <a:pt x="2477" y="1517"/>
                  </a:lnTo>
                  <a:lnTo>
                    <a:pt x="2461" y="1505"/>
                  </a:lnTo>
                  <a:lnTo>
                    <a:pt x="2446" y="1492"/>
                  </a:lnTo>
                  <a:lnTo>
                    <a:pt x="2432" y="1479"/>
                  </a:lnTo>
                  <a:lnTo>
                    <a:pt x="2418" y="1465"/>
                  </a:lnTo>
                  <a:lnTo>
                    <a:pt x="2405" y="1450"/>
                  </a:lnTo>
                  <a:lnTo>
                    <a:pt x="2393" y="1435"/>
                  </a:lnTo>
                  <a:lnTo>
                    <a:pt x="2381" y="1419"/>
                  </a:lnTo>
                  <a:lnTo>
                    <a:pt x="2370" y="1402"/>
                  </a:lnTo>
                  <a:lnTo>
                    <a:pt x="2359" y="1386"/>
                  </a:lnTo>
                  <a:lnTo>
                    <a:pt x="2350" y="1369"/>
                  </a:lnTo>
                  <a:lnTo>
                    <a:pt x="2341" y="1352"/>
                  </a:lnTo>
                  <a:lnTo>
                    <a:pt x="2332" y="1333"/>
                  </a:lnTo>
                  <a:lnTo>
                    <a:pt x="2325" y="1315"/>
                  </a:lnTo>
                  <a:lnTo>
                    <a:pt x="2318" y="1296"/>
                  </a:lnTo>
                  <a:lnTo>
                    <a:pt x="2312" y="1277"/>
                  </a:lnTo>
                  <a:lnTo>
                    <a:pt x="2306" y="1258"/>
                  </a:lnTo>
                  <a:lnTo>
                    <a:pt x="2302" y="1238"/>
                  </a:lnTo>
                  <a:lnTo>
                    <a:pt x="2274" y="1253"/>
                  </a:lnTo>
                  <a:lnTo>
                    <a:pt x="2246" y="1271"/>
                  </a:lnTo>
                  <a:lnTo>
                    <a:pt x="2217" y="1288"/>
                  </a:lnTo>
                  <a:lnTo>
                    <a:pt x="2188" y="1306"/>
                  </a:lnTo>
                  <a:lnTo>
                    <a:pt x="2160" y="1325"/>
                  </a:lnTo>
                  <a:lnTo>
                    <a:pt x="2132" y="1343"/>
                  </a:lnTo>
                  <a:lnTo>
                    <a:pt x="2105" y="1362"/>
                  </a:lnTo>
                  <a:lnTo>
                    <a:pt x="2080" y="1382"/>
                  </a:lnTo>
                  <a:lnTo>
                    <a:pt x="2061" y="1397"/>
                  </a:lnTo>
                  <a:lnTo>
                    <a:pt x="2041" y="1413"/>
                  </a:lnTo>
                  <a:lnTo>
                    <a:pt x="2023" y="1429"/>
                  </a:lnTo>
                  <a:lnTo>
                    <a:pt x="2007" y="1445"/>
                  </a:lnTo>
                  <a:lnTo>
                    <a:pt x="1990" y="1461"/>
                  </a:lnTo>
                  <a:lnTo>
                    <a:pt x="1974" y="1478"/>
                  </a:lnTo>
                  <a:lnTo>
                    <a:pt x="1960" y="1495"/>
                  </a:lnTo>
                  <a:lnTo>
                    <a:pt x="1945" y="1511"/>
                  </a:lnTo>
                  <a:lnTo>
                    <a:pt x="1917" y="1545"/>
                  </a:lnTo>
                  <a:lnTo>
                    <a:pt x="1889" y="1581"/>
                  </a:lnTo>
                  <a:lnTo>
                    <a:pt x="1862" y="1619"/>
                  </a:lnTo>
                  <a:lnTo>
                    <a:pt x="1834" y="1658"/>
                  </a:lnTo>
                  <a:lnTo>
                    <a:pt x="1804" y="1701"/>
                  </a:lnTo>
                  <a:lnTo>
                    <a:pt x="1774" y="1744"/>
                  </a:lnTo>
                  <a:lnTo>
                    <a:pt x="1743" y="1787"/>
                  </a:lnTo>
                  <a:lnTo>
                    <a:pt x="1712" y="1833"/>
                  </a:lnTo>
                  <a:lnTo>
                    <a:pt x="1682" y="1878"/>
                  </a:lnTo>
                  <a:lnTo>
                    <a:pt x="1653" y="1921"/>
                  </a:lnTo>
                  <a:lnTo>
                    <a:pt x="1626" y="1964"/>
                  </a:lnTo>
                  <a:lnTo>
                    <a:pt x="1601" y="2005"/>
                  </a:lnTo>
                  <a:lnTo>
                    <a:pt x="1579" y="2043"/>
                  </a:lnTo>
                  <a:lnTo>
                    <a:pt x="1560" y="2079"/>
                  </a:lnTo>
                  <a:lnTo>
                    <a:pt x="1543" y="2114"/>
                  </a:lnTo>
                  <a:lnTo>
                    <a:pt x="1528" y="2146"/>
                  </a:lnTo>
                  <a:lnTo>
                    <a:pt x="1515" y="2178"/>
                  </a:lnTo>
                  <a:lnTo>
                    <a:pt x="1503" y="2208"/>
                  </a:lnTo>
                  <a:lnTo>
                    <a:pt x="1492" y="2238"/>
                  </a:lnTo>
                  <a:lnTo>
                    <a:pt x="1482" y="2268"/>
                  </a:lnTo>
                  <a:lnTo>
                    <a:pt x="1471" y="2299"/>
                  </a:lnTo>
                  <a:lnTo>
                    <a:pt x="1461" y="2329"/>
                  </a:lnTo>
                  <a:lnTo>
                    <a:pt x="1452" y="2359"/>
                  </a:lnTo>
                  <a:lnTo>
                    <a:pt x="1442" y="2387"/>
                  </a:lnTo>
                  <a:lnTo>
                    <a:pt x="1463" y="2394"/>
                  </a:lnTo>
                  <a:lnTo>
                    <a:pt x="1484" y="2403"/>
                  </a:lnTo>
                  <a:lnTo>
                    <a:pt x="1503" y="2415"/>
                  </a:lnTo>
                  <a:lnTo>
                    <a:pt x="1522" y="2426"/>
                  </a:lnTo>
                  <a:lnTo>
                    <a:pt x="1540" y="2440"/>
                  </a:lnTo>
                  <a:lnTo>
                    <a:pt x="1555" y="2455"/>
                  </a:lnTo>
                  <a:lnTo>
                    <a:pt x="1571" y="2471"/>
                  </a:lnTo>
                  <a:lnTo>
                    <a:pt x="1584" y="2488"/>
                  </a:lnTo>
                  <a:lnTo>
                    <a:pt x="1597" y="2506"/>
                  </a:lnTo>
                  <a:lnTo>
                    <a:pt x="1608" y="2526"/>
                  </a:lnTo>
                  <a:lnTo>
                    <a:pt x="1618" y="2545"/>
                  </a:lnTo>
                  <a:lnTo>
                    <a:pt x="1626" y="2567"/>
                  </a:lnTo>
                  <a:lnTo>
                    <a:pt x="1632" y="2589"/>
                  </a:lnTo>
                  <a:lnTo>
                    <a:pt x="1637" y="2610"/>
                  </a:lnTo>
                  <a:lnTo>
                    <a:pt x="1640" y="2634"/>
                  </a:lnTo>
                  <a:lnTo>
                    <a:pt x="1640" y="2657"/>
                  </a:lnTo>
                  <a:lnTo>
                    <a:pt x="1640" y="2671"/>
                  </a:lnTo>
                  <a:lnTo>
                    <a:pt x="1639" y="2686"/>
                  </a:lnTo>
                  <a:lnTo>
                    <a:pt x="1637" y="2700"/>
                  </a:lnTo>
                  <a:lnTo>
                    <a:pt x="1635" y="2715"/>
                  </a:lnTo>
                  <a:lnTo>
                    <a:pt x="1632" y="2728"/>
                  </a:lnTo>
                  <a:lnTo>
                    <a:pt x="1628" y="2742"/>
                  </a:lnTo>
                  <a:lnTo>
                    <a:pt x="1624" y="2754"/>
                  </a:lnTo>
                  <a:lnTo>
                    <a:pt x="1619" y="2768"/>
                  </a:lnTo>
                  <a:lnTo>
                    <a:pt x="1612" y="2780"/>
                  </a:lnTo>
                  <a:lnTo>
                    <a:pt x="1606" y="2793"/>
                  </a:lnTo>
                  <a:lnTo>
                    <a:pt x="1600" y="2804"/>
                  </a:lnTo>
                  <a:lnTo>
                    <a:pt x="1593" y="2816"/>
                  </a:lnTo>
                  <a:lnTo>
                    <a:pt x="1584" y="2827"/>
                  </a:lnTo>
                  <a:lnTo>
                    <a:pt x="1576" y="2838"/>
                  </a:lnTo>
                  <a:lnTo>
                    <a:pt x="1567" y="2848"/>
                  </a:lnTo>
                  <a:lnTo>
                    <a:pt x="1557" y="2858"/>
                  </a:lnTo>
                  <a:lnTo>
                    <a:pt x="1548" y="2867"/>
                  </a:lnTo>
                  <a:lnTo>
                    <a:pt x="1538" y="2876"/>
                  </a:lnTo>
                  <a:lnTo>
                    <a:pt x="1526" y="2885"/>
                  </a:lnTo>
                  <a:lnTo>
                    <a:pt x="1516" y="2893"/>
                  </a:lnTo>
                  <a:lnTo>
                    <a:pt x="1504" y="2900"/>
                  </a:lnTo>
                  <a:lnTo>
                    <a:pt x="1492" y="2906"/>
                  </a:lnTo>
                  <a:lnTo>
                    <a:pt x="1480" y="2913"/>
                  </a:lnTo>
                  <a:lnTo>
                    <a:pt x="1467" y="2919"/>
                  </a:lnTo>
                  <a:lnTo>
                    <a:pt x="1455" y="2924"/>
                  </a:lnTo>
                  <a:lnTo>
                    <a:pt x="1441" y="2928"/>
                  </a:lnTo>
                  <a:lnTo>
                    <a:pt x="1428" y="2932"/>
                  </a:lnTo>
                  <a:lnTo>
                    <a:pt x="1414" y="2935"/>
                  </a:lnTo>
                  <a:lnTo>
                    <a:pt x="1400" y="2938"/>
                  </a:lnTo>
                  <a:lnTo>
                    <a:pt x="1385" y="2940"/>
                  </a:lnTo>
                  <a:lnTo>
                    <a:pt x="1372" y="2941"/>
                  </a:lnTo>
                  <a:lnTo>
                    <a:pt x="1356" y="2941"/>
                  </a:lnTo>
                  <a:lnTo>
                    <a:pt x="1342" y="2941"/>
                  </a:lnTo>
                  <a:lnTo>
                    <a:pt x="1327" y="2940"/>
                  </a:lnTo>
                  <a:lnTo>
                    <a:pt x="1314" y="2938"/>
                  </a:lnTo>
                  <a:lnTo>
                    <a:pt x="1299" y="2935"/>
                  </a:lnTo>
                  <a:lnTo>
                    <a:pt x="1286" y="2932"/>
                  </a:lnTo>
                  <a:lnTo>
                    <a:pt x="1272" y="2928"/>
                  </a:lnTo>
                  <a:lnTo>
                    <a:pt x="1259" y="2924"/>
                  </a:lnTo>
                  <a:lnTo>
                    <a:pt x="1246" y="2919"/>
                  </a:lnTo>
                  <a:lnTo>
                    <a:pt x="1234" y="2913"/>
                  </a:lnTo>
                  <a:lnTo>
                    <a:pt x="1221" y="2906"/>
                  </a:lnTo>
                  <a:lnTo>
                    <a:pt x="1209" y="2900"/>
                  </a:lnTo>
                  <a:lnTo>
                    <a:pt x="1197" y="2893"/>
                  </a:lnTo>
                  <a:lnTo>
                    <a:pt x="1186" y="2885"/>
                  </a:lnTo>
                  <a:lnTo>
                    <a:pt x="1176" y="2876"/>
                  </a:lnTo>
                  <a:lnTo>
                    <a:pt x="1165" y="2867"/>
                  </a:lnTo>
                  <a:lnTo>
                    <a:pt x="1156" y="2858"/>
                  </a:lnTo>
                  <a:lnTo>
                    <a:pt x="1146" y="2848"/>
                  </a:lnTo>
                  <a:lnTo>
                    <a:pt x="1137" y="2838"/>
                  </a:lnTo>
                  <a:lnTo>
                    <a:pt x="1129" y="2827"/>
                  </a:lnTo>
                  <a:lnTo>
                    <a:pt x="1121" y="2816"/>
                  </a:lnTo>
                  <a:lnTo>
                    <a:pt x="1113" y="2804"/>
                  </a:lnTo>
                  <a:lnTo>
                    <a:pt x="1106" y="2793"/>
                  </a:lnTo>
                  <a:lnTo>
                    <a:pt x="1100" y="2780"/>
                  </a:lnTo>
                  <a:lnTo>
                    <a:pt x="1095" y="2768"/>
                  </a:lnTo>
                  <a:lnTo>
                    <a:pt x="1089" y="2754"/>
                  </a:lnTo>
                  <a:lnTo>
                    <a:pt x="1085" y="2742"/>
                  </a:lnTo>
                  <a:lnTo>
                    <a:pt x="1081" y="2728"/>
                  </a:lnTo>
                  <a:lnTo>
                    <a:pt x="1078" y="2715"/>
                  </a:lnTo>
                  <a:lnTo>
                    <a:pt x="1076" y="2700"/>
                  </a:lnTo>
                  <a:lnTo>
                    <a:pt x="1074" y="2686"/>
                  </a:lnTo>
                  <a:lnTo>
                    <a:pt x="1073" y="2671"/>
                  </a:lnTo>
                  <a:lnTo>
                    <a:pt x="1072" y="2657"/>
                  </a:lnTo>
                  <a:lnTo>
                    <a:pt x="1073" y="2643"/>
                  </a:lnTo>
                  <a:lnTo>
                    <a:pt x="1074" y="2628"/>
                  </a:lnTo>
                  <a:lnTo>
                    <a:pt x="1076" y="2615"/>
                  </a:lnTo>
                  <a:lnTo>
                    <a:pt x="1078" y="2600"/>
                  </a:lnTo>
                  <a:lnTo>
                    <a:pt x="1081" y="2587"/>
                  </a:lnTo>
                  <a:lnTo>
                    <a:pt x="1085" y="2573"/>
                  </a:lnTo>
                  <a:lnTo>
                    <a:pt x="1089" y="2560"/>
                  </a:lnTo>
                  <a:lnTo>
                    <a:pt x="1095" y="2547"/>
                  </a:lnTo>
                  <a:lnTo>
                    <a:pt x="1100" y="2534"/>
                  </a:lnTo>
                  <a:lnTo>
                    <a:pt x="1106" y="2522"/>
                  </a:lnTo>
                  <a:lnTo>
                    <a:pt x="1113" y="2510"/>
                  </a:lnTo>
                  <a:lnTo>
                    <a:pt x="1121" y="2499"/>
                  </a:lnTo>
                  <a:lnTo>
                    <a:pt x="1129" y="2487"/>
                  </a:lnTo>
                  <a:lnTo>
                    <a:pt x="1137" y="2477"/>
                  </a:lnTo>
                  <a:lnTo>
                    <a:pt x="1146" y="2467"/>
                  </a:lnTo>
                  <a:lnTo>
                    <a:pt x="1156" y="2457"/>
                  </a:lnTo>
                  <a:lnTo>
                    <a:pt x="1165" y="2447"/>
                  </a:lnTo>
                  <a:lnTo>
                    <a:pt x="1176" y="2439"/>
                  </a:lnTo>
                  <a:lnTo>
                    <a:pt x="1186" y="2430"/>
                  </a:lnTo>
                  <a:lnTo>
                    <a:pt x="1197" y="2422"/>
                  </a:lnTo>
                  <a:lnTo>
                    <a:pt x="1209" y="2415"/>
                  </a:lnTo>
                  <a:lnTo>
                    <a:pt x="1221" y="2408"/>
                  </a:lnTo>
                  <a:lnTo>
                    <a:pt x="1234" y="2401"/>
                  </a:lnTo>
                  <a:lnTo>
                    <a:pt x="1246" y="2396"/>
                  </a:lnTo>
                  <a:lnTo>
                    <a:pt x="1259" y="2391"/>
                  </a:lnTo>
                  <a:lnTo>
                    <a:pt x="1272" y="2387"/>
                  </a:lnTo>
                  <a:lnTo>
                    <a:pt x="1286" y="2383"/>
                  </a:lnTo>
                  <a:lnTo>
                    <a:pt x="1299" y="2380"/>
                  </a:lnTo>
                  <a:lnTo>
                    <a:pt x="1314" y="2376"/>
                  </a:lnTo>
                  <a:lnTo>
                    <a:pt x="1327" y="2375"/>
                  </a:lnTo>
                  <a:lnTo>
                    <a:pt x="1342" y="2374"/>
                  </a:lnTo>
                  <a:lnTo>
                    <a:pt x="1356" y="2373"/>
                  </a:lnTo>
                  <a:lnTo>
                    <a:pt x="1366" y="2373"/>
                  </a:lnTo>
                  <a:lnTo>
                    <a:pt x="1377" y="2374"/>
                  </a:lnTo>
                  <a:lnTo>
                    <a:pt x="1387" y="2375"/>
                  </a:lnTo>
                  <a:lnTo>
                    <a:pt x="1398" y="2376"/>
                  </a:lnTo>
                  <a:lnTo>
                    <a:pt x="1406" y="2350"/>
                  </a:lnTo>
                  <a:lnTo>
                    <a:pt x="1413" y="2321"/>
                  </a:lnTo>
                  <a:lnTo>
                    <a:pt x="1421" y="2291"/>
                  </a:lnTo>
                  <a:lnTo>
                    <a:pt x="1430" y="2260"/>
                  </a:lnTo>
                  <a:lnTo>
                    <a:pt x="1438" y="2228"/>
                  </a:lnTo>
                  <a:lnTo>
                    <a:pt x="1445" y="2197"/>
                  </a:lnTo>
                  <a:lnTo>
                    <a:pt x="1452" y="2166"/>
                  </a:lnTo>
                  <a:lnTo>
                    <a:pt x="1458" y="2133"/>
                  </a:lnTo>
                  <a:lnTo>
                    <a:pt x="1462" y="2100"/>
                  </a:lnTo>
                  <a:lnTo>
                    <a:pt x="1466" y="2065"/>
                  </a:lnTo>
                  <a:lnTo>
                    <a:pt x="1468" y="2030"/>
                  </a:lnTo>
                  <a:lnTo>
                    <a:pt x="1469" y="1991"/>
                  </a:lnTo>
                  <a:lnTo>
                    <a:pt x="1469" y="1953"/>
                  </a:lnTo>
                  <a:lnTo>
                    <a:pt x="1467" y="1913"/>
                  </a:lnTo>
                  <a:lnTo>
                    <a:pt x="1464" y="1871"/>
                  </a:lnTo>
                  <a:lnTo>
                    <a:pt x="1461" y="1830"/>
                  </a:lnTo>
                  <a:lnTo>
                    <a:pt x="1457" y="1789"/>
                  </a:lnTo>
                  <a:lnTo>
                    <a:pt x="1452" y="1747"/>
                  </a:lnTo>
                  <a:lnTo>
                    <a:pt x="1446" y="1708"/>
                  </a:lnTo>
                  <a:lnTo>
                    <a:pt x="1442" y="1671"/>
                  </a:lnTo>
                  <a:lnTo>
                    <a:pt x="1441" y="1666"/>
                  </a:lnTo>
                  <a:lnTo>
                    <a:pt x="1441" y="1665"/>
                  </a:lnTo>
                  <a:lnTo>
                    <a:pt x="1441" y="1664"/>
                  </a:lnTo>
                  <a:lnTo>
                    <a:pt x="1439" y="1652"/>
                  </a:lnTo>
                  <a:lnTo>
                    <a:pt x="1439" y="1651"/>
                  </a:lnTo>
                  <a:lnTo>
                    <a:pt x="1435" y="1618"/>
                  </a:lnTo>
                  <a:lnTo>
                    <a:pt x="1431" y="1587"/>
                  </a:lnTo>
                  <a:lnTo>
                    <a:pt x="1427" y="1558"/>
                  </a:lnTo>
                  <a:lnTo>
                    <a:pt x="1421" y="1531"/>
                  </a:lnTo>
                  <a:lnTo>
                    <a:pt x="1416" y="1505"/>
                  </a:lnTo>
                  <a:lnTo>
                    <a:pt x="1411" y="1480"/>
                  </a:lnTo>
                  <a:lnTo>
                    <a:pt x="1405" y="1457"/>
                  </a:lnTo>
                  <a:lnTo>
                    <a:pt x="1398" y="1436"/>
                  </a:lnTo>
                  <a:lnTo>
                    <a:pt x="1389" y="1413"/>
                  </a:lnTo>
                  <a:lnTo>
                    <a:pt x="1379" y="1392"/>
                  </a:lnTo>
                  <a:lnTo>
                    <a:pt x="1366" y="1371"/>
                  </a:lnTo>
                  <a:lnTo>
                    <a:pt x="1353" y="1352"/>
                  </a:lnTo>
                  <a:lnTo>
                    <a:pt x="1335" y="1331"/>
                  </a:lnTo>
                  <a:lnTo>
                    <a:pt x="1317" y="1309"/>
                  </a:lnTo>
                  <a:lnTo>
                    <a:pt x="1293" y="1285"/>
                  </a:lnTo>
                  <a:lnTo>
                    <a:pt x="1267" y="1261"/>
                  </a:lnTo>
                  <a:lnTo>
                    <a:pt x="1237" y="1233"/>
                  </a:lnTo>
                  <a:lnTo>
                    <a:pt x="1204" y="1204"/>
                  </a:lnTo>
                  <a:lnTo>
                    <a:pt x="1169" y="1175"/>
                  </a:lnTo>
                  <a:lnTo>
                    <a:pt x="1134" y="1145"/>
                  </a:lnTo>
                  <a:lnTo>
                    <a:pt x="1111" y="1166"/>
                  </a:lnTo>
                  <a:lnTo>
                    <a:pt x="1087" y="1186"/>
                  </a:lnTo>
                  <a:lnTo>
                    <a:pt x="1062" y="1206"/>
                  </a:lnTo>
                  <a:lnTo>
                    <a:pt x="1037" y="1223"/>
                  </a:lnTo>
                  <a:lnTo>
                    <a:pt x="1010" y="1240"/>
                  </a:lnTo>
                  <a:lnTo>
                    <a:pt x="982" y="1255"/>
                  </a:lnTo>
                  <a:lnTo>
                    <a:pt x="954" y="1270"/>
                  </a:lnTo>
                  <a:lnTo>
                    <a:pt x="924" y="1283"/>
                  </a:lnTo>
                  <a:lnTo>
                    <a:pt x="894" y="1295"/>
                  </a:lnTo>
                  <a:lnTo>
                    <a:pt x="863" y="1304"/>
                  </a:lnTo>
                  <a:lnTo>
                    <a:pt x="832" y="1313"/>
                  </a:lnTo>
                  <a:lnTo>
                    <a:pt x="801" y="1321"/>
                  </a:lnTo>
                  <a:lnTo>
                    <a:pt x="768" y="1326"/>
                  </a:lnTo>
                  <a:lnTo>
                    <a:pt x="736" y="1330"/>
                  </a:lnTo>
                  <a:lnTo>
                    <a:pt x="702" y="1333"/>
                  </a:lnTo>
                  <a:lnTo>
                    <a:pt x="668" y="1333"/>
                  </a:lnTo>
                  <a:lnTo>
                    <a:pt x="634" y="1333"/>
                  </a:lnTo>
                  <a:lnTo>
                    <a:pt x="600" y="1330"/>
                  </a:lnTo>
                  <a:lnTo>
                    <a:pt x="567" y="1326"/>
                  </a:lnTo>
                  <a:lnTo>
                    <a:pt x="533" y="1320"/>
                  </a:lnTo>
                  <a:lnTo>
                    <a:pt x="501" y="1312"/>
                  </a:lnTo>
                  <a:lnTo>
                    <a:pt x="469" y="1303"/>
                  </a:lnTo>
                  <a:lnTo>
                    <a:pt x="439" y="1293"/>
                  </a:lnTo>
                  <a:lnTo>
                    <a:pt x="408" y="1281"/>
                  </a:lnTo>
                  <a:lnTo>
                    <a:pt x="379" y="1268"/>
                  </a:lnTo>
                  <a:lnTo>
                    <a:pt x="350" y="1253"/>
                  </a:lnTo>
                  <a:lnTo>
                    <a:pt x="322" y="1237"/>
                  </a:lnTo>
                  <a:lnTo>
                    <a:pt x="295" y="1219"/>
                  </a:lnTo>
                  <a:lnTo>
                    <a:pt x="269" y="1201"/>
                  </a:lnTo>
                  <a:lnTo>
                    <a:pt x="243" y="1181"/>
                  </a:lnTo>
                  <a:lnTo>
                    <a:pt x="219" y="1160"/>
                  </a:lnTo>
                  <a:lnTo>
                    <a:pt x="196" y="1138"/>
                  </a:lnTo>
                  <a:lnTo>
                    <a:pt x="173" y="1115"/>
                  </a:lnTo>
                  <a:lnTo>
                    <a:pt x="153" y="1091"/>
                  </a:lnTo>
                  <a:lnTo>
                    <a:pt x="133" y="1066"/>
                  </a:lnTo>
                  <a:lnTo>
                    <a:pt x="114" y="1039"/>
                  </a:lnTo>
                  <a:lnTo>
                    <a:pt x="97" y="1012"/>
                  </a:lnTo>
                  <a:lnTo>
                    <a:pt x="81" y="984"/>
                  </a:lnTo>
                  <a:lnTo>
                    <a:pt x="65" y="956"/>
                  </a:lnTo>
                  <a:lnTo>
                    <a:pt x="52" y="926"/>
                  </a:lnTo>
                  <a:lnTo>
                    <a:pt x="41" y="896"/>
                  </a:lnTo>
                  <a:lnTo>
                    <a:pt x="30" y="865"/>
                  </a:lnTo>
                  <a:lnTo>
                    <a:pt x="21" y="833"/>
                  </a:lnTo>
                  <a:lnTo>
                    <a:pt x="14" y="801"/>
                  </a:lnTo>
                  <a:lnTo>
                    <a:pt x="7" y="768"/>
                  </a:lnTo>
                  <a:lnTo>
                    <a:pt x="3" y="735"/>
                  </a:lnTo>
                  <a:lnTo>
                    <a:pt x="1" y="701"/>
                  </a:lnTo>
                  <a:lnTo>
                    <a:pt x="0" y="666"/>
                  </a:lnTo>
                  <a:lnTo>
                    <a:pt x="1" y="632"/>
                  </a:lnTo>
                  <a:lnTo>
                    <a:pt x="3" y="598"/>
                  </a:lnTo>
                  <a:lnTo>
                    <a:pt x="7" y="565"/>
                  </a:lnTo>
                  <a:lnTo>
                    <a:pt x="14" y="532"/>
                  </a:lnTo>
                  <a:lnTo>
                    <a:pt x="21" y="500"/>
                  </a:lnTo>
                  <a:lnTo>
                    <a:pt x="30" y="469"/>
                  </a:lnTo>
                  <a:lnTo>
                    <a:pt x="41" y="438"/>
                  </a:lnTo>
                  <a:lnTo>
                    <a:pt x="52" y="407"/>
                  </a:lnTo>
                  <a:lnTo>
                    <a:pt x="65" y="378"/>
                  </a:lnTo>
                  <a:lnTo>
                    <a:pt x="81" y="349"/>
                  </a:lnTo>
                  <a:lnTo>
                    <a:pt x="97" y="321"/>
                  </a:lnTo>
                  <a:lnTo>
                    <a:pt x="114" y="294"/>
                  </a:lnTo>
                  <a:lnTo>
                    <a:pt x="133" y="268"/>
                  </a:lnTo>
                  <a:lnTo>
                    <a:pt x="153" y="242"/>
                  </a:lnTo>
                  <a:lnTo>
                    <a:pt x="173" y="218"/>
                  </a:lnTo>
                  <a:lnTo>
                    <a:pt x="196" y="195"/>
                  </a:lnTo>
                  <a:lnTo>
                    <a:pt x="219" y="173"/>
                  </a:lnTo>
                  <a:lnTo>
                    <a:pt x="243" y="152"/>
                  </a:lnTo>
                  <a:lnTo>
                    <a:pt x="269" y="132"/>
                  </a:lnTo>
                  <a:lnTo>
                    <a:pt x="295" y="114"/>
                  </a:lnTo>
                  <a:lnTo>
                    <a:pt x="322" y="96"/>
                  </a:lnTo>
                  <a:lnTo>
                    <a:pt x="350" y="81"/>
                  </a:lnTo>
                  <a:lnTo>
                    <a:pt x="379" y="65"/>
                  </a:lnTo>
                  <a:lnTo>
                    <a:pt x="408" y="53"/>
                  </a:lnTo>
                  <a:lnTo>
                    <a:pt x="439" y="40"/>
                  </a:lnTo>
                  <a:lnTo>
                    <a:pt x="469" y="30"/>
                  </a:lnTo>
                  <a:lnTo>
                    <a:pt x="501" y="21"/>
                  </a:lnTo>
                  <a:lnTo>
                    <a:pt x="533" y="13"/>
                  </a:lnTo>
                  <a:lnTo>
                    <a:pt x="567" y="7"/>
                  </a:lnTo>
                  <a:lnTo>
                    <a:pt x="600" y="3"/>
                  </a:lnTo>
                  <a:lnTo>
                    <a:pt x="634" y="1"/>
                  </a:lnTo>
                  <a:lnTo>
                    <a:pt x="668" y="0"/>
                  </a:lnTo>
                  <a:close/>
                  <a:moveTo>
                    <a:pt x="1524" y="1176"/>
                  </a:moveTo>
                  <a:lnTo>
                    <a:pt x="1533" y="1182"/>
                  </a:lnTo>
                  <a:lnTo>
                    <a:pt x="1543" y="1187"/>
                  </a:lnTo>
                  <a:lnTo>
                    <a:pt x="1553" y="1192"/>
                  </a:lnTo>
                  <a:lnTo>
                    <a:pt x="1565" y="1197"/>
                  </a:lnTo>
                  <a:lnTo>
                    <a:pt x="1576" y="1201"/>
                  </a:lnTo>
                  <a:lnTo>
                    <a:pt x="1587" y="1205"/>
                  </a:lnTo>
                  <a:lnTo>
                    <a:pt x="1599" y="1207"/>
                  </a:lnTo>
                  <a:lnTo>
                    <a:pt x="1611" y="1210"/>
                  </a:lnTo>
                  <a:lnTo>
                    <a:pt x="1637" y="1213"/>
                  </a:lnTo>
                  <a:lnTo>
                    <a:pt x="1663" y="1214"/>
                  </a:lnTo>
                  <a:lnTo>
                    <a:pt x="1689" y="1214"/>
                  </a:lnTo>
                  <a:lnTo>
                    <a:pt x="1716" y="1213"/>
                  </a:lnTo>
                  <a:lnTo>
                    <a:pt x="1742" y="1211"/>
                  </a:lnTo>
                  <a:lnTo>
                    <a:pt x="1768" y="1208"/>
                  </a:lnTo>
                  <a:lnTo>
                    <a:pt x="1792" y="1204"/>
                  </a:lnTo>
                  <a:lnTo>
                    <a:pt x="1815" y="1200"/>
                  </a:lnTo>
                  <a:lnTo>
                    <a:pt x="1836" y="1194"/>
                  </a:lnTo>
                  <a:lnTo>
                    <a:pt x="1856" y="1190"/>
                  </a:lnTo>
                  <a:lnTo>
                    <a:pt x="1873" y="1186"/>
                  </a:lnTo>
                  <a:lnTo>
                    <a:pt x="1886" y="1183"/>
                  </a:lnTo>
                  <a:lnTo>
                    <a:pt x="1906" y="1178"/>
                  </a:lnTo>
                  <a:lnTo>
                    <a:pt x="1916" y="1177"/>
                  </a:lnTo>
                  <a:lnTo>
                    <a:pt x="1919" y="1178"/>
                  </a:lnTo>
                  <a:lnTo>
                    <a:pt x="1922" y="1179"/>
                  </a:lnTo>
                  <a:lnTo>
                    <a:pt x="1924" y="1182"/>
                  </a:lnTo>
                  <a:lnTo>
                    <a:pt x="1925" y="1186"/>
                  </a:lnTo>
                  <a:lnTo>
                    <a:pt x="1930" y="1197"/>
                  </a:lnTo>
                  <a:lnTo>
                    <a:pt x="1935" y="1212"/>
                  </a:lnTo>
                  <a:lnTo>
                    <a:pt x="1940" y="1225"/>
                  </a:lnTo>
                  <a:lnTo>
                    <a:pt x="1945" y="1237"/>
                  </a:lnTo>
                  <a:lnTo>
                    <a:pt x="1950" y="1248"/>
                  </a:lnTo>
                  <a:lnTo>
                    <a:pt x="1950" y="1249"/>
                  </a:lnTo>
                  <a:lnTo>
                    <a:pt x="1953" y="1247"/>
                  </a:lnTo>
                  <a:lnTo>
                    <a:pt x="1972" y="1231"/>
                  </a:lnTo>
                  <a:lnTo>
                    <a:pt x="1993" y="1214"/>
                  </a:lnTo>
                  <a:lnTo>
                    <a:pt x="2020" y="1190"/>
                  </a:lnTo>
                  <a:lnTo>
                    <a:pt x="2035" y="1177"/>
                  </a:lnTo>
                  <a:lnTo>
                    <a:pt x="2048" y="1161"/>
                  </a:lnTo>
                  <a:lnTo>
                    <a:pt x="2063" y="1145"/>
                  </a:lnTo>
                  <a:lnTo>
                    <a:pt x="2076" y="1127"/>
                  </a:lnTo>
                  <a:lnTo>
                    <a:pt x="2090" y="1109"/>
                  </a:lnTo>
                  <a:lnTo>
                    <a:pt x="2101" y="1090"/>
                  </a:lnTo>
                  <a:lnTo>
                    <a:pt x="2112" y="1071"/>
                  </a:lnTo>
                  <a:lnTo>
                    <a:pt x="2122" y="1053"/>
                  </a:lnTo>
                  <a:lnTo>
                    <a:pt x="2138" y="1017"/>
                  </a:lnTo>
                  <a:lnTo>
                    <a:pt x="2150" y="990"/>
                  </a:lnTo>
                  <a:lnTo>
                    <a:pt x="2161" y="965"/>
                  </a:lnTo>
                  <a:lnTo>
                    <a:pt x="2162" y="961"/>
                  </a:lnTo>
                  <a:lnTo>
                    <a:pt x="2159" y="961"/>
                  </a:lnTo>
                  <a:lnTo>
                    <a:pt x="2137" y="967"/>
                  </a:lnTo>
                  <a:lnTo>
                    <a:pt x="2114" y="972"/>
                  </a:lnTo>
                  <a:lnTo>
                    <a:pt x="2084" y="979"/>
                  </a:lnTo>
                  <a:lnTo>
                    <a:pt x="2050" y="985"/>
                  </a:lnTo>
                  <a:lnTo>
                    <a:pt x="2013" y="990"/>
                  </a:lnTo>
                  <a:lnTo>
                    <a:pt x="1974" y="994"/>
                  </a:lnTo>
                  <a:lnTo>
                    <a:pt x="1938" y="996"/>
                  </a:lnTo>
                  <a:lnTo>
                    <a:pt x="1907" y="996"/>
                  </a:lnTo>
                  <a:lnTo>
                    <a:pt x="1883" y="996"/>
                  </a:lnTo>
                  <a:lnTo>
                    <a:pt x="1860" y="996"/>
                  </a:lnTo>
                  <a:lnTo>
                    <a:pt x="1857" y="996"/>
                  </a:lnTo>
                  <a:lnTo>
                    <a:pt x="1857" y="998"/>
                  </a:lnTo>
                  <a:lnTo>
                    <a:pt x="1862" y="1011"/>
                  </a:lnTo>
                  <a:lnTo>
                    <a:pt x="1868" y="1025"/>
                  </a:lnTo>
                  <a:lnTo>
                    <a:pt x="1874" y="1041"/>
                  </a:lnTo>
                  <a:lnTo>
                    <a:pt x="1880" y="1058"/>
                  </a:lnTo>
                  <a:lnTo>
                    <a:pt x="1884" y="1072"/>
                  </a:lnTo>
                  <a:lnTo>
                    <a:pt x="1889" y="1085"/>
                  </a:lnTo>
                  <a:lnTo>
                    <a:pt x="1890" y="1087"/>
                  </a:lnTo>
                  <a:lnTo>
                    <a:pt x="1887" y="1088"/>
                  </a:lnTo>
                  <a:lnTo>
                    <a:pt x="1870" y="1089"/>
                  </a:lnTo>
                  <a:lnTo>
                    <a:pt x="1850" y="1091"/>
                  </a:lnTo>
                  <a:lnTo>
                    <a:pt x="1822" y="1092"/>
                  </a:lnTo>
                  <a:lnTo>
                    <a:pt x="1803" y="1092"/>
                  </a:lnTo>
                  <a:lnTo>
                    <a:pt x="1782" y="1091"/>
                  </a:lnTo>
                  <a:lnTo>
                    <a:pt x="1759" y="1088"/>
                  </a:lnTo>
                  <a:lnTo>
                    <a:pt x="1732" y="1085"/>
                  </a:lnTo>
                  <a:lnTo>
                    <a:pt x="1702" y="1079"/>
                  </a:lnTo>
                  <a:lnTo>
                    <a:pt x="1669" y="1073"/>
                  </a:lnTo>
                  <a:lnTo>
                    <a:pt x="1636" y="1066"/>
                  </a:lnTo>
                  <a:lnTo>
                    <a:pt x="1602" y="1058"/>
                  </a:lnTo>
                  <a:lnTo>
                    <a:pt x="1570" y="1050"/>
                  </a:lnTo>
                  <a:lnTo>
                    <a:pt x="1539" y="1043"/>
                  </a:lnTo>
                  <a:lnTo>
                    <a:pt x="1512" y="1036"/>
                  </a:lnTo>
                  <a:lnTo>
                    <a:pt x="1488" y="1030"/>
                  </a:lnTo>
                  <a:lnTo>
                    <a:pt x="1456" y="1023"/>
                  </a:lnTo>
                  <a:lnTo>
                    <a:pt x="1439" y="1018"/>
                  </a:lnTo>
                  <a:lnTo>
                    <a:pt x="1433" y="1016"/>
                  </a:lnTo>
                  <a:lnTo>
                    <a:pt x="1433" y="1016"/>
                  </a:lnTo>
                  <a:lnTo>
                    <a:pt x="1434" y="1020"/>
                  </a:lnTo>
                  <a:lnTo>
                    <a:pt x="1443" y="1047"/>
                  </a:lnTo>
                  <a:lnTo>
                    <a:pt x="1448" y="1061"/>
                  </a:lnTo>
                  <a:lnTo>
                    <a:pt x="1454" y="1075"/>
                  </a:lnTo>
                  <a:lnTo>
                    <a:pt x="1461" y="1093"/>
                  </a:lnTo>
                  <a:lnTo>
                    <a:pt x="1470" y="1111"/>
                  </a:lnTo>
                  <a:lnTo>
                    <a:pt x="1481" y="1128"/>
                  </a:lnTo>
                  <a:lnTo>
                    <a:pt x="1493" y="1146"/>
                  </a:lnTo>
                  <a:lnTo>
                    <a:pt x="1500" y="1154"/>
                  </a:lnTo>
                  <a:lnTo>
                    <a:pt x="1508" y="1161"/>
                  </a:lnTo>
                  <a:lnTo>
                    <a:pt x="1516" y="1168"/>
                  </a:lnTo>
                  <a:lnTo>
                    <a:pt x="1524" y="1176"/>
                  </a:lnTo>
                  <a:close/>
                  <a:moveTo>
                    <a:pt x="2147" y="1514"/>
                  </a:moveTo>
                  <a:lnTo>
                    <a:pt x="2136" y="1518"/>
                  </a:lnTo>
                  <a:lnTo>
                    <a:pt x="2126" y="1524"/>
                  </a:lnTo>
                  <a:lnTo>
                    <a:pt x="2117" y="1529"/>
                  </a:lnTo>
                  <a:lnTo>
                    <a:pt x="2106" y="1536"/>
                  </a:lnTo>
                  <a:lnTo>
                    <a:pt x="2097" y="1543"/>
                  </a:lnTo>
                  <a:lnTo>
                    <a:pt x="2087" y="1550"/>
                  </a:lnTo>
                  <a:lnTo>
                    <a:pt x="2078" y="1559"/>
                  </a:lnTo>
                  <a:lnTo>
                    <a:pt x="2070" y="1568"/>
                  </a:lnTo>
                  <a:lnTo>
                    <a:pt x="2053" y="1587"/>
                  </a:lnTo>
                  <a:lnTo>
                    <a:pt x="2037" y="1607"/>
                  </a:lnTo>
                  <a:lnTo>
                    <a:pt x="2022" y="1629"/>
                  </a:lnTo>
                  <a:lnTo>
                    <a:pt x="2009" y="1652"/>
                  </a:lnTo>
                  <a:lnTo>
                    <a:pt x="1996" y="1675"/>
                  </a:lnTo>
                  <a:lnTo>
                    <a:pt x="1985" y="1698"/>
                  </a:lnTo>
                  <a:lnTo>
                    <a:pt x="1974" y="1720"/>
                  </a:lnTo>
                  <a:lnTo>
                    <a:pt x="1965" y="1742"/>
                  </a:lnTo>
                  <a:lnTo>
                    <a:pt x="1957" y="1763"/>
                  </a:lnTo>
                  <a:lnTo>
                    <a:pt x="1950" y="1781"/>
                  </a:lnTo>
                  <a:lnTo>
                    <a:pt x="1944" y="1797"/>
                  </a:lnTo>
                  <a:lnTo>
                    <a:pt x="1939" y="1810"/>
                  </a:lnTo>
                  <a:lnTo>
                    <a:pt x="1932" y="1830"/>
                  </a:lnTo>
                  <a:lnTo>
                    <a:pt x="1928" y="1839"/>
                  </a:lnTo>
                  <a:lnTo>
                    <a:pt x="1925" y="1841"/>
                  </a:lnTo>
                  <a:lnTo>
                    <a:pt x="1923" y="1841"/>
                  </a:lnTo>
                  <a:lnTo>
                    <a:pt x="1918" y="1841"/>
                  </a:lnTo>
                  <a:lnTo>
                    <a:pt x="1914" y="1840"/>
                  </a:lnTo>
                  <a:lnTo>
                    <a:pt x="1903" y="1838"/>
                  </a:lnTo>
                  <a:lnTo>
                    <a:pt x="1888" y="1835"/>
                  </a:lnTo>
                  <a:lnTo>
                    <a:pt x="1874" y="1831"/>
                  </a:lnTo>
                  <a:lnTo>
                    <a:pt x="1861" y="1829"/>
                  </a:lnTo>
                  <a:lnTo>
                    <a:pt x="1850" y="1826"/>
                  </a:lnTo>
                  <a:lnTo>
                    <a:pt x="1848" y="1826"/>
                  </a:lnTo>
                  <a:lnTo>
                    <a:pt x="1849" y="1830"/>
                  </a:lnTo>
                  <a:lnTo>
                    <a:pt x="1851" y="1855"/>
                  </a:lnTo>
                  <a:lnTo>
                    <a:pt x="1853" y="1882"/>
                  </a:lnTo>
                  <a:lnTo>
                    <a:pt x="1858" y="1917"/>
                  </a:lnTo>
                  <a:lnTo>
                    <a:pt x="1862" y="1937"/>
                  </a:lnTo>
                  <a:lnTo>
                    <a:pt x="1867" y="1957"/>
                  </a:lnTo>
                  <a:lnTo>
                    <a:pt x="1873" y="1978"/>
                  </a:lnTo>
                  <a:lnTo>
                    <a:pt x="1879" y="1999"/>
                  </a:lnTo>
                  <a:lnTo>
                    <a:pt x="1887" y="2019"/>
                  </a:lnTo>
                  <a:lnTo>
                    <a:pt x="1897" y="2040"/>
                  </a:lnTo>
                  <a:lnTo>
                    <a:pt x="1907" y="2060"/>
                  </a:lnTo>
                  <a:lnTo>
                    <a:pt x="1916" y="2078"/>
                  </a:lnTo>
                  <a:lnTo>
                    <a:pt x="1936" y="2110"/>
                  </a:lnTo>
                  <a:lnTo>
                    <a:pt x="1952" y="2136"/>
                  </a:lnTo>
                  <a:lnTo>
                    <a:pt x="1967" y="2159"/>
                  </a:lnTo>
                  <a:lnTo>
                    <a:pt x="1969" y="2163"/>
                  </a:lnTo>
                  <a:lnTo>
                    <a:pt x="1970" y="2160"/>
                  </a:lnTo>
                  <a:lnTo>
                    <a:pt x="1979" y="2139"/>
                  </a:lnTo>
                  <a:lnTo>
                    <a:pt x="1987" y="2117"/>
                  </a:lnTo>
                  <a:lnTo>
                    <a:pt x="1998" y="2089"/>
                  </a:lnTo>
                  <a:lnTo>
                    <a:pt x="2013" y="2057"/>
                  </a:lnTo>
                  <a:lnTo>
                    <a:pt x="2029" y="2022"/>
                  </a:lnTo>
                  <a:lnTo>
                    <a:pt x="2048" y="1988"/>
                  </a:lnTo>
                  <a:lnTo>
                    <a:pt x="2066" y="1958"/>
                  </a:lnTo>
                  <a:lnTo>
                    <a:pt x="2083" y="1931"/>
                  </a:lnTo>
                  <a:lnTo>
                    <a:pt x="2096" y="1912"/>
                  </a:lnTo>
                  <a:lnTo>
                    <a:pt x="2109" y="1893"/>
                  </a:lnTo>
                  <a:lnTo>
                    <a:pt x="2110" y="1890"/>
                  </a:lnTo>
                  <a:lnTo>
                    <a:pt x="2109" y="1890"/>
                  </a:lnTo>
                  <a:lnTo>
                    <a:pt x="2095" y="1886"/>
                  </a:lnTo>
                  <a:lnTo>
                    <a:pt x="2081" y="1883"/>
                  </a:lnTo>
                  <a:lnTo>
                    <a:pt x="2064" y="1879"/>
                  </a:lnTo>
                  <a:lnTo>
                    <a:pt x="2046" y="1874"/>
                  </a:lnTo>
                  <a:lnTo>
                    <a:pt x="2033" y="1870"/>
                  </a:lnTo>
                  <a:lnTo>
                    <a:pt x="2019" y="1867"/>
                  </a:lnTo>
                  <a:lnTo>
                    <a:pt x="2017" y="1867"/>
                  </a:lnTo>
                  <a:lnTo>
                    <a:pt x="2018" y="1865"/>
                  </a:lnTo>
                  <a:lnTo>
                    <a:pt x="2026" y="1849"/>
                  </a:lnTo>
                  <a:lnTo>
                    <a:pt x="2036" y="1832"/>
                  </a:lnTo>
                  <a:lnTo>
                    <a:pt x="2050" y="1807"/>
                  </a:lnTo>
                  <a:lnTo>
                    <a:pt x="2061" y="1793"/>
                  </a:lnTo>
                  <a:lnTo>
                    <a:pt x="2074" y="1776"/>
                  </a:lnTo>
                  <a:lnTo>
                    <a:pt x="2089" y="1757"/>
                  </a:lnTo>
                  <a:lnTo>
                    <a:pt x="2107" y="1737"/>
                  </a:lnTo>
                  <a:lnTo>
                    <a:pt x="2128" y="1715"/>
                  </a:lnTo>
                  <a:lnTo>
                    <a:pt x="2151" y="1692"/>
                  </a:lnTo>
                  <a:lnTo>
                    <a:pt x="2176" y="1668"/>
                  </a:lnTo>
                  <a:lnTo>
                    <a:pt x="2201" y="1645"/>
                  </a:lnTo>
                  <a:lnTo>
                    <a:pt x="2225" y="1622"/>
                  </a:lnTo>
                  <a:lnTo>
                    <a:pt x="2248" y="1600"/>
                  </a:lnTo>
                  <a:lnTo>
                    <a:pt x="2270" y="1581"/>
                  </a:lnTo>
                  <a:lnTo>
                    <a:pt x="2288" y="1565"/>
                  </a:lnTo>
                  <a:lnTo>
                    <a:pt x="2313" y="1543"/>
                  </a:lnTo>
                  <a:lnTo>
                    <a:pt x="2325" y="1532"/>
                  </a:lnTo>
                  <a:lnTo>
                    <a:pt x="2329" y="1528"/>
                  </a:lnTo>
                  <a:lnTo>
                    <a:pt x="2330" y="1527"/>
                  </a:lnTo>
                  <a:lnTo>
                    <a:pt x="2330" y="1527"/>
                  </a:lnTo>
                  <a:lnTo>
                    <a:pt x="2326" y="1526"/>
                  </a:lnTo>
                  <a:lnTo>
                    <a:pt x="2317" y="1524"/>
                  </a:lnTo>
                  <a:lnTo>
                    <a:pt x="2298" y="1518"/>
                  </a:lnTo>
                  <a:lnTo>
                    <a:pt x="2285" y="1515"/>
                  </a:lnTo>
                  <a:lnTo>
                    <a:pt x="2269" y="1512"/>
                  </a:lnTo>
                  <a:lnTo>
                    <a:pt x="2251" y="1508"/>
                  </a:lnTo>
                  <a:lnTo>
                    <a:pt x="2232" y="1506"/>
                  </a:lnTo>
                  <a:lnTo>
                    <a:pt x="2211" y="1505"/>
                  </a:lnTo>
                  <a:lnTo>
                    <a:pt x="2189" y="1505"/>
                  </a:lnTo>
                  <a:lnTo>
                    <a:pt x="2179" y="1506"/>
                  </a:lnTo>
                  <a:lnTo>
                    <a:pt x="2167" y="1508"/>
                  </a:lnTo>
                  <a:lnTo>
                    <a:pt x="2157" y="1511"/>
                  </a:lnTo>
                  <a:lnTo>
                    <a:pt x="2147" y="1514"/>
                  </a:lnTo>
                  <a:close/>
                  <a:moveTo>
                    <a:pt x="1312" y="2009"/>
                  </a:moveTo>
                  <a:lnTo>
                    <a:pt x="1318" y="1999"/>
                  </a:lnTo>
                  <a:lnTo>
                    <a:pt x="1323" y="1988"/>
                  </a:lnTo>
                  <a:lnTo>
                    <a:pt x="1327" y="1978"/>
                  </a:lnTo>
                  <a:lnTo>
                    <a:pt x="1330" y="1967"/>
                  </a:lnTo>
                  <a:lnTo>
                    <a:pt x="1332" y="1955"/>
                  </a:lnTo>
                  <a:lnTo>
                    <a:pt x="1335" y="1943"/>
                  </a:lnTo>
                  <a:lnTo>
                    <a:pt x="1336" y="1931"/>
                  </a:lnTo>
                  <a:lnTo>
                    <a:pt x="1337" y="1919"/>
                  </a:lnTo>
                  <a:lnTo>
                    <a:pt x="1338" y="1893"/>
                  </a:lnTo>
                  <a:lnTo>
                    <a:pt x="1337" y="1867"/>
                  </a:lnTo>
                  <a:lnTo>
                    <a:pt x="1334" y="1840"/>
                  </a:lnTo>
                  <a:lnTo>
                    <a:pt x="1331" y="1814"/>
                  </a:lnTo>
                  <a:lnTo>
                    <a:pt x="1326" y="1789"/>
                  </a:lnTo>
                  <a:lnTo>
                    <a:pt x="1320" y="1764"/>
                  </a:lnTo>
                  <a:lnTo>
                    <a:pt x="1314" y="1740"/>
                  </a:lnTo>
                  <a:lnTo>
                    <a:pt x="1306" y="1717"/>
                  </a:lnTo>
                  <a:lnTo>
                    <a:pt x="1300" y="1696"/>
                  </a:lnTo>
                  <a:lnTo>
                    <a:pt x="1294" y="1678"/>
                  </a:lnTo>
                  <a:lnTo>
                    <a:pt x="1288" y="1662"/>
                  </a:lnTo>
                  <a:lnTo>
                    <a:pt x="1282" y="1649"/>
                  </a:lnTo>
                  <a:lnTo>
                    <a:pt x="1276" y="1629"/>
                  </a:lnTo>
                  <a:lnTo>
                    <a:pt x="1273" y="1619"/>
                  </a:lnTo>
                  <a:lnTo>
                    <a:pt x="1274" y="1616"/>
                  </a:lnTo>
                  <a:lnTo>
                    <a:pt x="1276" y="1614"/>
                  </a:lnTo>
                  <a:lnTo>
                    <a:pt x="1278" y="1612"/>
                  </a:lnTo>
                  <a:lnTo>
                    <a:pt x="1282" y="1609"/>
                  </a:lnTo>
                  <a:lnTo>
                    <a:pt x="1294" y="1604"/>
                  </a:lnTo>
                  <a:lnTo>
                    <a:pt x="1306" y="1597"/>
                  </a:lnTo>
                  <a:lnTo>
                    <a:pt x="1320" y="1591"/>
                  </a:lnTo>
                  <a:lnTo>
                    <a:pt x="1331" y="1585"/>
                  </a:lnTo>
                  <a:lnTo>
                    <a:pt x="1342" y="1579"/>
                  </a:lnTo>
                  <a:lnTo>
                    <a:pt x="1343" y="1578"/>
                  </a:lnTo>
                  <a:lnTo>
                    <a:pt x="1341" y="1576"/>
                  </a:lnTo>
                  <a:lnTo>
                    <a:pt x="1322" y="1558"/>
                  </a:lnTo>
                  <a:lnTo>
                    <a:pt x="1303" y="1539"/>
                  </a:lnTo>
                  <a:lnTo>
                    <a:pt x="1276" y="1515"/>
                  </a:lnTo>
                  <a:lnTo>
                    <a:pt x="1262" y="1503"/>
                  </a:lnTo>
                  <a:lnTo>
                    <a:pt x="1245" y="1489"/>
                  </a:lnTo>
                  <a:lnTo>
                    <a:pt x="1227" y="1477"/>
                  </a:lnTo>
                  <a:lnTo>
                    <a:pt x="1208" y="1466"/>
                  </a:lnTo>
                  <a:lnTo>
                    <a:pt x="1188" y="1454"/>
                  </a:lnTo>
                  <a:lnTo>
                    <a:pt x="1168" y="1445"/>
                  </a:lnTo>
                  <a:lnTo>
                    <a:pt x="1149" y="1436"/>
                  </a:lnTo>
                  <a:lnTo>
                    <a:pt x="1129" y="1428"/>
                  </a:lnTo>
                  <a:lnTo>
                    <a:pt x="1093" y="1416"/>
                  </a:lnTo>
                  <a:lnTo>
                    <a:pt x="1065" y="1407"/>
                  </a:lnTo>
                  <a:lnTo>
                    <a:pt x="1038" y="1398"/>
                  </a:lnTo>
                  <a:lnTo>
                    <a:pt x="1033" y="1397"/>
                  </a:lnTo>
                  <a:lnTo>
                    <a:pt x="1034" y="1400"/>
                  </a:lnTo>
                  <a:lnTo>
                    <a:pt x="1042" y="1421"/>
                  </a:lnTo>
                  <a:lnTo>
                    <a:pt x="1049" y="1443"/>
                  </a:lnTo>
                  <a:lnTo>
                    <a:pt x="1059" y="1473"/>
                  </a:lnTo>
                  <a:lnTo>
                    <a:pt x="1069" y="1506"/>
                  </a:lnTo>
                  <a:lnTo>
                    <a:pt x="1078" y="1543"/>
                  </a:lnTo>
                  <a:lnTo>
                    <a:pt x="1085" y="1580"/>
                  </a:lnTo>
                  <a:lnTo>
                    <a:pt x="1090" y="1616"/>
                  </a:lnTo>
                  <a:lnTo>
                    <a:pt x="1095" y="1647"/>
                  </a:lnTo>
                  <a:lnTo>
                    <a:pt x="1097" y="1671"/>
                  </a:lnTo>
                  <a:lnTo>
                    <a:pt x="1100" y="1693"/>
                  </a:lnTo>
                  <a:lnTo>
                    <a:pt x="1100" y="1696"/>
                  </a:lnTo>
                  <a:lnTo>
                    <a:pt x="1102" y="1696"/>
                  </a:lnTo>
                  <a:lnTo>
                    <a:pt x="1114" y="1690"/>
                  </a:lnTo>
                  <a:lnTo>
                    <a:pt x="1128" y="1683"/>
                  </a:lnTo>
                  <a:lnTo>
                    <a:pt x="1143" y="1676"/>
                  </a:lnTo>
                  <a:lnTo>
                    <a:pt x="1159" y="1667"/>
                  </a:lnTo>
                  <a:lnTo>
                    <a:pt x="1172" y="1661"/>
                  </a:lnTo>
                  <a:lnTo>
                    <a:pt x="1185" y="1655"/>
                  </a:lnTo>
                  <a:lnTo>
                    <a:pt x="1187" y="1655"/>
                  </a:lnTo>
                  <a:lnTo>
                    <a:pt x="1188" y="1657"/>
                  </a:lnTo>
                  <a:lnTo>
                    <a:pt x="1191" y="1675"/>
                  </a:lnTo>
                  <a:lnTo>
                    <a:pt x="1195" y="1693"/>
                  </a:lnTo>
                  <a:lnTo>
                    <a:pt x="1199" y="1722"/>
                  </a:lnTo>
                  <a:lnTo>
                    <a:pt x="1200" y="1740"/>
                  </a:lnTo>
                  <a:lnTo>
                    <a:pt x="1201" y="1761"/>
                  </a:lnTo>
                  <a:lnTo>
                    <a:pt x="1201" y="1784"/>
                  </a:lnTo>
                  <a:lnTo>
                    <a:pt x="1200" y="1812"/>
                  </a:lnTo>
                  <a:lnTo>
                    <a:pt x="1198" y="1842"/>
                  </a:lnTo>
                  <a:lnTo>
                    <a:pt x="1195" y="1875"/>
                  </a:lnTo>
                  <a:lnTo>
                    <a:pt x="1192" y="1909"/>
                  </a:lnTo>
                  <a:lnTo>
                    <a:pt x="1188" y="1943"/>
                  </a:lnTo>
                  <a:lnTo>
                    <a:pt x="1183" y="1976"/>
                  </a:lnTo>
                  <a:lnTo>
                    <a:pt x="1179" y="2008"/>
                  </a:lnTo>
                  <a:lnTo>
                    <a:pt x="1176" y="2036"/>
                  </a:lnTo>
                  <a:lnTo>
                    <a:pt x="1171" y="2060"/>
                  </a:lnTo>
                  <a:lnTo>
                    <a:pt x="1167" y="2092"/>
                  </a:lnTo>
                  <a:lnTo>
                    <a:pt x="1164" y="2109"/>
                  </a:lnTo>
                  <a:lnTo>
                    <a:pt x="1163" y="2116"/>
                  </a:lnTo>
                  <a:lnTo>
                    <a:pt x="1163" y="2116"/>
                  </a:lnTo>
                  <a:lnTo>
                    <a:pt x="1167" y="2115"/>
                  </a:lnTo>
                  <a:lnTo>
                    <a:pt x="1193" y="2102"/>
                  </a:lnTo>
                  <a:lnTo>
                    <a:pt x="1206" y="2096"/>
                  </a:lnTo>
                  <a:lnTo>
                    <a:pt x="1220" y="2089"/>
                  </a:lnTo>
                  <a:lnTo>
                    <a:pt x="1237" y="2079"/>
                  </a:lnTo>
                  <a:lnTo>
                    <a:pt x="1253" y="2069"/>
                  </a:lnTo>
                  <a:lnTo>
                    <a:pt x="1270" y="2057"/>
                  </a:lnTo>
                  <a:lnTo>
                    <a:pt x="1286" y="2043"/>
                  </a:lnTo>
                  <a:lnTo>
                    <a:pt x="1293" y="2035"/>
                  </a:lnTo>
                  <a:lnTo>
                    <a:pt x="1300" y="2027"/>
                  </a:lnTo>
                  <a:lnTo>
                    <a:pt x="1307" y="2018"/>
                  </a:lnTo>
                  <a:lnTo>
                    <a:pt x="1312" y="2009"/>
                  </a:lnTo>
                  <a:close/>
                  <a:moveTo>
                    <a:pt x="763" y="998"/>
                  </a:moveTo>
                  <a:lnTo>
                    <a:pt x="671" y="998"/>
                  </a:lnTo>
                  <a:lnTo>
                    <a:pt x="671" y="417"/>
                  </a:lnTo>
                  <a:lnTo>
                    <a:pt x="654" y="433"/>
                  </a:lnTo>
                  <a:lnTo>
                    <a:pt x="633" y="448"/>
                  </a:lnTo>
                  <a:lnTo>
                    <a:pt x="610" y="464"/>
                  </a:lnTo>
                  <a:lnTo>
                    <a:pt x="585" y="480"/>
                  </a:lnTo>
                  <a:lnTo>
                    <a:pt x="559" y="495"/>
                  </a:lnTo>
                  <a:lnTo>
                    <a:pt x="534" y="507"/>
                  </a:lnTo>
                  <a:lnTo>
                    <a:pt x="511" y="517"/>
                  </a:lnTo>
                  <a:lnTo>
                    <a:pt x="489" y="527"/>
                  </a:lnTo>
                  <a:lnTo>
                    <a:pt x="489" y="439"/>
                  </a:lnTo>
                  <a:lnTo>
                    <a:pt x="507" y="429"/>
                  </a:lnTo>
                  <a:lnTo>
                    <a:pt x="526" y="420"/>
                  </a:lnTo>
                  <a:lnTo>
                    <a:pt x="544" y="410"/>
                  </a:lnTo>
                  <a:lnTo>
                    <a:pt x="560" y="398"/>
                  </a:lnTo>
                  <a:lnTo>
                    <a:pt x="577" y="388"/>
                  </a:lnTo>
                  <a:lnTo>
                    <a:pt x="592" y="376"/>
                  </a:lnTo>
                  <a:lnTo>
                    <a:pt x="608" y="364"/>
                  </a:lnTo>
                  <a:lnTo>
                    <a:pt x="623" y="352"/>
                  </a:lnTo>
                  <a:lnTo>
                    <a:pt x="636" y="338"/>
                  </a:lnTo>
                  <a:lnTo>
                    <a:pt x="650" y="326"/>
                  </a:lnTo>
                  <a:lnTo>
                    <a:pt x="661" y="313"/>
                  </a:lnTo>
                  <a:lnTo>
                    <a:pt x="671" y="301"/>
                  </a:lnTo>
                  <a:lnTo>
                    <a:pt x="682" y="289"/>
                  </a:lnTo>
                  <a:lnTo>
                    <a:pt x="690" y="276"/>
                  </a:lnTo>
                  <a:lnTo>
                    <a:pt x="697" y="265"/>
                  </a:lnTo>
                  <a:lnTo>
                    <a:pt x="705" y="252"/>
                  </a:lnTo>
                  <a:lnTo>
                    <a:pt x="763" y="252"/>
                  </a:lnTo>
                  <a:lnTo>
                    <a:pt x="763" y="998"/>
                  </a:lnTo>
                  <a:close/>
                  <a:moveTo>
                    <a:pt x="1302" y="2688"/>
                  </a:moveTo>
                  <a:lnTo>
                    <a:pt x="1328" y="2685"/>
                  </a:lnTo>
                  <a:lnTo>
                    <a:pt x="1331" y="2695"/>
                  </a:lnTo>
                  <a:lnTo>
                    <a:pt x="1334" y="2704"/>
                  </a:lnTo>
                  <a:lnTo>
                    <a:pt x="1338" y="2711"/>
                  </a:lnTo>
                  <a:lnTo>
                    <a:pt x="1344" y="2717"/>
                  </a:lnTo>
                  <a:lnTo>
                    <a:pt x="1350" y="2721"/>
                  </a:lnTo>
                  <a:lnTo>
                    <a:pt x="1356" y="2724"/>
                  </a:lnTo>
                  <a:lnTo>
                    <a:pt x="1363" y="2726"/>
                  </a:lnTo>
                  <a:lnTo>
                    <a:pt x="1371" y="2726"/>
                  </a:lnTo>
                  <a:lnTo>
                    <a:pt x="1380" y="2726"/>
                  </a:lnTo>
                  <a:lnTo>
                    <a:pt x="1387" y="2723"/>
                  </a:lnTo>
                  <a:lnTo>
                    <a:pt x="1395" y="2719"/>
                  </a:lnTo>
                  <a:lnTo>
                    <a:pt x="1402" y="2714"/>
                  </a:lnTo>
                  <a:lnTo>
                    <a:pt x="1408" y="2707"/>
                  </a:lnTo>
                  <a:lnTo>
                    <a:pt x="1411" y="2699"/>
                  </a:lnTo>
                  <a:lnTo>
                    <a:pt x="1414" y="2691"/>
                  </a:lnTo>
                  <a:lnTo>
                    <a:pt x="1414" y="2682"/>
                  </a:lnTo>
                  <a:lnTo>
                    <a:pt x="1414" y="2674"/>
                  </a:lnTo>
                  <a:lnTo>
                    <a:pt x="1412" y="2665"/>
                  </a:lnTo>
                  <a:lnTo>
                    <a:pt x="1408" y="2659"/>
                  </a:lnTo>
                  <a:lnTo>
                    <a:pt x="1403" y="2652"/>
                  </a:lnTo>
                  <a:lnTo>
                    <a:pt x="1397" y="2647"/>
                  </a:lnTo>
                  <a:lnTo>
                    <a:pt x="1389" y="2644"/>
                  </a:lnTo>
                  <a:lnTo>
                    <a:pt x="1381" y="2641"/>
                  </a:lnTo>
                  <a:lnTo>
                    <a:pt x="1373" y="2640"/>
                  </a:lnTo>
                  <a:lnTo>
                    <a:pt x="1364" y="2641"/>
                  </a:lnTo>
                  <a:lnTo>
                    <a:pt x="1354" y="2644"/>
                  </a:lnTo>
                  <a:lnTo>
                    <a:pt x="1357" y="2621"/>
                  </a:lnTo>
                  <a:lnTo>
                    <a:pt x="1359" y="2621"/>
                  </a:lnTo>
                  <a:lnTo>
                    <a:pt x="1361" y="2621"/>
                  </a:lnTo>
                  <a:lnTo>
                    <a:pt x="1370" y="2621"/>
                  </a:lnTo>
                  <a:lnTo>
                    <a:pt x="1377" y="2619"/>
                  </a:lnTo>
                  <a:lnTo>
                    <a:pt x="1385" y="2616"/>
                  </a:lnTo>
                  <a:lnTo>
                    <a:pt x="1391" y="2612"/>
                  </a:lnTo>
                  <a:lnTo>
                    <a:pt x="1398" y="2607"/>
                  </a:lnTo>
                  <a:lnTo>
                    <a:pt x="1402" y="2601"/>
                  </a:lnTo>
                  <a:lnTo>
                    <a:pt x="1404" y="2594"/>
                  </a:lnTo>
                  <a:lnTo>
                    <a:pt x="1405" y="2586"/>
                  </a:lnTo>
                  <a:lnTo>
                    <a:pt x="1405" y="2578"/>
                  </a:lnTo>
                  <a:lnTo>
                    <a:pt x="1403" y="2572"/>
                  </a:lnTo>
                  <a:lnTo>
                    <a:pt x="1400" y="2566"/>
                  </a:lnTo>
                  <a:lnTo>
                    <a:pt x="1395" y="2562"/>
                  </a:lnTo>
                  <a:lnTo>
                    <a:pt x="1390" y="2558"/>
                  </a:lnTo>
                  <a:lnTo>
                    <a:pt x="1384" y="2555"/>
                  </a:lnTo>
                  <a:lnTo>
                    <a:pt x="1378" y="2552"/>
                  </a:lnTo>
                  <a:lnTo>
                    <a:pt x="1370" y="2551"/>
                  </a:lnTo>
                  <a:lnTo>
                    <a:pt x="1362" y="2552"/>
                  </a:lnTo>
                  <a:lnTo>
                    <a:pt x="1356" y="2555"/>
                  </a:lnTo>
                  <a:lnTo>
                    <a:pt x="1350" y="2558"/>
                  </a:lnTo>
                  <a:lnTo>
                    <a:pt x="1345" y="2562"/>
                  </a:lnTo>
                  <a:lnTo>
                    <a:pt x="1339" y="2567"/>
                  </a:lnTo>
                  <a:lnTo>
                    <a:pt x="1336" y="2574"/>
                  </a:lnTo>
                  <a:lnTo>
                    <a:pt x="1333" y="2581"/>
                  </a:lnTo>
                  <a:lnTo>
                    <a:pt x="1331" y="2591"/>
                  </a:lnTo>
                  <a:lnTo>
                    <a:pt x="1305" y="2586"/>
                  </a:lnTo>
                  <a:lnTo>
                    <a:pt x="1308" y="2573"/>
                  </a:lnTo>
                  <a:lnTo>
                    <a:pt x="1312" y="2563"/>
                  </a:lnTo>
                  <a:lnTo>
                    <a:pt x="1316" y="2558"/>
                  </a:lnTo>
                  <a:lnTo>
                    <a:pt x="1319" y="2552"/>
                  </a:lnTo>
                  <a:lnTo>
                    <a:pt x="1323" y="2548"/>
                  </a:lnTo>
                  <a:lnTo>
                    <a:pt x="1327" y="2545"/>
                  </a:lnTo>
                  <a:lnTo>
                    <a:pt x="1331" y="2541"/>
                  </a:lnTo>
                  <a:lnTo>
                    <a:pt x="1336" y="2539"/>
                  </a:lnTo>
                  <a:lnTo>
                    <a:pt x="1341" y="2536"/>
                  </a:lnTo>
                  <a:lnTo>
                    <a:pt x="1346" y="2534"/>
                  </a:lnTo>
                  <a:lnTo>
                    <a:pt x="1357" y="2532"/>
                  </a:lnTo>
                  <a:lnTo>
                    <a:pt x="1370" y="2531"/>
                  </a:lnTo>
                  <a:lnTo>
                    <a:pt x="1378" y="2531"/>
                  </a:lnTo>
                  <a:lnTo>
                    <a:pt x="1386" y="2533"/>
                  </a:lnTo>
                  <a:lnTo>
                    <a:pt x="1394" y="2535"/>
                  </a:lnTo>
                  <a:lnTo>
                    <a:pt x="1402" y="2538"/>
                  </a:lnTo>
                  <a:lnTo>
                    <a:pt x="1409" y="2542"/>
                  </a:lnTo>
                  <a:lnTo>
                    <a:pt x="1414" y="2546"/>
                  </a:lnTo>
                  <a:lnTo>
                    <a:pt x="1419" y="2552"/>
                  </a:lnTo>
                  <a:lnTo>
                    <a:pt x="1425" y="2559"/>
                  </a:lnTo>
                  <a:lnTo>
                    <a:pt x="1428" y="2565"/>
                  </a:lnTo>
                  <a:lnTo>
                    <a:pt x="1430" y="2572"/>
                  </a:lnTo>
                  <a:lnTo>
                    <a:pt x="1432" y="2578"/>
                  </a:lnTo>
                  <a:lnTo>
                    <a:pt x="1432" y="2586"/>
                  </a:lnTo>
                  <a:lnTo>
                    <a:pt x="1432" y="2593"/>
                  </a:lnTo>
                  <a:lnTo>
                    <a:pt x="1430" y="2599"/>
                  </a:lnTo>
                  <a:lnTo>
                    <a:pt x="1428" y="2605"/>
                  </a:lnTo>
                  <a:lnTo>
                    <a:pt x="1425" y="2610"/>
                  </a:lnTo>
                  <a:lnTo>
                    <a:pt x="1420" y="2617"/>
                  </a:lnTo>
                  <a:lnTo>
                    <a:pt x="1415" y="2621"/>
                  </a:lnTo>
                  <a:lnTo>
                    <a:pt x="1409" y="2625"/>
                  </a:lnTo>
                  <a:lnTo>
                    <a:pt x="1403" y="2629"/>
                  </a:lnTo>
                  <a:lnTo>
                    <a:pt x="1411" y="2632"/>
                  </a:lnTo>
                  <a:lnTo>
                    <a:pt x="1419" y="2635"/>
                  </a:lnTo>
                  <a:lnTo>
                    <a:pt x="1427" y="2640"/>
                  </a:lnTo>
                  <a:lnTo>
                    <a:pt x="1432" y="2647"/>
                  </a:lnTo>
                  <a:lnTo>
                    <a:pt x="1437" y="2655"/>
                  </a:lnTo>
                  <a:lnTo>
                    <a:pt x="1440" y="2662"/>
                  </a:lnTo>
                  <a:lnTo>
                    <a:pt x="1442" y="2671"/>
                  </a:lnTo>
                  <a:lnTo>
                    <a:pt x="1442" y="2682"/>
                  </a:lnTo>
                  <a:lnTo>
                    <a:pt x="1442" y="2688"/>
                  </a:lnTo>
                  <a:lnTo>
                    <a:pt x="1441" y="2695"/>
                  </a:lnTo>
                  <a:lnTo>
                    <a:pt x="1440" y="2702"/>
                  </a:lnTo>
                  <a:lnTo>
                    <a:pt x="1437" y="2708"/>
                  </a:lnTo>
                  <a:lnTo>
                    <a:pt x="1435" y="2713"/>
                  </a:lnTo>
                  <a:lnTo>
                    <a:pt x="1431" y="2719"/>
                  </a:lnTo>
                  <a:lnTo>
                    <a:pt x="1427" y="2724"/>
                  </a:lnTo>
                  <a:lnTo>
                    <a:pt x="1422" y="2729"/>
                  </a:lnTo>
                  <a:lnTo>
                    <a:pt x="1416" y="2734"/>
                  </a:lnTo>
                  <a:lnTo>
                    <a:pt x="1411" y="2738"/>
                  </a:lnTo>
                  <a:lnTo>
                    <a:pt x="1405" y="2741"/>
                  </a:lnTo>
                  <a:lnTo>
                    <a:pt x="1399" y="2744"/>
                  </a:lnTo>
                  <a:lnTo>
                    <a:pt x="1392" y="2746"/>
                  </a:lnTo>
                  <a:lnTo>
                    <a:pt x="1385" y="2747"/>
                  </a:lnTo>
                  <a:lnTo>
                    <a:pt x="1378" y="2748"/>
                  </a:lnTo>
                  <a:lnTo>
                    <a:pt x="1371" y="2748"/>
                  </a:lnTo>
                  <a:lnTo>
                    <a:pt x="1363" y="2748"/>
                  </a:lnTo>
                  <a:lnTo>
                    <a:pt x="1357" y="2747"/>
                  </a:lnTo>
                  <a:lnTo>
                    <a:pt x="1351" y="2746"/>
                  </a:lnTo>
                  <a:lnTo>
                    <a:pt x="1345" y="2744"/>
                  </a:lnTo>
                  <a:lnTo>
                    <a:pt x="1338" y="2742"/>
                  </a:lnTo>
                  <a:lnTo>
                    <a:pt x="1333" y="2739"/>
                  </a:lnTo>
                  <a:lnTo>
                    <a:pt x="1328" y="2736"/>
                  </a:lnTo>
                  <a:lnTo>
                    <a:pt x="1324" y="2732"/>
                  </a:lnTo>
                  <a:lnTo>
                    <a:pt x="1319" y="2727"/>
                  </a:lnTo>
                  <a:lnTo>
                    <a:pt x="1316" y="2722"/>
                  </a:lnTo>
                  <a:lnTo>
                    <a:pt x="1311" y="2718"/>
                  </a:lnTo>
                  <a:lnTo>
                    <a:pt x="1308" y="2713"/>
                  </a:lnTo>
                  <a:lnTo>
                    <a:pt x="1306" y="2707"/>
                  </a:lnTo>
                  <a:lnTo>
                    <a:pt x="1304" y="2700"/>
                  </a:lnTo>
                  <a:lnTo>
                    <a:pt x="1303" y="2694"/>
                  </a:lnTo>
                  <a:lnTo>
                    <a:pt x="1302" y="2688"/>
                  </a:lnTo>
                  <a:close/>
                  <a:moveTo>
                    <a:pt x="2898" y="1302"/>
                  </a:moveTo>
                  <a:lnTo>
                    <a:pt x="2898" y="1352"/>
                  </a:lnTo>
                  <a:lnTo>
                    <a:pt x="2615" y="1352"/>
                  </a:lnTo>
                  <a:lnTo>
                    <a:pt x="2615" y="1342"/>
                  </a:lnTo>
                  <a:lnTo>
                    <a:pt x="2616" y="1333"/>
                  </a:lnTo>
                  <a:lnTo>
                    <a:pt x="2618" y="1325"/>
                  </a:lnTo>
                  <a:lnTo>
                    <a:pt x="2621" y="1315"/>
                  </a:lnTo>
                  <a:lnTo>
                    <a:pt x="2627" y="1301"/>
                  </a:lnTo>
                  <a:lnTo>
                    <a:pt x="2635" y="1286"/>
                  </a:lnTo>
                  <a:lnTo>
                    <a:pt x="2645" y="1273"/>
                  </a:lnTo>
                  <a:lnTo>
                    <a:pt x="2656" y="1259"/>
                  </a:lnTo>
                  <a:lnTo>
                    <a:pt x="2668" y="1244"/>
                  </a:lnTo>
                  <a:lnTo>
                    <a:pt x="2685" y="1229"/>
                  </a:lnTo>
                  <a:lnTo>
                    <a:pt x="2704" y="1212"/>
                  </a:lnTo>
                  <a:lnTo>
                    <a:pt x="2725" y="1194"/>
                  </a:lnTo>
                  <a:lnTo>
                    <a:pt x="2757" y="1167"/>
                  </a:lnTo>
                  <a:lnTo>
                    <a:pt x="2783" y="1143"/>
                  </a:lnTo>
                  <a:lnTo>
                    <a:pt x="2794" y="1132"/>
                  </a:lnTo>
                  <a:lnTo>
                    <a:pt x="2803" y="1122"/>
                  </a:lnTo>
                  <a:lnTo>
                    <a:pt x="2812" y="1113"/>
                  </a:lnTo>
                  <a:lnTo>
                    <a:pt x="2819" y="1103"/>
                  </a:lnTo>
                  <a:lnTo>
                    <a:pt x="2824" y="1095"/>
                  </a:lnTo>
                  <a:lnTo>
                    <a:pt x="2829" y="1088"/>
                  </a:lnTo>
                  <a:lnTo>
                    <a:pt x="2833" y="1079"/>
                  </a:lnTo>
                  <a:lnTo>
                    <a:pt x="2838" y="1071"/>
                  </a:lnTo>
                  <a:lnTo>
                    <a:pt x="2840" y="1063"/>
                  </a:lnTo>
                  <a:lnTo>
                    <a:pt x="2842" y="1056"/>
                  </a:lnTo>
                  <a:lnTo>
                    <a:pt x="2843" y="1048"/>
                  </a:lnTo>
                  <a:lnTo>
                    <a:pt x="2844" y="1040"/>
                  </a:lnTo>
                  <a:lnTo>
                    <a:pt x="2843" y="1033"/>
                  </a:lnTo>
                  <a:lnTo>
                    <a:pt x="2842" y="1026"/>
                  </a:lnTo>
                  <a:lnTo>
                    <a:pt x="2841" y="1018"/>
                  </a:lnTo>
                  <a:lnTo>
                    <a:pt x="2838" y="1012"/>
                  </a:lnTo>
                  <a:lnTo>
                    <a:pt x="2834" y="1005"/>
                  </a:lnTo>
                  <a:lnTo>
                    <a:pt x="2831" y="1000"/>
                  </a:lnTo>
                  <a:lnTo>
                    <a:pt x="2826" y="994"/>
                  </a:lnTo>
                  <a:lnTo>
                    <a:pt x="2821" y="988"/>
                  </a:lnTo>
                  <a:lnTo>
                    <a:pt x="2815" y="983"/>
                  </a:lnTo>
                  <a:lnTo>
                    <a:pt x="2809" y="979"/>
                  </a:lnTo>
                  <a:lnTo>
                    <a:pt x="2802" y="975"/>
                  </a:lnTo>
                  <a:lnTo>
                    <a:pt x="2795" y="972"/>
                  </a:lnTo>
                  <a:lnTo>
                    <a:pt x="2788" y="970"/>
                  </a:lnTo>
                  <a:lnTo>
                    <a:pt x="2780" y="968"/>
                  </a:lnTo>
                  <a:lnTo>
                    <a:pt x="2771" y="967"/>
                  </a:lnTo>
                  <a:lnTo>
                    <a:pt x="2763" y="967"/>
                  </a:lnTo>
                  <a:lnTo>
                    <a:pt x="2754" y="967"/>
                  </a:lnTo>
                  <a:lnTo>
                    <a:pt x="2744" y="968"/>
                  </a:lnTo>
                  <a:lnTo>
                    <a:pt x="2736" y="970"/>
                  </a:lnTo>
                  <a:lnTo>
                    <a:pt x="2729" y="972"/>
                  </a:lnTo>
                  <a:lnTo>
                    <a:pt x="2720" y="975"/>
                  </a:lnTo>
                  <a:lnTo>
                    <a:pt x="2714" y="979"/>
                  </a:lnTo>
                  <a:lnTo>
                    <a:pt x="2708" y="984"/>
                  </a:lnTo>
                  <a:lnTo>
                    <a:pt x="2702" y="989"/>
                  </a:lnTo>
                  <a:lnTo>
                    <a:pt x="2697" y="996"/>
                  </a:lnTo>
                  <a:lnTo>
                    <a:pt x="2691" y="1002"/>
                  </a:lnTo>
                  <a:lnTo>
                    <a:pt x="2687" y="1009"/>
                  </a:lnTo>
                  <a:lnTo>
                    <a:pt x="2684" y="1016"/>
                  </a:lnTo>
                  <a:lnTo>
                    <a:pt x="2682" y="1025"/>
                  </a:lnTo>
                  <a:lnTo>
                    <a:pt x="2680" y="1033"/>
                  </a:lnTo>
                  <a:lnTo>
                    <a:pt x="2679" y="1042"/>
                  </a:lnTo>
                  <a:lnTo>
                    <a:pt x="2679" y="1052"/>
                  </a:lnTo>
                  <a:lnTo>
                    <a:pt x="2625" y="1046"/>
                  </a:lnTo>
                  <a:lnTo>
                    <a:pt x="2626" y="1032"/>
                  </a:lnTo>
                  <a:lnTo>
                    <a:pt x="2629" y="1018"/>
                  </a:lnTo>
                  <a:lnTo>
                    <a:pt x="2633" y="1005"/>
                  </a:lnTo>
                  <a:lnTo>
                    <a:pt x="2637" y="994"/>
                  </a:lnTo>
                  <a:lnTo>
                    <a:pt x="2644" y="982"/>
                  </a:lnTo>
                  <a:lnTo>
                    <a:pt x="2650" y="972"/>
                  </a:lnTo>
                  <a:lnTo>
                    <a:pt x="2658" y="962"/>
                  </a:lnTo>
                  <a:lnTo>
                    <a:pt x="2666" y="954"/>
                  </a:lnTo>
                  <a:lnTo>
                    <a:pt x="2676" y="947"/>
                  </a:lnTo>
                  <a:lnTo>
                    <a:pt x="2686" y="941"/>
                  </a:lnTo>
                  <a:lnTo>
                    <a:pt x="2698" y="936"/>
                  </a:lnTo>
                  <a:lnTo>
                    <a:pt x="2709" y="930"/>
                  </a:lnTo>
                  <a:lnTo>
                    <a:pt x="2721" y="927"/>
                  </a:lnTo>
                  <a:lnTo>
                    <a:pt x="2735" y="925"/>
                  </a:lnTo>
                  <a:lnTo>
                    <a:pt x="2748" y="923"/>
                  </a:lnTo>
                  <a:lnTo>
                    <a:pt x="2764" y="923"/>
                  </a:lnTo>
                  <a:lnTo>
                    <a:pt x="2778" y="923"/>
                  </a:lnTo>
                  <a:lnTo>
                    <a:pt x="2793" y="925"/>
                  </a:lnTo>
                  <a:lnTo>
                    <a:pt x="2806" y="927"/>
                  </a:lnTo>
                  <a:lnTo>
                    <a:pt x="2819" y="931"/>
                  </a:lnTo>
                  <a:lnTo>
                    <a:pt x="2830" y="937"/>
                  </a:lnTo>
                  <a:lnTo>
                    <a:pt x="2842" y="942"/>
                  </a:lnTo>
                  <a:lnTo>
                    <a:pt x="2852" y="949"/>
                  </a:lnTo>
                  <a:lnTo>
                    <a:pt x="2861" y="957"/>
                  </a:lnTo>
                  <a:lnTo>
                    <a:pt x="2870" y="966"/>
                  </a:lnTo>
                  <a:lnTo>
                    <a:pt x="2877" y="975"/>
                  </a:lnTo>
                  <a:lnTo>
                    <a:pt x="2883" y="985"/>
                  </a:lnTo>
                  <a:lnTo>
                    <a:pt x="2888" y="996"/>
                  </a:lnTo>
                  <a:lnTo>
                    <a:pt x="2893" y="1006"/>
                  </a:lnTo>
                  <a:lnTo>
                    <a:pt x="2895" y="1017"/>
                  </a:lnTo>
                  <a:lnTo>
                    <a:pt x="2897" y="1030"/>
                  </a:lnTo>
                  <a:lnTo>
                    <a:pt x="2898" y="1042"/>
                  </a:lnTo>
                  <a:lnTo>
                    <a:pt x="2897" y="1055"/>
                  </a:lnTo>
                  <a:lnTo>
                    <a:pt x="2895" y="1067"/>
                  </a:lnTo>
                  <a:lnTo>
                    <a:pt x="2892" y="1079"/>
                  </a:lnTo>
                  <a:lnTo>
                    <a:pt x="2886" y="1092"/>
                  </a:lnTo>
                  <a:lnTo>
                    <a:pt x="2880" y="1104"/>
                  </a:lnTo>
                  <a:lnTo>
                    <a:pt x="2873" y="1118"/>
                  </a:lnTo>
                  <a:lnTo>
                    <a:pt x="2864" y="1131"/>
                  </a:lnTo>
                  <a:lnTo>
                    <a:pt x="2852" y="1145"/>
                  </a:lnTo>
                  <a:lnTo>
                    <a:pt x="2838" y="1159"/>
                  </a:lnTo>
                  <a:lnTo>
                    <a:pt x="2819" y="1177"/>
                  </a:lnTo>
                  <a:lnTo>
                    <a:pt x="2797" y="1197"/>
                  </a:lnTo>
                  <a:lnTo>
                    <a:pt x="2771" y="1219"/>
                  </a:lnTo>
                  <a:lnTo>
                    <a:pt x="2749" y="1238"/>
                  </a:lnTo>
                  <a:lnTo>
                    <a:pt x="2732" y="1253"/>
                  </a:lnTo>
                  <a:lnTo>
                    <a:pt x="2718" y="1265"/>
                  </a:lnTo>
                  <a:lnTo>
                    <a:pt x="2710" y="1273"/>
                  </a:lnTo>
                  <a:lnTo>
                    <a:pt x="2698" y="1288"/>
                  </a:lnTo>
                  <a:lnTo>
                    <a:pt x="2687" y="1302"/>
                  </a:lnTo>
                  <a:lnTo>
                    <a:pt x="2898" y="1302"/>
                  </a:lnTo>
                  <a:close/>
                  <a:moveTo>
                    <a:pt x="1422" y="2451"/>
                  </a:moveTo>
                  <a:lnTo>
                    <a:pt x="1421" y="2451"/>
                  </a:lnTo>
                  <a:lnTo>
                    <a:pt x="1420" y="2451"/>
                  </a:lnTo>
                  <a:lnTo>
                    <a:pt x="1420" y="2450"/>
                  </a:lnTo>
                  <a:lnTo>
                    <a:pt x="1419" y="2450"/>
                  </a:lnTo>
                  <a:lnTo>
                    <a:pt x="1418" y="2450"/>
                  </a:lnTo>
                  <a:lnTo>
                    <a:pt x="1418" y="2450"/>
                  </a:lnTo>
                  <a:lnTo>
                    <a:pt x="1417" y="2450"/>
                  </a:lnTo>
                  <a:lnTo>
                    <a:pt x="1417" y="2449"/>
                  </a:lnTo>
                  <a:lnTo>
                    <a:pt x="1416" y="2449"/>
                  </a:lnTo>
                  <a:lnTo>
                    <a:pt x="1416" y="2449"/>
                  </a:lnTo>
                  <a:lnTo>
                    <a:pt x="1415" y="2449"/>
                  </a:lnTo>
                  <a:lnTo>
                    <a:pt x="1415" y="2449"/>
                  </a:lnTo>
                  <a:lnTo>
                    <a:pt x="1414" y="2449"/>
                  </a:lnTo>
                  <a:lnTo>
                    <a:pt x="1413" y="2448"/>
                  </a:lnTo>
                  <a:lnTo>
                    <a:pt x="1413" y="2448"/>
                  </a:lnTo>
                  <a:lnTo>
                    <a:pt x="1412" y="2448"/>
                  </a:lnTo>
                  <a:lnTo>
                    <a:pt x="1411" y="2448"/>
                  </a:lnTo>
                  <a:lnTo>
                    <a:pt x="1411" y="2448"/>
                  </a:lnTo>
                  <a:lnTo>
                    <a:pt x="1411" y="2448"/>
                  </a:lnTo>
                  <a:lnTo>
                    <a:pt x="1410" y="2448"/>
                  </a:lnTo>
                  <a:lnTo>
                    <a:pt x="1409" y="2447"/>
                  </a:lnTo>
                  <a:lnTo>
                    <a:pt x="1409" y="2447"/>
                  </a:lnTo>
                  <a:lnTo>
                    <a:pt x="1408" y="2447"/>
                  </a:lnTo>
                  <a:lnTo>
                    <a:pt x="1407" y="2447"/>
                  </a:lnTo>
                  <a:lnTo>
                    <a:pt x="1407" y="2447"/>
                  </a:lnTo>
                  <a:lnTo>
                    <a:pt x="1406" y="2447"/>
                  </a:lnTo>
                  <a:lnTo>
                    <a:pt x="1406" y="2447"/>
                  </a:lnTo>
                  <a:lnTo>
                    <a:pt x="1405" y="2446"/>
                  </a:lnTo>
                  <a:lnTo>
                    <a:pt x="1405" y="2446"/>
                  </a:lnTo>
                  <a:lnTo>
                    <a:pt x="1404" y="2446"/>
                  </a:lnTo>
                  <a:lnTo>
                    <a:pt x="1403" y="2446"/>
                  </a:lnTo>
                  <a:lnTo>
                    <a:pt x="1403" y="2446"/>
                  </a:lnTo>
                  <a:lnTo>
                    <a:pt x="1402" y="2446"/>
                  </a:lnTo>
                  <a:lnTo>
                    <a:pt x="1399" y="2445"/>
                  </a:lnTo>
                  <a:lnTo>
                    <a:pt x="1399" y="2445"/>
                  </a:lnTo>
                  <a:lnTo>
                    <a:pt x="1398" y="2445"/>
                  </a:lnTo>
                  <a:lnTo>
                    <a:pt x="1397" y="2445"/>
                  </a:lnTo>
                  <a:lnTo>
                    <a:pt x="1395" y="2445"/>
                  </a:lnTo>
                  <a:lnTo>
                    <a:pt x="1393" y="2444"/>
                  </a:lnTo>
                  <a:lnTo>
                    <a:pt x="1392" y="2444"/>
                  </a:lnTo>
                  <a:lnTo>
                    <a:pt x="1391" y="2444"/>
                  </a:lnTo>
                  <a:lnTo>
                    <a:pt x="1391" y="2444"/>
                  </a:lnTo>
                  <a:lnTo>
                    <a:pt x="1390" y="2444"/>
                  </a:lnTo>
                  <a:lnTo>
                    <a:pt x="1389" y="2443"/>
                  </a:lnTo>
                  <a:lnTo>
                    <a:pt x="1388" y="2443"/>
                  </a:lnTo>
                  <a:lnTo>
                    <a:pt x="1387" y="2443"/>
                  </a:lnTo>
                  <a:lnTo>
                    <a:pt x="1387" y="2443"/>
                  </a:lnTo>
                  <a:lnTo>
                    <a:pt x="1386" y="2443"/>
                  </a:lnTo>
                  <a:lnTo>
                    <a:pt x="1385" y="2443"/>
                  </a:lnTo>
                  <a:lnTo>
                    <a:pt x="1384" y="2443"/>
                  </a:lnTo>
                  <a:lnTo>
                    <a:pt x="1383" y="2443"/>
                  </a:lnTo>
                  <a:lnTo>
                    <a:pt x="1382" y="2443"/>
                  </a:lnTo>
                  <a:lnTo>
                    <a:pt x="1382" y="2443"/>
                  </a:lnTo>
                  <a:lnTo>
                    <a:pt x="1381" y="2442"/>
                  </a:lnTo>
                  <a:lnTo>
                    <a:pt x="1380" y="2442"/>
                  </a:lnTo>
                  <a:lnTo>
                    <a:pt x="1380" y="2442"/>
                  </a:lnTo>
                  <a:lnTo>
                    <a:pt x="1378" y="2442"/>
                  </a:lnTo>
                  <a:lnTo>
                    <a:pt x="1367" y="2441"/>
                  </a:lnTo>
                  <a:lnTo>
                    <a:pt x="1356" y="2441"/>
                  </a:lnTo>
                  <a:lnTo>
                    <a:pt x="1346" y="2441"/>
                  </a:lnTo>
                  <a:lnTo>
                    <a:pt x="1334" y="2442"/>
                  </a:lnTo>
                  <a:lnTo>
                    <a:pt x="1324" y="2444"/>
                  </a:lnTo>
                  <a:lnTo>
                    <a:pt x="1312" y="2445"/>
                  </a:lnTo>
                  <a:lnTo>
                    <a:pt x="1302" y="2448"/>
                  </a:lnTo>
                  <a:lnTo>
                    <a:pt x="1292" y="2451"/>
                  </a:lnTo>
                  <a:lnTo>
                    <a:pt x="1282" y="2454"/>
                  </a:lnTo>
                  <a:lnTo>
                    <a:pt x="1272" y="2458"/>
                  </a:lnTo>
                  <a:lnTo>
                    <a:pt x="1253" y="2467"/>
                  </a:lnTo>
                  <a:lnTo>
                    <a:pt x="1235" y="2478"/>
                  </a:lnTo>
                  <a:lnTo>
                    <a:pt x="1218" y="2490"/>
                  </a:lnTo>
                  <a:lnTo>
                    <a:pt x="1204" y="2504"/>
                  </a:lnTo>
                  <a:lnTo>
                    <a:pt x="1189" y="2519"/>
                  </a:lnTo>
                  <a:lnTo>
                    <a:pt x="1177" y="2536"/>
                  </a:lnTo>
                  <a:lnTo>
                    <a:pt x="1166" y="2555"/>
                  </a:lnTo>
                  <a:lnTo>
                    <a:pt x="1157" y="2573"/>
                  </a:lnTo>
                  <a:lnTo>
                    <a:pt x="1153" y="2582"/>
                  </a:lnTo>
                  <a:lnTo>
                    <a:pt x="1150" y="2593"/>
                  </a:lnTo>
                  <a:lnTo>
                    <a:pt x="1146" y="2603"/>
                  </a:lnTo>
                  <a:lnTo>
                    <a:pt x="1144" y="2614"/>
                  </a:lnTo>
                  <a:lnTo>
                    <a:pt x="1142" y="2624"/>
                  </a:lnTo>
                  <a:lnTo>
                    <a:pt x="1140" y="2635"/>
                  </a:lnTo>
                  <a:lnTo>
                    <a:pt x="1140" y="2647"/>
                  </a:lnTo>
                  <a:lnTo>
                    <a:pt x="1139" y="2657"/>
                  </a:lnTo>
                  <a:lnTo>
                    <a:pt x="1140" y="2668"/>
                  </a:lnTo>
                  <a:lnTo>
                    <a:pt x="1140" y="2680"/>
                  </a:lnTo>
                  <a:lnTo>
                    <a:pt x="1142" y="2690"/>
                  </a:lnTo>
                  <a:lnTo>
                    <a:pt x="1144" y="2700"/>
                  </a:lnTo>
                  <a:lnTo>
                    <a:pt x="1146" y="2712"/>
                  </a:lnTo>
                  <a:lnTo>
                    <a:pt x="1150" y="2721"/>
                  </a:lnTo>
                  <a:lnTo>
                    <a:pt x="1153" y="2732"/>
                  </a:lnTo>
                  <a:lnTo>
                    <a:pt x="1157" y="2742"/>
                  </a:lnTo>
                  <a:lnTo>
                    <a:pt x="1166" y="2761"/>
                  </a:lnTo>
                  <a:lnTo>
                    <a:pt x="1177" y="2778"/>
                  </a:lnTo>
                  <a:lnTo>
                    <a:pt x="1189" y="2795"/>
                  </a:lnTo>
                  <a:lnTo>
                    <a:pt x="1204" y="2810"/>
                  </a:lnTo>
                  <a:lnTo>
                    <a:pt x="1218" y="2825"/>
                  </a:lnTo>
                  <a:lnTo>
                    <a:pt x="1235" y="2837"/>
                  </a:lnTo>
                  <a:lnTo>
                    <a:pt x="1253" y="2847"/>
                  </a:lnTo>
                  <a:lnTo>
                    <a:pt x="1272" y="2857"/>
                  </a:lnTo>
                  <a:lnTo>
                    <a:pt x="1282" y="2861"/>
                  </a:lnTo>
                  <a:lnTo>
                    <a:pt x="1292" y="2864"/>
                  </a:lnTo>
                  <a:lnTo>
                    <a:pt x="1302" y="2867"/>
                  </a:lnTo>
                  <a:lnTo>
                    <a:pt x="1312" y="2869"/>
                  </a:lnTo>
                  <a:lnTo>
                    <a:pt x="1324" y="2871"/>
                  </a:lnTo>
                  <a:lnTo>
                    <a:pt x="1334" y="2872"/>
                  </a:lnTo>
                  <a:lnTo>
                    <a:pt x="1346" y="2873"/>
                  </a:lnTo>
                  <a:lnTo>
                    <a:pt x="1356" y="2873"/>
                  </a:lnTo>
                  <a:lnTo>
                    <a:pt x="1367" y="2873"/>
                  </a:lnTo>
                  <a:lnTo>
                    <a:pt x="1379" y="2872"/>
                  </a:lnTo>
                  <a:lnTo>
                    <a:pt x="1389" y="2871"/>
                  </a:lnTo>
                  <a:lnTo>
                    <a:pt x="1401" y="2869"/>
                  </a:lnTo>
                  <a:lnTo>
                    <a:pt x="1411" y="2867"/>
                  </a:lnTo>
                  <a:lnTo>
                    <a:pt x="1421" y="2864"/>
                  </a:lnTo>
                  <a:lnTo>
                    <a:pt x="1431" y="2861"/>
                  </a:lnTo>
                  <a:lnTo>
                    <a:pt x="1441" y="2857"/>
                  </a:lnTo>
                  <a:lnTo>
                    <a:pt x="1460" y="2847"/>
                  </a:lnTo>
                  <a:lnTo>
                    <a:pt x="1477" y="2837"/>
                  </a:lnTo>
                  <a:lnTo>
                    <a:pt x="1494" y="2825"/>
                  </a:lnTo>
                  <a:lnTo>
                    <a:pt x="1510" y="2810"/>
                  </a:lnTo>
                  <a:lnTo>
                    <a:pt x="1524" y="2795"/>
                  </a:lnTo>
                  <a:lnTo>
                    <a:pt x="1537" y="2778"/>
                  </a:lnTo>
                  <a:lnTo>
                    <a:pt x="1547" y="2761"/>
                  </a:lnTo>
                  <a:lnTo>
                    <a:pt x="1556" y="2742"/>
                  </a:lnTo>
                  <a:lnTo>
                    <a:pt x="1560" y="2732"/>
                  </a:lnTo>
                  <a:lnTo>
                    <a:pt x="1564" y="2721"/>
                  </a:lnTo>
                  <a:lnTo>
                    <a:pt x="1567" y="2712"/>
                  </a:lnTo>
                  <a:lnTo>
                    <a:pt x="1569" y="2700"/>
                  </a:lnTo>
                  <a:lnTo>
                    <a:pt x="1571" y="2690"/>
                  </a:lnTo>
                  <a:lnTo>
                    <a:pt x="1573" y="2680"/>
                  </a:lnTo>
                  <a:lnTo>
                    <a:pt x="1573" y="2668"/>
                  </a:lnTo>
                  <a:lnTo>
                    <a:pt x="1574" y="2657"/>
                  </a:lnTo>
                  <a:lnTo>
                    <a:pt x="1573" y="2639"/>
                  </a:lnTo>
                  <a:lnTo>
                    <a:pt x="1571" y="2622"/>
                  </a:lnTo>
                  <a:lnTo>
                    <a:pt x="1567" y="2604"/>
                  </a:lnTo>
                  <a:lnTo>
                    <a:pt x="1563" y="2588"/>
                  </a:lnTo>
                  <a:lnTo>
                    <a:pt x="1556" y="2572"/>
                  </a:lnTo>
                  <a:lnTo>
                    <a:pt x="1549" y="2557"/>
                  </a:lnTo>
                  <a:lnTo>
                    <a:pt x="1541" y="2542"/>
                  </a:lnTo>
                  <a:lnTo>
                    <a:pt x="1530" y="2529"/>
                  </a:lnTo>
                  <a:lnTo>
                    <a:pt x="1520" y="2515"/>
                  </a:lnTo>
                  <a:lnTo>
                    <a:pt x="1509" y="2503"/>
                  </a:lnTo>
                  <a:lnTo>
                    <a:pt x="1496" y="2491"/>
                  </a:lnTo>
                  <a:lnTo>
                    <a:pt x="1483" y="2481"/>
                  </a:lnTo>
                  <a:lnTo>
                    <a:pt x="1469" y="2472"/>
                  </a:lnTo>
                  <a:lnTo>
                    <a:pt x="1454" y="2463"/>
                  </a:lnTo>
                  <a:lnTo>
                    <a:pt x="1438" y="2457"/>
                  </a:lnTo>
                  <a:lnTo>
                    <a:pt x="1422" y="2451"/>
                  </a:lnTo>
                  <a:close/>
                  <a:moveTo>
                    <a:pt x="2758" y="749"/>
                  </a:moveTo>
                  <a:lnTo>
                    <a:pt x="2778" y="749"/>
                  </a:lnTo>
                  <a:lnTo>
                    <a:pt x="2799" y="751"/>
                  </a:lnTo>
                  <a:lnTo>
                    <a:pt x="2819" y="753"/>
                  </a:lnTo>
                  <a:lnTo>
                    <a:pt x="2839" y="757"/>
                  </a:lnTo>
                  <a:lnTo>
                    <a:pt x="2858" y="762"/>
                  </a:lnTo>
                  <a:lnTo>
                    <a:pt x="2877" y="767"/>
                  </a:lnTo>
                  <a:lnTo>
                    <a:pt x="2896" y="773"/>
                  </a:lnTo>
                  <a:lnTo>
                    <a:pt x="2914" y="780"/>
                  </a:lnTo>
                  <a:lnTo>
                    <a:pt x="2932" y="789"/>
                  </a:lnTo>
                  <a:lnTo>
                    <a:pt x="2950" y="797"/>
                  </a:lnTo>
                  <a:lnTo>
                    <a:pt x="2966" y="807"/>
                  </a:lnTo>
                  <a:lnTo>
                    <a:pt x="2983" y="818"/>
                  </a:lnTo>
                  <a:lnTo>
                    <a:pt x="2998" y="828"/>
                  </a:lnTo>
                  <a:lnTo>
                    <a:pt x="3013" y="840"/>
                  </a:lnTo>
                  <a:lnTo>
                    <a:pt x="3028" y="853"/>
                  </a:lnTo>
                  <a:lnTo>
                    <a:pt x="3042" y="866"/>
                  </a:lnTo>
                  <a:lnTo>
                    <a:pt x="3055" y="880"/>
                  </a:lnTo>
                  <a:lnTo>
                    <a:pt x="3068" y="894"/>
                  </a:lnTo>
                  <a:lnTo>
                    <a:pt x="3079" y="910"/>
                  </a:lnTo>
                  <a:lnTo>
                    <a:pt x="3091" y="925"/>
                  </a:lnTo>
                  <a:lnTo>
                    <a:pt x="3101" y="942"/>
                  </a:lnTo>
                  <a:lnTo>
                    <a:pt x="3111" y="958"/>
                  </a:lnTo>
                  <a:lnTo>
                    <a:pt x="3120" y="976"/>
                  </a:lnTo>
                  <a:lnTo>
                    <a:pt x="3128" y="994"/>
                  </a:lnTo>
                  <a:lnTo>
                    <a:pt x="3135" y="1011"/>
                  </a:lnTo>
                  <a:lnTo>
                    <a:pt x="3142" y="1030"/>
                  </a:lnTo>
                  <a:lnTo>
                    <a:pt x="3147" y="1049"/>
                  </a:lnTo>
                  <a:lnTo>
                    <a:pt x="3151" y="1069"/>
                  </a:lnTo>
                  <a:lnTo>
                    <a:pt x="3155" y="1089"/>
                  </a:lnTo>
                  <a:lnTo>
                    <a:pt x="3157" y="1108"/>
                  </a:lnTo>
                  <a:lnTo>
                    <a:pt x="3159" y="1129"/>
                  </a:lnTo>
                  <a:lnTo>
                    <a:pt x="3159" y="1150"/>
                  </a:lnTo>
                  <a:lnTo>
                    <a:pt x="3159" y="1170"/>
                  </a:lnTo>
                  <a:lnTo>
                    <a:pt x="3157" y="1190"/>
                  </a:lnTo>
                  <a:lnTo>
                    <a:pt x="3155" y="1211"/>
                  </a:lnTo>
                  <a:lnTo>
                    <a:pt x="3151" y="1231"/>
                  </a:lnTo>
                  <a:lnTo>
                    <a:pt x="3147" y="1249"/>
                  </a:lnTo>
                  <a:lnTo>
                    <a:pt x="3142" y="1269"/>
                  </a:lnTo>
                  <a:lnTo>
                    <a:pt x="3135" y="1288"/>
                  </a:lnTo>
                  <a:lnTo>
                    <a:pt x="3128" y="1305"/>
                  </a:lnTo>
                  <a:lnTo>
                    <a:pt x="3120" y="1323"/>
                  </a:lnTo>
                  <a:lnTo>
                    <a:pt x="3111" y="1340"/>
                  </a:lnTo>
                  <a:lnTo>
                    <a:pt x="3101" y="1357"/>
                  </a:lnTo>
                  <a:lnTo>
                    <a:pt x="3091" y="1373"/>
                  </a:lnTo>
                  <a:lnTo>
                    <a:pt x="3079" y="1389"/>
                  </a:lnTo>
                  <a:lnTo>
                    <a:pt x="3068" y="1404"/>
                  </a:lnTo>
                  <a:lnTo>
                    <a:pt x="3055" y="1419"/>
                  </a:lnTo>
                  <a:lnTo>
                    <a:pt x="3042" y="1432"/>
                  </a:lnTo>
                  <a:lnTo>
                    <a:pt x="3028" y="1446"/>
                  </a:lnTo>
                  <a:lnTo>
                    <a:pt x="3013" y="1458"/>
                  </a:lnTo>
                  <a:lnTo>
                    <a:pt x="2998" y="1471"/>
                  </a:lnTo>
                  <a:lnTo>
                    <a:pt x="2983" y="1482"/>
                  </a:lnTo>
                  <a:lnTo>
                    <a:pt x="2966" y="1492"/>
                  </a:lnTo>
                  <a:lnTo>
                    <a:pt x="2950" y="1502"/>
                  </a:lnTo>
                  <a:lnTo>
                    <a:pt x="2932" y="1510"/>
                  </a:lnTo>
                  <a:lnTo>
                    <a:pt x="2914" y="1518"/>
                  </a:lnTo>
                  <a:lnTo>
                    <a:pt x="2896" y="1526"/>
                  </a:lnTo>
                  <a:lnTo>
                    <a:pt x="2877" y="1532"/>
                  </a:lnTo>
                  <a:lnTo>
                    <a:pt x="2858" y="1537"/>
                  </a:lnTo>
                  <a:lnTo>
                    <a:pt x="2839" y="1542"/>
                  </a:lnTo>
                  <a:lnTo>
                    <a:pt x="2819" y="1545"/>
                  </a:lnTo>
                  <a:lnTo>
                    <a:pt x="2799" y="1548"/>
                  </a:lnTo>
                  <a:lnTo>
                    <a:pt x="2778" y="1549"/>
                  </a:lnTo>
                  <a:lnTo>
                    <a:pt x="2758" y="1550"/>
                  </a:lnTo>
                  <a:lnTo>
                    <a:pt x="2739" y="1549"/>
                  </a:lnTo>
                  <a:lnTo>
                    <a:pt x="2720" y="1548"/>
                  </a:lnTo>
                  <a:lnTo>
                    <a:pt x="2702" y="1546"/>
                  </a:lnTo>
                  <a:lnTo>
                    <a:pt x="2684" y="1543"/>
                  </a:lnTo>
                  <a:lnTo>
                    <a:pt x="2666" y="1539"/>
                  </a:lnTo>
                  <a:lnTo>
                    <a:pt x="2649" y="1535"/>
                  </a:lnTo>
                  <a:lnTo>
                    <a:pt x="2631" y="1530"/>
                  </a:lnTo>
                  <a:lnTo>
                    <a:pt x="2615" y="1524"/>
                  </a:lnTo>
                  <a:lnTo>
                    <a:pt x="2598" y="1517"/>
                  </a:lnTo>
                  <a:lnTo>
                    <a:pt x="2581" y="1509"/>
                  </a:lnTo>
                  <a:lnTo>
                    <a:pt x="2566" y="1501"/>
                  </a:lnTo>
                  <a:lnTo>
                    <a:pt x="2550" y="1492"/>
                  </a:lnTo>
                  <a:lnTo>
                    <a:pt x="2536" y="1483"/>
                  </a:lnTo>
                  <a:lnTo>
                    <a:pt x="2521" y="1473"/>
                  </a:lnTo>
                  <a:lnTo>
                    <a:pt x="2507" y="1462"/>
                  </a:lnTo>
                  <a:lnTo>
                    <a:pt x="2493" y="1451"/>
                  </a:lnTo>
                  <a:lnTo>
                    <a:pt x="2481" y="1439"/>
                  </a:lnTo>
                  <a:lnTo>
                    <a:pt x="2468" y="1426"/>
                  </a:lnTo>
                  <a:lnTo>
                    <a:pt x="2456" y="1414"/>
                  </a:lnTo>
                  <a:lnTo>
                    <a:pt x="2444" y="1400"/>
                  </a:lnTo>
                  <a:lnTo>
                    <a:pt x="2434" y="1386"/>
                  </a:lnTo>
                  <a:lnTo>
                    <a:pt x="2424" y="1371"/>
                  </a:lnTo>
                  <a:lnTo>
                    <a:pt x="2414" y="1357"/>
                  </a:lnTo>
                  <a:lnTo>
                    <a:pt x="2406" y="1341"/>
                  </a:lnTo>
                  <a:lnTo>
                    <a:pt x="2398" y="1326"/>
                  </a:lnTo>
                  <a:lnTo>
                    <a:pt x="2389" y="1309"/>
                  </a:lnTo>
                  <a:lnTo>
                    <a:pt x="2383" y="1293"/>
                  </a:lnTo>
                  <a:lnTo>
                    <a:pt x="2377" y="1276"/>
                  </a:lnTo>
                  <a:lnTo>
                    <a:pt x="2372" y="1259"/>
                  </a:lnTo>
                  <a:lnTo>
                    <a:pt x="2368" y="1241"/>
                  </a:lnTo>
                  <a:lnTo>
                    <a:pt x="2363" y="1223"/>
                  </a:lnTo>
                  <a:lnTo>
                    <a:pt x="2360" y="1206"/>
                  </a:lnTo>
                  <a:lnTo>
                    <a:pt x="2360" y="1205"/>
                  </a:lnTo>
                  <a:lnTo>
                    <a:pt x="2360" y="1204"/>
                  </a:lnTo>
                  <a:lnTo>
                    <a:pt x="2360" y="1204"/>
                  </a:lnTo>
                  <a:lnTo>
                    <a:pt x="2360" y="1203"/>
                  </a:lnTo>
                  <a:lnTo>
                    <a:pt x="2359" y="1199"/>
                  </a:lnTo>
                  <a:lnTo>
                    <a:pt x="2359" y="1199"/>
                  </a:lnTo>
                  <a:lnTo>
                    <a:pt x="2359" y="1197"/>
                  </a:lnTo>
                  <a:lnTo>
                    <a:pt x="2359" y="1197"/>
                  </a:lnTo>
                  <a:lnTo>
                    <a:pt x="2359" y="1196"/>
                  </a:lnTo>
                  <a:lnTo>
                    <a:pt x="2359" y="1195"/>
                  </a:lnTo>
                  <a:lnTo>
                    <a:pt x="2359" y="1195"/>
                  </a:lnTo>
                  <a:lnTo>
                    <a:pt x="2359" y="1194"/>
                  </a:lnTo>
                  <a:lnTo>
                    <a:pt x="2359" y="1194"/>
                  </a:lnTo>
                  <a:lnTo>
                    <a:pt x="2359" y="1193"/>
                  </a:lnTo>
                  <a:lnTo>
                    <a:pt x="2359" y="1192"/>
                  </a:lnTo>
                  <a:lnTo>
                    <a:pt x="2358" y="1189"/>
                  </a:lnTo>
                  <a:lnTo>
                    <a:pt x="2358" y="1188"/>
                  </a:lnTo>
                  <a:lnTo>
                    <a:pt x="2358" y="1187"/>
                  </a:lnTo>
                  <a:lnTo>
                    <a:pt x="2358" y="1187"/>
                  </a:lnTo>
                  <a:lnTo>
                    <a:pt x="2358" y="1186"/>
                  </a:lnTo>
                  <a:lnTo>
                    <a:pt x="2358" y="1185"/>
                  </a:lnTo>
                  <a:lnTo>
                    <a:pt x="2358" y="1185"/>
                  </a:lnTo>
                  <a:lnTo>
                    <a:pt x="2358" y="1184"/>
                  </a:lnTo>
                  <a:lnTo>
                    <a:pt x="2358" y="1184"/>
                  </a:lnTo>
                  <a:lnTo>
                    <a:pt x="2358" y="1183"/>
                  </a:lnTo>
                  <a:lnTo>
                    <a:pt x="2357" y="1178"/>
                  </a:lnTo>
                  <a:lnTo>
                    <a:pt x="2357" y="1177"/>
                  </a:lnTo>
                  <a:lnTo>
                    <a:pt x="2357" y="1177"/>
                  </a:lnTo>
                  <a:lnTo>
                    <a:pt x="2357" y="1176"/>
                  </a:lnTo>
                  <a:lnTo>
                    <a:pt x="2357" y="1175"/>
                  </a:lnTo>
                  <a:lnTo>
                    <a:pt x="2357" y="1175"/>
                  </a:lnTo>
                  <a:lnTo>
                    <a:pt x="2357" y="1174"/>
                  </a:lnTo>
                  <a:lnTo>
                    <a:pt x="2357" y="1174"/>
                  </a:lnTo>
                  <a:lnTo>
                    <a:pt x="2357" y="1173"/>
                  </a:lnTo>
                  <a:lnTo>
                    <a:pt x="2357" y="1172"/>
                  </a:lnTo>
                  <a:lnTo>
                    <a:pt x="2357" y="1172"/>
                  </a:lnTo>
                  <a:lnTo>
                    <a:pt x="2357" y="1168"/>
                  </a:lnTo>
                  <a:lnTo>
                    <a:pt x="2357" y="1167"/>
                  </a:lnTo>
                  <a:lnTo>
                    <a:pt x="2357" y="1166"/>
                  </a:lnTo>
                  <a:lnTo>
                    <a:pt x="2357" y="1166"/>
                  </a:lnTo>
                  <a:lnTo>
                    <a:pt x="2357" y="1165"/>
                  </a:lnTo>
                  <a:lnTo>
                    <a:pt x="2357" y="1164"/>
                  </a:lnTo>
                  <a:lnTo>
                    <a:pt x="2357" y="1164"/>
                  </a:lnTo>
                  <a:lnTo>
                    <a:pt x="2356" y="1157"/>
                  </a:lnTo>
                  <a:lnTo>
                    <a:pt x="2356" y="1150"/>
                  </a:lnTo>
                  <a:lnTo>
                    <a:pt x="2357" y="1129"/>
                  </a:lnTo>
                  <a:lnTo>
                    <a:pt x="2358" y="1108"/>
                  </a:lnTo>
                  <a:lnTo>
                    <a:pt x="2361" y="1089"/>
                  </a:lnTo>
                  <a:lnTo>
                    <a:pt x="2365" y="1069"/>
                  </a:lnTo>
                  <a:lnTo>
                    <a:pt x="2369" y="1049"/>
                  </a:lnTo>
                  <a:lnTo>
                    <a:pt x="2375" y="1030"/>
                  </a:lnTo>
                  <a:lnTo>
                    <a:pt x="2381" y="1011"/>
                  </a:lnTo>
                  <a:lnTo>
                    <a:pt x="2388" y="994"/>
                  </a:lnTo>
                  <a:lnTo>
                    <a:pt x="2396" y="976"/>
                  </a:lnTo>
                  <a:lnTo>
                    <a:pt x="2405" y="958"/>
                  </a:lnTo>
                  <a:lnTo>
                    <a:pt x="2414" y="942"/>
                  </a:lnTo>
                  <a:lnTo>
                    <a:pt x="2425" y="925"/>
                  </a:lnTo>
                  <a:lnTo>
                    <a:pt x="2436" y="910"/>
                  </a:lnTo>
                  <a:lnTo>
                    <a:pt x="2449" y="894"/>
                  </a:lnTo>
                  <a:lnTo>
                    <a:pt x="2461" y="880"/>
                  </a:lnTo>
                  <a:lnTo>
                    <a:pt x="2474" y="866"/>
                  </a:lnTo>
                  <a:lnTo>
                    <a:pt x="2488" y="853"/>
                  </a:lnTo>
                  <a:lnTo>
                    <a:pt x="2502" y="840"/>
                  </a:lnTo>
                  <a:lnTo>
                    <a:pt x="2518" y="828"/>
                  </a:lnTo>
                  <a:lnTo>
                    <a:pt x="2534" y="818"/>
                  </a:lnTo>
                  <a:lnTo>
                    <a:pt x="2550" y="807"/>
                  </a:lnTo>
                  <a:lnTo>
                    <a:pt x="2567" y="797"/>
                  </a:lnTo>
                  <a:lnTo>
                    <a:pt x="2584" y="789"/>
                  </a:lnTo>
                  <a:lnTo>
                    <a:pt x="2602" y="780"/>
                  </a:lnTo>
                  <a:lnTo>
                    <a:pt x="2620" y="773"/>
                  </a:lnTo>
                  <a:lnTo>
                    <a:pt x="2638" y="767"/>
                  </a:lnTo>
                  <a:lnTo>
                    <a:pt x="2658" y="762"/>
                  </a:lnTo>
                  <a:lnTo>
                    <a:pt x="2677" y="757"/>
                  </a:lnTo>
                  <a:lnTo>
                    <a:pt x="2697" y="753"/>
                  </a:lnTo>
                  <a:lnTo>
                    <a:pt x="2717" y="751"/>
                  </a:lnTo>
                  <a:lnTo>
                    <a:pt x="2737" y="749"/>
                  </a:lnTo>
                  <a:lnTo>
                    <a:pt x="2758" y="749"/>
                  </a:lnTo>
                  <a:close/>
                  <a:moveTo>
                    <a:pt x="668" y="73"/>
                  </a:moveTo>
                  <a:lnTo>
                    <a:pt x="699" y="73"/>
                  </a:lnTo>
                  <a:lnTo>
                    <a:pt x="729" y="76"/>
                  </a:lnTo>
                  <a:lnTo>
                    <a:pt x="758" y="80"/>
                  </a:lnTo>
                  <a:lnTo>
                    <a:pt x="789" y="85"/>
                  </a:lnTo>
                  <a:lnTo>
                    <a:pt x="817" y="92"/>
                  </a:lnTo>
                  <a:lnTo>
                    <a:pt x="846" y="99"/>
                  </a:lnTo>
                  <a:lnTo>
                    <a:pt x="873" y="110"/>
                  </a:lnTo>
                  <a:lnTo>
                    <a:pt x="900" y="120"/>
                  </a:lnTo>
                  <a:lnTo>
                    <a:pt x="927" y="131"/>
                  </a:lnTo>
                  <a:lnTo>
                    <a:pt x="951" y="145"/>
                  </a:lnTo>
                  <a:lnTo>
                    <a:pt x="976" y="159"/>
                  </a:lnTo>
                  <a:lnTo>
                    <a:pt x="1001" y="175"/>
                  </a:lnTo>
                  <a:lnTo>
                    <a:pt x="1024" y="191"/>
                  </a:lnTo>
                  <a:lnTo>
                    <a:pt x="1047" y="209"/>
                  </a:lnTo>
                  <a:lnTo>
                    <a:pt x="1069" y="228"/>
                  </a:lnTo>
                  <a:lnTo>
                    <a:pt x="1089" y="247"/>
                  </a:lnTo>
                  <a:lnTo>
                    <a:pt x="1109" y="268"/>
                  </a:lnTo>
                  <a:lnTo>
                    <a:pt x="1128" y="289"/>
                  </a:lnTo>
                  <a:lnTo>
                    <a:pt x="1145" y="311"/>
                  </a:lnTo>
                  <a:lnTo>
                    <a:pt x="1162" y="335"/>
                  </a:lnTo>
                  <a:lnTo>
                    <a:pt x="1177" y="359"/>
                  </a:lnTo>
                  <a:lnTo>
                    <a:pt x="1191" y="384"/>
                  </a:lnTo>
                  <a:lnTo>
                    <a:pt x="1205" y="410"/>
                  </a:lnTo>
                  <a:lnTo>
                    <a:pt x="1216" y="436"/>
                  </a:lnTo>
                  <a:lnTo>
                    <a:pt x="1227" y="463"/>
                  </a:lnTo>
                  <a:lnTo>
                    <a:pt x="1237" y="490"/>
                  </a:lnTo>
                  <a:lnTo>
                    <a:pt x="1244" y="518"/>
                  </a:lnTo>
                  <a:lnTo>
                    <a:pt x="1251" y="547"/>
                  </a:lnTo>
                  <a:lnTo>
                    <a:pt x="1256" y="576"/>
                  </a:lnTo>
                  <a:lnTo>
                    <a:pt x="1261" y="606"/>
                  </a:lnTo>
                  <a:lnTo>
                    <a:pt x="1263" y="636"/>
                  </a:lnTo>
                  <a:lnTo>
                    <a:pt x="1263" y="666"/>
                  </a:lnTo>
                  <a:lnTo>
                    <a:pt x="1263" y="695"/>
                  </a:lnTo>
                  <a:lnTo>
                    <a:pt x="1261" y="723"/>
                  </a:lnTo>
                  <a:lnTo>
                    <a:pt x="1258" y="751"/>
                  </a:lnTo>
                  <a:lnTo>
                    <a:pt x="1252" y="778"/>
                  </a:lnTo>
                  <a:lnTo>
                    <a:pt x="1247" y="805"/>
                  </a:lnTo>
                  <a:lnTo>
                    <a:pt x="1240" y="832"/>
                  </a:lnTo>
                  <a:lnTo>
                    <a:pt x="1232" y="858"/>
                  </a:lnTo>
                  <a:lnTo>
                    <a:pt x="1222" y="883"/>
                  </a:lnTo>
                  <a:lnTo>
                    <a:pt x="1212" y="908"/>
                  </a:lnTo>
                  <a:lnTo>
                    <a:pt x="1200" y="932"/>
                  </a:lnTo>
                  <a:lnTo>
                    <a:pt x="1188" y="955"/>
                  </a:lnTo>
                  <a:lnTo>
                    <a:pt x="1175" y="979"/>
                  </a:lnTo>
                  <a:lnTo>
                    <a:pt x="1160" y="1001"/>
                  </a:lnTo>
                  <a:lnTo>
                    <a:pt x="1144" y="1023"/>
                  </a:lnTo>
                  <a:lnTo>
                    <a:pt x="1128" y="1043"/>
                  </a:lnTo>
                  <a:lnTo>
                    <a:pt x="1110" y="1064"/>
                  </a:lnTo>
                  <a:lnTo>
                    <a:pt x="1110" y="1064"/>
                  </a:lnTo>
                  <a:lnTo>
                    <a:pt x="1107" y="1067"/>
                  </a:lnTo>
                  <a:lnTo>
                    <a:pt x="1107" y="1067"/>
                  </a:lnTo>
                  <a:lnTo>
                    <a:pt x="1106" y="1068"/>
                  </a:lnTo>
                  <a:lnTo>
                    <a:pt x="1106" y="1068"/>
                  </a:lnTo>
                  <a:lnTo>
                    <a:pt x="1106" y="1069"/>
                  </a:lnTo>
                  <a:lnTo>
                    <a:pt x="1105" y="1070"/>
                  </a:lnTo>
                  <a:lnTo>
                    <a:pt x="1101" y="1074"/>
                  </a:lnTo>
                  <a:lnTo>
                    <a:pt x="1101" y="1074"/>
                  </a:lnTo>
                  <a:lnTo>
                    <a:pt x="1100" y="1075"/>
                  </a:lnTo>
                  <a:lnTo>
                    <a:pt x="1098" y="1077"/>
                  </a:lnTo>
                  <a:lnTo>
                    <a:pt x="1098" y="1077"/>
                  </a:lnTo>
                  <a:lnTo>
                    <a:pt x="1097" y="1078"/>
                  </a:lnTo>
                  <a:lnTo>
                    <a:pt x="1097" y="1078"/>
                  </a:lnTo>
                  <a:lnTo>
                    <a:pt x="1092" y="1084"/>
                  </a:lnTo>
                  <a:lnTo>
                    <a:pt x="1090" y="1085"/>
                  </a:lnTo>
                  <a:lnTo>
                    <a:pt x="1090" y="1086"/>
                  </a:lnTo>
                  <a:lnTo>
                    <a:pt x="1090" y="1086"/>
                  </a:lnTo>
                  <a:lnTo>
                    <a:pt x="1088" y="1087"/>
                  </a:lnTo>
                  <a:lnTo>
                    <a:pt x="1088" y="1088"/>
                  </a:lnTo>
                  <a:lnTo>
                    <a:pt x="1087" y="1088"/>
                  </a:lnTo>
                  <a:lnTo>
                    <a:pt x="1087" y="1089"/>
                  </a:lnTo>
                  <a:lnTo>
                    <a:pt x="1086" y="1089"/>
                  </a:lnTo>
                  <a:lnTo>
                    <a:pt x="1080" y="1095"/>
                  </a:lnTo>
                  <a:lnTo>
                    <a:pt x="1080" y="1095"/>
                  </a:lnTo>
                  <a:lnTo>
                    <a:pt x="1077" y="1098"/>
                  </a:lnTo>
                  <a:lnTo>
                    <a:pt x="1057" y="1116"/>
                  </a:lnTo>
                  <a:lnTo>
                    <a:pt x="1035" y="1133"/>
                  </a:lnTo>
                  <a:lnTo>
                    <a:pt x="1014" y="1150"/>
                  </a:lnTo>
                  <a:lnTo>
                    <a:pt x="991" y="1165"/>
                  </a:lnTo>
                  <a:lnTo>
                    <a:pt x="967" y="1180"/>
                  </a:lnTo>
                  <a:lnTo>
                    <a:pt x="943" y="1193"/>
                  </a:lnTo>
                  <a:lnTo>
                    <a:pt x="918" y="1206"/>
                  </a:lnTo>
                  <a:lnTo>
                    <a:pt x="892" y="1217"/>
                  </a:lnTo>
                  <a:lnTo>
                    <a:pt x="866" y="1226"/>
                  </a:lnTo>
                  <a:lnTo>
                    <a:pt x="839" y="1236"/>
                  </a:lnTo>
                  <a:lnTo>
                    <a:pt x="812" y="1243"/>
                  </a:lnTo>
                  <a:lnTo>
                    <a:pt x="784" y="1249"/>
                  </a:lnTo>
                  <a:lnTo>
                    <a:pt x="755" y="1254"/>
                  </a:lnTo>
                  <a:lnTo>
                    <a:pt x="727" y="1258"/>
                  </a:lnTo>
                  <a:lnTo>
                    <a:pt x="698" y="1260"/>
                  </a:lnTo>
                  <a:lnTo>
                    <a:pt x="668" y="1261"/>
                  </a:lnTo>
                  <a:lnTo>
                    <a:pt x="638" y="1260"/>
                  </a:lnTo>
                  <a:lnTo>
                    <a:pt x="607" y="1258"/>
                  </a:lnTo>
                  <a:lnTo>
                    <a:pt x="578" y="1253"/>
                  </a:lnTo>
                  <a:lnTo>
                    <a:pt x="548" y="1248"/>
                  </a:lnTo>
                  <a:lnTo>
                    <a:pt x="520" y="1242"/>
                  </a:lnTo>
                  <a:lnTo>
                    <a:pt x="492" y="1234"/>
                  </a:lnTo>
                  <a:lnTo>
                    <a:pt x="464" y="1224"/>
                  </a:lnTo>
                  <a:lnTo>
                    <a:pt x="437" y="1214"/>
                  </a:lnTo>
                  <a:lnTo>
                    <a:pt x="410" y="1202"/>
                  </a:lnTo>
                  <a:lnTo>
                    <a:pt x="385" y="1188"/>
                  </a:lnTo>
                  <a:lnTo>
                    <a:pt x="360" y="1175"/>
                  </a:lnTo>
                  <a:lnTo>
                    <a:pt x="335" y="1159"/>
                  </a:lnTo>
                  <a:lnTo>
                    <a:pt x="312" y="1143"/>
                  </a:lnTo>
                  <a:lnTo>
                    <a:pt x="290" y="1125"/>
                  </a:lnTo>
                  <a:lnTo>
                    <a:pt x="268" y="1106"/>
                  </a:lnTo>
                  <a:lnTo>
                    <a:pt x="248" y="1087"/>
                  </a:lnTo>
                  <a:lnTo>
                    <a:pt x="228" y="1066"/>
                  </a:lnTo>
                  <a:lnTo>
                    <a:pt x="210" y="1044"/>
                  </a:lnTo>
                  <a:lnTo>
                    <a:pt x="192" y="1021"/>
                  </a:lnTo>
                  <a:lnTo>
                    <a:pt x="175" y="999"/>
                  </a:lnTo>
                  <a:lnTo>
                    <a:pt x="160" y="975"/>
                  </a:lnTo>
                  <a:lnTo>
                    <a:pt x="145" y="950"/>
                  </a:lnTo>
                  <a:lnTo>
                    <a:pt x="132" y="924"/>
                  </a:lnTo>
                  <a:lnTo>
                    <a:pt x="120" y="897"/>
                  </a:lnTo>
                  <a:lnTo>
                    <a:pt x="109" y="870"/>
                  </a:lnTo>
                  <a:lnTo>
                    <a:pt x="100" y="843"/>
                  </a:lnTo>
                  <a:lnTo>
                    <a:pt x="92" y="816"/>
                  </a:lnTo>
                  <a:lnTo>
                    <a:pt x="85" y="787"/>
                  </a:lnTo>
                  <a:lnTo>
                    <a:pt x="80" y="758"/>
                  </a:lnTo>
                  <a:lnTo>
                    <a:pt x="77" y="728"/>
                  </a:lnTo>
                  <a:lnTo>
                    <a:pt x="74" y="698"/>
                  </a:lnTo>
                  <a:lnTo>
                    <a:pt x="74" y="666"/>
                  </a:lnTo>
                  <a:lnTo>
                    <a:pt x="74" y="636"/>
                  </a:lnTo>
                  <a:lnTo>
                    <a:pt x="77" y="606"/>
                  </a:lnTo>
                  <a:lnTo>
                    <a:pt x="80" y="576"/>
                  </a:lnTo>
                  <a:lnTo>
                    <a:pt x="85" y="547"/>
                  </a:lnTo>
                  <a:lnTo>
                    <a:pt x="92" y="518"/>
                  </a:lnTo>
                  <a:lnTo>
                    <a:pt x="100" y="490"/>
                  </a:lnTo>
                  <a:lnTo>
                    <a:pt x="109" y="463"/>
                  </a:lnTo>
                  <a:lnTo>
                    <a:pt x="120" y="436"/>
                  </a:lnTo>
                  <a:lnTo>
                    <a:pt x="132" y="410"/>
                  </a:lnTo>
                  <a:lnTo>
                    <a:pt x="145" y="384"/>
                  </a:lnTo>
                  <a:lnTo>
                    <a:pt x="160" y="359"/>
                  </a:lnTo>
                  <a:lnTo>
                    <a:pt x="175" y="335"/>
                  </a:lnTo>
                  <a:lnTo>
                    <a:pt x="191" y="311"/>
                  </a:lnTo>
                  <a:lnTo>
                    <a:pt x="210" y="289"/>
                  </a:lnTo>
                  <a:lnTo>
                    <a:pt x="228" y="268"/>
                  </a:lnTo>
                  <a:lnTo>
                    <a:pt x="248" y="247"/>
                  </a:lnTo>
                  <a:lnTo>
                    <a:pt x="268" y="228"/>
                  </a:lnTo>
                  <a:lnTo>
                    <a:pt x="290" y="209"/>
                  </a:lnTo>
                  <a:lnTo>
                    <a:pt x="312" y="191"/>
                  </a:lnTo>
                  <a:lnTo>
                    <a:pt x="335" y="175"/>
                  </a:lnTo>
                  <a:lnTo>
                    <a:pt x="360" y="159"/>
                  </a:lnTo>
                  <a:lnTo>
                    <a:pt x="385" y="145"/>
                  </a:lnTo>
                  <a:lnTo>
                    <a:pt x="410" y="131"/>
                  </a:lnTo>
                  <a:lnTo>
                    <a:pt x="437" y="120"/>
                  </a:lnTo>
                  <a:lnTo>
                    <a:pt x="464" y="110"/>
                  </a:lnTo>
                  <a:lnTo>
                    <a:pt x="492" y="99"/>
                  </a:lnTo>
                  <a:lnTo>
                    <a:pt x="520" y="92"/>
                  </a:lnTo>
                  <a:lnTo>
                    <a:pt x="548" y="85"/>
                  </a:lnTo>
                  <a:lnTo>
                    <a:pt x="578" y="80"/>
                  </a:lnTo>
                  <a:lnTo>
                    <a:pt x="607" y="76"/>
                  </a:lnTo>
                  <a:lnTo>
                    <a:pt x="638" y="73"/>
                  </a:lnTo>
                  <a:lnTo>
                    <a:pt x="668" y="73"/>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2867424" y="1491631"/>
            <a:ext cx="1479184" cy="1479182"/>
            <a:chOff x="2867424" y="1491630"/>
            <a:chExt cx="1479184" cy="1479182"/>
          </a:xfrm>
        </p:grpSpPr>
        <p:grpSp>
          <p:nvGrpSpPr>
            <p:cNvPr id="85" name="组合 84"/>
            <p:cNvGrpSpPr/>
            <p:nvPr/>
          </p:nvGrpSpPr>
          <p:grpSpPr>
            <a:xfrm>
              <a:off x="2867424" y="1491630"/>
              <a:ext cx="1479184" cy="1479182"/>
              <a:chOff x="304800" y="673100"/>
              <a:chExt cx="4000500" cy="4000500"/>
            </a:xfrm>
            <a:effectLst>
              <a:outerShdw blurRad="444500" dist="254000" dir="8100000" algn="tr" rotWithShape="0">
                <a:prstClr val="black">
                  <a:alpha val="50000"/>
                </a:prstClr>
              </a:outerShdw>
            </a:effectLst>
          </p:grpSpPr>
          <p:sp>
            <p:nvSpPr>
              <p:cNvPr id="86" name="同心圆 8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7" name="椭圆 86"/>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Group 71"/>
            <p:cNvGrpSpPr/>
            <p:nvPr/>
          </p:nvGrpSpPr>
          <p:grpSpPr>
            <a:xfrm>
              <a:off x="3316679" y="1922623"/>
              <a:ext cx="607249" cy="606196"/>
              <a:chOff x="3810000" y="2265363"/>
              <a:chExt cx="915988" cy="914400"/>
            </a:xfrm>
            <a:solidFill>
              <a:schemeClr val="accent3"/>
            </a:solidFill>
          </p:grpSpPr>
          <p:sp>
            <p:nvSpPr>
              <p:cNvPr id="64" name="Rectangle 118"/>
              <p:cNvSpPr>
                <a:spLocks noChangeArrowheads="1"/>
              </p:cNvSpPr>
              <p:nvPr/>
            </p:nvSpPr>
            <p:spPr bwMode="auto">
              <a:xfrm>
                <a:off x="4724400" y="26622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65" name="Freeform 119"/>
              <p:cNvSpPr>
                <a:spLocks/>
              </p:cNvSpPr>
              <p:nvPr/>
            </p:nvSpPr>
            <p:spPr bwMode="auto">
              <a:xfrm>
                <a:off x="3844925" y="2951163"/>
                <a:ext cx="841375" cy="228600"/>
              </a:xfrm>
              <a:custGeom>
                <a:avLst/>
                <a:gdLst>
                  <a:gd name="T0" fmla="*/ 334 w 530"/>
                  <a:gd name="T1" fmla="*/ 0 h 144"/>
                  <a:gd name="T2" fmla="*/ 196 w 530"/>
                  <a:gd name="T3" fmla="*/ 0 h 144"/>
                  <a:gd name="T4" fmla="*/ 184 w 530"/>
                  <a:gd name="T5" fmla="*/ 10 h 144"/>
                  <a:gd name="T6" fmla="*/ 0 w 530"/>
                  <a:gd name="T7" fmla="*/ 144 h 144"/>
                  <a:gd name="T8" fmla="*/ 530 w 530"/>
                  <a:gd name="T9" fmla="*/ 144 h 144"/>
                  <a:gd name="T10" fmla="*/ 348 w 530"/>
                  <a:gd name="T11" fmla="*/ 10 h 144"/>
                  <a:gd name="T12" fmla="*/ 334 w 530"/>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530" h="144">
                    <a:moveTo>
                      <a:pt x="334" y="0"/>
                    </a:moveTo>
                    <a:lnTo>
                      <a:pt x="196" y="0"/>
                    </a:lnTo>
                    <a:lnTo>
                      <a:pt x="184" y="10"/>
                    </a:lnTo>
                    <a:lnTo>
                      <a:pt x="0" y="144"/>
                    </a:lnTo>
                    <a:lnTo>
                      <a:pt x="530" y="144"/>
                    </a:lnTo>
                    <a:lnTo>
                      <a:pt x="348" y="10"/>
                    </a:lnTo>
                    <a:lnTo>
                      <a:pt x="3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66" name="Freeform 120"/>
              <p:cNvSpPr>
                <a:spLocks/>
              </p:cNvSpPr>
              <p:nvPr/>
            </p:nvSpPr>
            <p:spPr bwMode="auto">
              <a:xfrm>
                <a:off x="4438650" y="2725738"/>
                <a:ext cx="285750" cy="419100"/>
              </a:xfrm>
              <a:custGeom>
                <a:avLst/>
                <a:gdLst>
                  <a:gd name="T0" fmla="*/ 2 w 180"/>
                  <a:gd name="T1" fmla="*/ 132 h 264"/>
                  <a:gd name="T2" fmla="*/ 0 w 180"/>
                  <a:gd name="T3" fmla="*/ 132 h 264"/>
                  <a:gd name="T4" fmla="*/ 180 w 180"/>
                  <a:gd name="T5" fmla="*/ 264 h 264"/>
                  <a:gd name="T6" fmla="*/ 180 w 180"/>
                  <a:gd name="T7" fmla="*/ 0 h 264"/>
                  <a:gd name="T8" fmla="*/ 104 w 180"/>
                  <a:gd name="T9" fmla="*/ 56 h 264"/>
                  <a:gd name="T10" fmla="*/ 2 w 180"/>
                  <a:gd name="T11" fmla="*/ 132 h 264"/>
                </a:gdLst>
                <a:ahLst/>
                <a:cxnLst>
                  <a:cxn ang="0">
                    <a:pos x="T0" y="T1"/>
                  </a:cxn>
                  <a:cxn ang="0">
                    <a:pos x="T2" y="T3"/>
                  </a:cxn>
                  <a:cxn ang="0">
                    <a:pos x="T4" y="T5"/>
                  </a:cxn>
                  <a:cxn ang="0">
                    <a:pos x="T6" y="T7"/>
                  </a:cxn>
                  <a:cxn ang="0">
                    <a:pos x="T8" y="T9"/>
                  </a:cxn>
                  <a:cxn ang="0">
                    <a:pos x="T10" y="T11"/>
                  </a:cxn>
                </a:cxnLst>
                <a:rect l="0" t="0" r="r" b="b"/>
                <a:pathLst>
                  <a:path w="180" h="264">
                    <a:moveTo>
                      <a:pt x="2" y="132"/>
                    </a:moveTo>
                    <a:lnTo>
                      <a:pt x="0" y="132"/>
                    </a:lnTo>
                    <a:lnTo>
                      <a:pt x="180" y="264"/>
                    </a:lnTo>
                    <a:lnTo>
                      <a:pt x="180" y="0"/>
                    </a:lnTo>
                    <a:lnTo>
                      <a:pt x="104" y="56"/>
                    </a:lnTo>
                    <a:lnTo>
                      <a:pt x="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67" name="Freeform 121"/>
              <p:cNvSpPr>
                <a:spLocks/>
              </p:cNvSpPr>
              <p:nvPr/>
            </p:nvSpPr>
            <p:spPr bwMode="auto">
              <a:xfrm>
                <a:off x="4603750" y="2576513"/>
                <a:ext cx="120650" cy="174625"/>
              </a:xfrm>
              <a:custGeom>
                <a:avLst/>
                <a:gdLst>
                  <a:gd name="T0" fmla="*/ 76 w 76"/>
                  <a:gd name="T1" fmla="*/ 54 h 110"/>
                  <a:gd name="T2" fmla="*/ 76 w 76"/>
                  <a:gd name="T3" fmla="*/ 54 h 110"/>
                  <a:gd name="T4" fmla="*/ 76 w 76"/>
                  <a:gd name="T5" fmla="*/ 54 h 110"/>
                  <a:gd name="T6" fmla="*/ 0 w 76"/>
                  <a:gd name="T7" fmla="*/ 0 h 110"/>
                  <a:gd name="T8" fmla="*/ 0 w 76"/>
                  <a:gd name="T9" fmla="*/ 110 h 110"/>
                  <a:gd name="T10" fmla="*/ 76 w 76"/>
                  <a:gd name="T11" fmla="*/ 56 h 110"/>
                  <a:gd name="T12" fmla="*/ 76 w 76"/>
                  <a:gd name="T13" fmla="*/ 56 h 110"/>
                  <a:gd name="T14" fmla="*/ 76 w 76"/>
                  <a:gd name="T15" fmla="*/ 56 h 110"/>
                  <a:gd name="T16" fmla="*/ 76 w 76"/>
                  <a:gd name="T17" fmla="*/ 56 h 110"/>
                  <a:gd name="T18" fmla="*/ 76 w 76"/>
                  <a:gd name="T19"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10">
                    <a:moveTo>
                      <a:pt x="76" y="54"/>
                    </a:moveTo>
                    <a:lnTo>
                      <a:pt x="76" y="54"/>
                    </a:lnTo>
                    <a:lnTo>
                      <a:pt x="76" y="54"/>
                    </a:lnTo>
                    <a:lnTo>
                      <a:pt x="0" y="0"/>
                    </a:lnTo>
                    <a:lnTo>
                      <a:pt x="0" y="110"/>
                    </a:lnTo>
                    <a:lnTo>
                      <a:pt x="76" y="56"/>
                    </a:lnTo>
                    <a:lnTo>
                      <a:pt x="76" y="56"/>
                    </a:lnTo>
                    <a:lnTo>
                      <a:pt x="76" y="56"/>
                    </a:lnTo>
                    <a:lnTo>
                      <a:pt x="76" y="56"/>
                    </a:lnTo>
                    <a:lnTo>
                      <a:pt x="7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68" name="Freeform 122"/>
              <p:cNvSpPr>
                <a:spLocks/>
              </p:cNvSpPr>
              <p:nvPr/>
            </p:nvSpPr>
            <p:spPr bwMode="auto">
              <a:xfrm>
                <a:off x="3810000" y="2725738"/>
                <a:ext cx="282575" cy="419100"/>
              </a:xfrm>
              <a:custGeom>
                <a:avLst/>
                <a:gdLst>
                  <a:gd name="T0" fmla="*/ 178 w 178"/>
                  <a:gd name="T1" fmla="*/ 132 h 264"/>
                  <a:gd name="T2" fmla="*/ 76 w 178"/>
                  <a:gd name="T3" fmla="*/ 56 h 264"/>
                  <a:gd name="T4" fmla="*/ 0 w 178"/>
                  <a:gd name="T5" fmla="*/ 0 h 264"/>
                  <a:gd name="T6" fmla="*/ 0 w 178"/>
                  <a:gd name="T7" fmla="*/ 0 h 264"/>
                  <a:gd name="T8" fmla="*/ 0 w 178"/>
                  <a:gd name="T9" fmla="*/ 264 h 264"/>
                  <a:gd name="T10" fmla="*/ 178 w 178"/>
                  <a:gd name="T11" fmla="*/ 132 h 264"/>
                  <a:gd name="T12" fmla="*/ 178 w 178"/>
                  <a:gd name="T13" fmla="*/ 132 h 264"/>
                </a:gdLst>
                <a:ahLst/>
                <a:cxnLst>
                  <a:cxn ang="0">
                    <a:pos x="T0" y="T1"/>
                  </a:cxn>
                  <a:cxn ang="0">
                    <a:pos x="T2" y="T3"/>
                  </a:cxn>
                  <a:cxn ang="0">
                    <a:pos x="T4" y="T5"/>
                  </a:cxn>
                  <a:cxn ang="0">
                    <a:pos x="T6" y="T7"/>
                  </a:cxn>
                  <a:cxn ang="0">
                    <a:pos x="T8" y="T9"/>
                  </a:cxn>
                  <a:cxn ang="0">
                    <a:pos x="T10" y="T11"/>
                  </a:cxn>
                  <a:cxn ang="0">
                    <a:pos x="T12" y="T13"/>
                  </a:cxn>
                </a:cxnLst>
                <a:rect l="0" t="0" r="r" b="b"/>
                <a:pathLst>
                  <a:path w="178" h="264">
                    <a:moveTo>
                      <a:pt x="178" y="132"/>
                    </a:moveTo>
                    <a:lnTo>
                      <a:pt x="76" y="56"/>
                    </a:lnTo>
                    <a:lnTo>
                      <a:pt x="0" y="0"/>
                    </a:lnTo>
                    <a:lnTo>
                      <a:pt x="0" y="0"/>
                    </a:lnTo>
                    <a:lnTo>
                      <a:pt x="0" y="264"/>
                    </a:lnTo>
                    <a:lnTo>
                      <a:pt x="178" y="132"/>
                    </a:lnTo>
                    <a:lnTo>
                      <a:pt x="178"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69" name="Freeform 123"/>
              <p:cNvSpPr>
                <a:spLocks/>
              </p:cNvSpPr>
              <p:nvPr/>
            </p:nvSpPr>
            <p:spPr bwMode="auto">
              <a:xfrm>
                <a:off x="3810000" y="2576513"/>
                <a:ext cx="120650" cy="174625"/>
              </a:xfrm>
              <a:custGeom>
                <a:avLst/>
                <a:gdLst>
                  <a:gd name="T0" fmla="*/ 76 w 76"/>
                  <a:gd name="T1" fmla="*/ 0 h 110"/>
                  <a:gd name="T2" fmla="*/ 0 w 76"/>
                  <a:gd name="T3" fmla="*/ 54 h 110"/>
                  <a:gd name="T4" fmla="*/ 76 w 76"/>
                  <a:gd name="T5" fmla="*/ 110 h 110"/>
                  <a:gd name="T6" fmla="*/ 76 w 76"/>
                  <a:gd name="T7" fmla="*/ 0 h 110"/>
                </a:gdLst>
                <a:ahLst/>
                <a:cxnLst>
                  <a:cxn ang="0">
                    <a:pos x="T0" y="T1"/>
                  </a:cxn>
                  <a:cxn ang="0">
                    <a:pos x="T2" y="T3"/>
                  </a:cxn>
                  <a:cxn ang="0">
                    <a:pos x="T4" y="T5"/>
                  </a:cxn>
                  <a:cxn ang="0">
                    <a:pos x="T6" y="T7"/>
                  </a:cxn>
                </a:cxnLst>
                <a:rect l="0" t="0" r="r" b="b"/>
                <a:pathLst>
                  <a:path w="76" h="110">
                    <a:moveTo>
                      <a:pt x="76" y="0"/>
                    </a:moveTo>
                    <a:lnTo>
                      <a:pt x="0" y="54"/>
                    </a:lnTo>
                    <a:lnTo>
                      <a:pt x="76" y="11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70" name="Freeform 124"/>
              <p:cNvSpPr>
                <a:spLocks/>
              </p:cNvSpPr>
              <p:nvPr/>
            </p:nvSpPr>
            <p:spPr bwMode="auto">
              <a:xfrm>
                <a:off x="3981450" y="2265363"/>
                <a:ext cx="571500" cy="638175"/>
              </a:xfrm>
              <a:custGeom>
                <a:avLst/>
                <a:gdLst>
                  <a:gd name="T0" fmla="*/ 104 w 360"/>
                  <a:gd name="T1" fmla="*/ 72 h 402"/>
                  <a:gd name="T2" fmla="*/ 104 w 360"/>
                  <a:gd name="T3" fmla="*/ 104 h 402"/>
                  <a:gd name="T4" fmla="*/ 72 w 360"/>
                  <a:gd name="T5" fmla="*/ 104 h 402"/>
                  <a:gd name="T6" fmla="*/ 0 w 360"/>
                  <a:gd name="T7" fmla="*/ 104 h 402"/>
                  <a:gd name="T8" fmla="*/ 0 w 360"/>
                  <a:gd name="T9" fmla="*/ 330 h 402"/>
                  <a:gd name="T10" fmla="*/ 98 w 360"/>
                  <a:gd name="T11" fmla="*/ 402 h 402"/>
                  <a:gd name="T12" fmla="*/ 262 w 360"/>
                  <a:gd name="T13" fmla="*/ 402 h 402"/>
                  <a:gd name="T14" fmla="*/ 360 w 360"/>
                  <a:gd name="T15" fmla="*/ 330 h 402"/>
                  <a:gd name="T16" fmla="*/ 360 w 360"/>
                  <a:gd name="T17" fmla="*/ 0 h 402"/>
                  <a:gd name="T18" fmla="*/ 104 w 360"/>
                  <a:gd name="T19" fmla="*/ 0 h 402"/>
                  <a:gd name="T20" fmla="*/ 104 w 360"/>
                  <a:gd name="T21" fmla="*/ 0 h 402"/>
                  <a:gd name="T22" fmla="*/ 104 w 360"/>
                  <a:gd name="T23" fmla="*/ 7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0" h="402">
                    <a:moveTo>
                      <a:pt x="104" y="72"/>
                    </a:moveTo>
                    <a:lnTo>
                      <a:pt x="104" y="104"/>
                    </a:lnTo>
                    <a:lnTo>
                      <a:pt x="72" y="104"/>
                    </a:lnTo>
                    <a:lnTo>
                      <a:pt x="0" y="104"/>
                    </a:lnTo>
                    <a:lnTo>
                      <a:pt x="0" y="330"/>
                    </a:lnTo>
                    <a:lnTo>
                      <a:pt x="98" y="402"/>
                    </a:lnTo>
                    <a:lnTo>
                      <a:pt x="262" y="402"/>
                    </a:lnTo>
                    <a:lnTo>
                      <a:pt x="360" y="330"/>
                    </a:lnTo>
                    <a:lnTo>
                      <a:pt x="360" y="0"/>
                    </a:lnTo>
                    <a:lnTo>
                      <a:pt x="104" y="0"/>
                    </a:lnTo>
                    <a:lnTo>
                      <a:pt x="104" y="0"/>
                    </a:lnTo>
                    <a:lnTo>
                      <a:pt x="10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71" name="Freeform 125"/>
              <p:cNvSpPr>
                <a:spLocks/>
              </p:cNvSpPr>
              <p:nvPr/>
            </p:nvSpPr>
            <p:spPr bwMode="auto">
              <a:xfrm>
                <a:off x="3981450" y="2265363"/>
                <a:ext cx="114300" cy="114300"/>
              </a:xfrm>
              <a:custGeom>
                <a:avLst/>
                <a:gdLst>
                  <a:gd name="T0" fmla="*/ 0 w 72"/>
                  <a:gd name="T1" fmla="*/ 72 h 72"/>
                  <a:gd name="T2" fmla="*/ 72 w 72"/>
                  <a:gd name="T3" fmla="*/ 72 h 72"/>
                  <a:gd name="T4" fmla="*/ 72 w 72"/>
                  <a:gd name="T5" fmla="*/ 0 h 72"/>
                  <a:gd name="T6" fmla="*/ 0 w 72"/>
                  <a:gd name="T7" fmla="*/ 72 h 72"/>
                </a:gdLst>
                <a:ahLst/>
                <a:cxnLst>
                  <a:cxn ang="0">
                    <a:pos x="T0" y="T1"/>
                  </a:cxn>
                  <a:cxn ang="0">
                    <a:pos x="T2" y="T3"/>
                  </a:cxn>
                  <a:cxn ang="0">
                    <a:pos x="T4" y="T5"/>
                  </a:cxn>
                  <a:cxn ang="0">
                    <a:pos x="T6" y="T7"/>
                  </a:cxn>
                </a:cxnLst>
                <a:rect l="0" t="0" r="r" b="b"/>
                <a:pathLst>
                  <a:path w="72" h="72">
                    <a:moveTo>
                      <a:pt x="0" y="72"/>
                    </a:moveTo>
                    <a:lnTo>
                      <a:pt x="72" y="72"/>
                    </a:lnTo>
                    <a:lnTo>
                      <a:pt x="72" y="0"/>
                    </a:lnTo>
                    <a:lnTo>
                      <a:pt x="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grpSp>
      <p:grpSp>
        <p:nvGrpSpPr>
          <p:cNvPr id="5" name="组合 4"/>
          <p:cNvGrpSpPr/>
          <p:nvPr/>
        </p:nvGrpSpPr>
        <p:grpSpPr>
          <a:xfrm>
            <a:off x="7042946" y="1491631"/>
            <a:ext cx="1479184" cy="1479182"/>
            <a:chOff x="7042946" y="1491630"/>
            <a:chExt cx="1479184" cy="1479182"/>
          </a:xfrm>
        </p:grpSpPr>
        <p:grpSp>
          <p:nvGrpSpPr>
            <p:cNvPr id="91" name="组合 90"/>
            <p:cNvGrpSpPr/>
            <p:nvPr/>
          </p:nvGrpSpPr>
          <p:grpSpPr>
            <a:xfrm>
              <a:off x="7042946" y="1491630"/>
              <a:ext cx="1479184" cy="1479182"/>
              <a:chOff x="304800" y="673100"/>
              <a:chExt cx="4000500" cy="4000500"/>
            </a:xfrm>
            <a:effectLst>
              <a:outerShdw blurRad="444500" dist="254000" dir="8100000" algn="tr" rotWithShape="0">
                <a:prstClr val="black">
                  <a:alpha val="50000"/>
                </a:prstClr>
              </a:outerShdw>
            </a:effectLst>
          </p:grpSpPr>
          <p:sp>
            <p:nvSpPr>
              <p:cNvPr id="92" name="同心圆 9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3" name="椭圆 92"/>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Group 173"/>
            <p:cNvGrpSpPr/>
            <p:nvPr/>
          </p:nvGrpSpPr>
          <p:grpSpPr>
            <a:xfrm>
              <a:off x="7380679" y="1826788"/>
              <a:ext cx="803718" cy="797865"/>
              <a:chOff x="6400800" y="1195388"/>
              <a:chExt cx="654050" cy="649287"/>
            </a:xfrm>
            <a:solidFill>
              <a:schemeClr val="accent5"/>
            </a:solidFill>
          </p:grpSpPr>
          <p:sp>
            <p:nvSpPr>
              <p:cNvPr id="73" name="Freeform 289"/>
              <p:cNvSpPr>
                <a:spLocks noEditPoints="1"/>
              </p:cNvSpPr>
              <p:nvPr/>
            </p:nvSpPr>
            <p:spPr bwMode="auto">
              <a:xfrm>
                <a:off x="6400800" y="1195388"/>
                <a:ext cx="654050" cy="649287"/>
              </a:xfrm>
              <a:custGeom>
                <a:avLst/>
                <a:gdLst>
                  <a:gd name="T0" fmla="*/ 361 w 412"/>
                  <a:gd name="T1" fmla="*/ 47 h 409"/>
                  <a:gd name="T2" fmla="*/ 359 w 412"/>
                  <a:gd name="T3" fmla="*/ 39 h 409"/>
                  <a:gd name="T4" fmla="*/ 355 w 412"/>
                  <a:gd name="T5" fmla="*/ 23 h 409"/>
                  <a:gd name="T6" fmla="*/ 343 w 412"/>
                  <a:gd name="T7" fmla="*/ 10 h 409"/>
                  <a:gd name="T8" fmla="*/ 328 w 412"/>
                  <a:gd name="T9" fmla="*/ 1 h 409"/>
                  <a:gd name="T10" fmla="*/ 66 w 412"/>
                  <a:gd name="T11" fmla="*/ 0 h 409"/>
                  <a:gd name="T12" fmla="*/ 60 w 412"/>
                  <a:gd name="T13" fmla="*/ 0 h 409"/>
                  <a:gd name="T14" fmla="*/ 40 w 412"/>
                  <a:gd name="T15" fmla="*/ 4 h 409"/>
                  <a:gd name="T16" fmla="*/ 29 w 412"/>
                  <a:gd name="T17" fmla="*/ 13 h 409"/>
                  <a:gd name="T18" fmla="*/ 21 w 412"/>
                  <a:gd name="T19" fmla="*/ 20 h 409"/>
                  <a:gd name="T20" fmla="*/ 11 w 412"/>
                  <a:gd name="T21" fmla="*/ 37 h 409"/>
                  <a:gd name="T22" fmla="*/ 4 w 412"/>
                  <a:gd name="T23" fmla="*/ 59 h 409"/>
                  <a:gd name="T24" fmla="*/ 1 w 412"/>
                  <a:gd name="T25" fmla="*/ 86 h 409"/>
                  <a:gd name="T26" fmla="*/ 0 w 412"/>
                  <a:gd name="T27" fmla="*/ 113 h 409"/>
                  <a:gd name="T28" fmla="*/ 52 w 412"/>
                  <a:gd name="T29" fmla="*/ 366 h 409"/>
                  <a:gd name="T30" fmla="*/ 52 w 412"/>
                  <a:gd name="T31" fmla="*/ 378 h 409"/>
                  <a:gd name="T32" fmla="*/ 59 w 412"/>
                  <a:gd name="T33" fmla="*/ 395 h 409"/>
                  <a:gd name="T34" fmla="*/ 63 w 412"/>
                  <a:gd name="T35" fmla="*/ 400 h 409"/>
                  <a:gd name="T36" fmla="*/ 73 w 412"/>
                  <a:gd name="T37" fmla="*/ 408 h 409"/>
                  <a:gd name="T38" fmla="*/ 82 w 412"/>
                  <a:gd name="T39" fmla="*/ 409 h 409"/>
                  <a:gd name="T40" fmla="*/ 348 w 412"/>
                  <a:gd name="T41" fmla="*/ 409 h 409"/>
                  <a:gd name="T42" fmla="*/ 365 w 412"/>
                  <a:gd name="T43" fmla="*/ 408 h 409"/>
                  <a:gd name="T44" fmla="*/ 379 w 412"/>
                  <a:gd name="T45" fmla="*/ 400 h 409"/>
                  <a:gd name="T46" fmla="*/ 391 w 412"/>
                  <a:gd name="T47" fmla="*/ 392 h 409"/>
                  <a:gd name="T48" fmla="*/ 405 w 412"/>
                  <a:gd name="T49" fmla="*/ 368 h 409"/>
                  <a:gd name="T50" fmla="*/ 411 w 412"/>
                  <a:gd name="T51" fmla="*/ 342 h 409"/>
                  <a:gd name="T52" fmla="*/ 412 w 412"/>
                  <a:gd name="T53" fmla="*/ 317 h 409"/>
                  <a:gd name="T54" fmla="*/ 26 w 412"/>
                  <a:gd name="T55" fmla="*/ 87 h 409"/>
                  <a:gd name="T56" fmla="*/ 29 w 412"/>
                  <a:gd name="T57" fmla="*/ 67 h 409"/>
                  <a:gd name="T58" fmla="*/ 39 w 412"/>
                  <a:gd name="T59" fmla="*/ 41 h 409"/>
                  <a:gd name="T60" fmla="*/ 44 w 412"/>
                  <a:gd name="T61" fmla="*/ 33 h 409"/>
                  <a:gd name="T62" fmla="*/ 49 w 412"/>
                  <a:gd name="T63" fmla="*/ 41 h 409"/>
                  <a:gd name="T64" fmla="*/ 52 w 412"/>
                  <a:gd name="T65" fmla="*/ 60 h 409"/>
                  <a:gd name="T66" fmla="*/ 26 w 412"/>
                  <a:gd name="T67" fmla="*/ 87 h 409"/>
                  <a:gd name="T68" fmla="*/ 103 w 412"/>
                  <a:gd name="T69" fmla="*/ 330 h 409"/>
                  <a:gd name="T70" fmla="*/ 102 w 412"/>
                  <a:gd name="T71" fmla="*/ 356 h 409"/>
                  <a:gd name="T72" fmla="*/ 96 w 412"/>
                  <a:gd name="T73" fmla="*/ 372 h 409"/>
                  <a:gd name="T74" fmla="*/ 90 w 412"/>
                  <a:gd name="T75" fmla="*/ 380 h 409"/>
                  <a:gd name="T76" fmla="*/ 83 w 412"/>
                  <a:gd name="T77" fmla="*/ 385 h 409"/>
                  <a:gd name="T78" fmla="*/ 82 w 412"/>
                  <a:gd name="T79" fmla="*/ 383 h 409"/>
                  <a:gd name="T80" fmla="*/ 77 w 412"/>
                  <a:gd name="T81" fmla="*/ 375 h 409"/>
                  <a:gd name="T82" fmla="*/ 77 w 412"/>
                  <a:gd name="T83" fmla="*/ 60 h 409"/>
                  <a:gd name="T84" fmla="*/ 76 w 412"/>
                  <a:gd name="T85" fmla="*/ 49 h 409"/>
                  <a:gd name="T86" fmla="*/ 72 w 412"/>
                  <a:gd name="T87" fmla="*/ 31 h 409"/>
                  <a:gd name="T88" fmla="*/ 316 w 412"/>
                  <a:gd name="T89" fmla="*/ 26 h 409"/>
                  <a:gd name="T90" fmla="*/ 322 w 412"/>
                  <a:gd name="T91" fmla="*/ 26 h 409"/>
                  <a:gd name="T92" fmla="*/ 329 w 412"/>
                  <a:gd name="T93" fmla="*/ 30 h 409"/>
                  <a:gd name="T94" fmla="*/ 333 w 412"/>
                  <a:gd name="T95" fmla="*/ 41 h 409"/>
                  <a:gd name="T96" fmla="*/ 335 w 412"/>
                  <a:gd name="T97" fmla="*/ 317 h 409"/>
                  <a:gd name="T98" fmla="*/ 103 w 412"/>
                  <a:gd name="T99" fmla="*/ 330 h 409"/>
                  <a:gd name="T100" fmla="*/ 119 w 412"/>
                  <a:gd name="T101" fmla="*/ 385 h 409"/>
                  <a:gd name="T102" fmla="*/ 122 w 412"/>
                  <a:gd name="T103" fmla="*/ 376 h 409"/>
                  <a:gd name="T104" fmla="*/ 127 w 412"/>
                  <a:gd name="T105" fmla="*/ 356 h 409"/>
                  <a:gd name="T106" fmla="*/ 385 w 412"/>
                  <a:gd name="T107" fmla="*/ 343 h 409"/>
                  <a:gd name="T108" fmla="*/ 382 w 412"/>
                  <a:gd name="T109" fmla="*/ 356 h 409"/>
                  <a:gd name="T110" fmla="*/ 376 w 412"/>
                  <a:gd name="T111" fmla="*/ 369 h 409"/>
                  <a:gd name="T112" fmla="*/ 365 w 412"/>
                  <a:gd name="T113" fmla="*/ 380 h 409"/>
                  <a:gd name="T114" fmla="*/ 348 w 412"/>
                  <a:gd name="T115" fmla="*/ 38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2" h="409">
                    <a:moveTo>
                      <a:pt x="361" y="317"/>
                    </a:moveTo>
                    <a:lnTo>
                      <a:pt x="361" y="47"/>
                    </a:lnTo>
                    <a:lnTo>
                      <a:pt x="361" y="47"/>
                    </a:lnTo>
                    <a:lnTo>
                      <a:pt x="359" y="39"/>
                    </a:lnTo>
                    <a:lnTo>
                      <a:pt x="358" y="31"/>
                    </a:lnTo>
                    <a:lnTo>
                      <a:pt x="355" y="23"/>
                    </a:lnTo>
                    <a:lnTo>
                      <a:pt x="350" y="16"/>
                    </a:lnTo>
                    <a:lnTo>
                      <a:pt x="343" y="10"/>
                    </a:lnTo>
                    <a:lnTo>
                      <a:pt x="336" y="4"/>
                    </a:lnTo>
                    <a:lnTo>
                      <a:pt x="328" y="1"/>
                    </a:lnTo>
                    <a:lnTo>
                      <a:pt x="316" y="0"/>
                    </a:lnTo>
                    <a:lnTo>
                      <a:pt x="66" y="0"/>
                    </a:lnTo>
                    <a:lnTo>
                      <a:pt x="66" y="0"/>
                    </a:lnTo>
                    <a:lnTo>
                      <a:pt x="60" y="0"/>
                    </a:lnTo>
                    <a:lnTo>
                      <a:pt x="52" y="1"/>
                    </a:lnTo>
                    <a:lnTo>
                      <a:pt x="40" y="4"/>
                    </a:lnTo>
                    <a:lnTo>
                      <a:pt x="34" y="9"/>
                    </a:lnTo>
                    <a:lnTo>
                      <a:pt x="29" y="13"/>
                    </a:lnTo>
                    <a:lnTo>
                      <a:pt x="29" y="13"/>
                    </a:lnTo>
                    <a:lnTo>
                      <a:pt x="21" y="20"/>
                    </a:lnTo>
                    <a:lnTo>
                      <a:pt x="16" y="27"/>
                    </a:lnTo>
                    <a:lnTo>
                      <a:pt x="11" y="37"/>
                    </a:lnTo>
                    <a:lnTo>
                      <a:pt x="7" y="47"/>
                    </a:lnTo>
                    <a:lnTo>
                      <a:pt x="4" y="59"/>
                    </a:lnTo>
                    <a:lnTo>
                      <a:pt x="1" y="72"/>
                    </a:lnTo>
                    <a:lnTo>
                      <a:pt x="1" y="86"/>
                    </a:lnTo>
                    <a:lnTo>
                      <a:pt x="0" y="100"/>
                    </a:lnTo>
                    <a:lnTo>
                      <a:pt x="0" y="113"/>
                    </a:lnTo>
                    <a:lnTo>
                      <a:pt x="52" y="113"/>
                    </a:lnTo>
                    <a:lnTo>
                      <a:pt x="52" y="366"/>
                    </a:lnTo>
                    <a:lnTo>
                      <a:pt x="52" y="366"/>
                    </a:lnTo>
                    <a:lnTo>
                      <a:pt x="52" y="378"/>
                    </a:lnTo>
                    <a:lnTo>
                      <a:pt x="54" y="386"/>
                    </a:lnTo>
                    <a:lnTo>
                      <a:pt x="59" y="395"/>
                    </a:lnTo>
                    <a:lnTo>
                      <a:pt x="63" y="400"/>
                    </a:lnTo>
                    <a:lnTo>
                      <a:pt x="63" y="400"/>
                    </a:lnTo>
                    <a:lnTo>
                      <a:pt x="69" y="405"/>
                    </a:lnTo>
                    <a:lnTo>
                      <a:pt x="73" y="408"/>
                    </a:lnTo>
                    <a:lnTo>
                      <a:pt x="82" y="409"/>
                    </a:lnTo>
                    <a:lnTo>
                      <a:pt x="82" y="409"/>
                    </a:lnTo>
                    <a:lnTo>
                      <a:pt x="348" y="409"/>
                    </a:lnTo>
                    <a:lnTo>
                      <a:pt x="348" y="409"/>
                    </a:lnTo>
                    <a:lnTo>
                      <a:pt x="358" y="409"/>
                    </a:lnTo>
                    <a:lnTo>
                      <a:pt x="365" y="408"/>
                    </a:lnTo>
                    <a:lnTo>
                      <a:pt x="373" y="405"/>
                    </a:lnTo>
                    <a:lnTo>
                      <a:pt x="379" y="400"/>
                    </a:lnTo>
                    <a:lnTo>
                      <a:pt x="385" y="396"/>
                    </a:lnTo>
                    <a:lnTo>
                      <a:pt x="391" y="392"/>
                    </a:lnTo>
                    <a:lnTo>
                      <a:pt x="399" y="380"/>
                    </a:lnTo>
                    <a:lnTo>
                      <a:pt x="405" y="368"/>
                    </a:lnTo>
                    <a:lnTo>
                      <a:pt x="409" y="355"/>
                    </a:lnTo>
                    <a:lnTo>
                      <a:pt x="411" y="342"/>
                    </a:lnTo>
                    <a:lnTo>
                      <a:pt x="412" y="330"/>
                    </a:lnTo>
                    <a:lnTo>
                      <a:pt x="412" y="317"/>
                    </a:lnTo>
                    <a:lnTo>
                      <a:pt x="361" y="317"/>
                    </a:lnTo>
                    <a:close/>
                    <a:moveTo>
                      <a:pt x="26" y="87"/>
                    </a:moveTo>
                    <a:lnTo>
                      <a:pt x="26" y="87"/>
                    </a:lnTo>
                    <a:lnTo>
                      <a:pt x="29" y="67"/>
                    </a:lnTo>
                    <a:lnTo>
                      <a:pt x="33" y="51"/>
                    </a:lnTo>
                    <a:lnTo>
                      <a:pt x="39" y="41"/>
                    </a:lnTo>
                    <a:lnTo>
                      <a:pt x="44" y="33"/>
                    </a:lnTo>
                    <a:lnTo>
                      <a:pt x="44" y="33"/>
                    </a:lnTo>
                    <a:lnTo>
                      <a:pt x="47" y="37"/>
                    </a:lnTo>
                    <a:lnTo>
                      <a:pt x="49" y="41"/>
                    </a:lnTo>
                    <a:lnTo>
                      <a:pt x="50" y="49"/>
                    </a:lnTo>
                    <a:lnTo>
                      <a:pt x="52" y="60"/>
                    </a:lnTo>
                    <a:lnTo>
                      <a:pt x="52" y="87"/>
                    </a:lnTo>
                    <a:lnTo>
                      <a:pt x="26" y="87"/>
                    </a:lnTo>
                    <a:close/>
                    <a:moveTo>
                      <a:pt x="103" y="330"/>
                    </a:moveTo>
                    <a:lnTo>
                      <a:pt x="103" y="330"/>
                    </a:lnTo>
                    <a:lnTo>
                      <a:pt x="103" y="345"/>
                    </a:lnTo>
                    <a:lnTo>
                      <a:pt x="102" y="356"/>
                    </a:lnTo>
                    <a:lnTo>
                      <a:pt x="99" y="365"/>
                    </a:lnTo>
                    <a:lnTo>
                      <a:pt x="96" y="372"/>
                    </a:lnTo>
                    <a:lnTo>
                      <a:pt x="93" y="378"/>
                    </a:lnTo>
                    <a:lnTo>
                      <a:pt x="90" y="380"/>
                    </a:lnTo>
                    <a:lnTo>
                      <a:pt x="87" y="383"/>
                    </a:lnTo>
                    <a:lnTo>
                      <a:pt x="83" y="385"/>
                    </a:lnTo>
                    <a:lnTo>
                      <a:pt x="83" y="385"/>
                    </a:lnTo>
                    <a:lnTo>
                      <a:pt x="82" y="383"/>
                    </a:lnTo>
                    <a:lnTo>
                      <a:pt x="79" y="379"/>
                    </a:lnTo>
                    <a:lnTo>
                      <a:pt x="77" y="375"/>
                    </a:lnTo>
                    <a:lnTo>
                      <a:pt x="77" y="366"/>
                    </a:lnTo>
                    <a:lnTo>
                      <a:pt x="77" y="60"/>
                    </a:lnTo>
                    <a:lnTo>
                      <a:pt x="77" y="60"/>
                    </a:lnTo>
                    <a:lnTo>
                      <a:pt x="76" y="49"/>
                    </a:lnTo>
                    <a:lnTo>
                      <a:pt x="74" y="40"/>
                    </a:lnTo>
                    <a:lnTo>
                      <a:pt x="72" y="31"/>
                    </a:lnTo>
                    <a:lnTo>
                      <a:pt x="69" y="24"/>
                    </a:lnTo>
                    <a:lnTo>
                      <a:pt x="316" y="26"/>
                    </a:lnTo>
                    <a:lnTo>
                      <a:pt x="316" y="26"/>
                    </a:lnTo>
                    <a:lnTo>
                      <a:pt x="322" y="26"/>
                    </a:lnTo>
                    <a:lnTo>
                      <a:pt x="326" y="27"/>
                    </a:lnTo>
                    <a:lnTo>
                      <a:pt x="329" y="30"/>
                    </a:lnTo>
                    <a:lnTo>
                      <a:pt x="332" y="34"/>
                    </a:lnTo>
                    <a:lnTo>
                      <a:pt x="333" y="41"/>
                    </a:lnTo>
                    <a:lnTo>
                      <a:pt x="335" y="47"/>
                    </a:lnTo>
                    <a:lnTo>
                      <a:pt x="335" y="317"/>
                    </a:lnTo>
                    <a:lnTo>
                      <a:pt x="103" y="319"/>
                    </a:lnTo>
                    <a:lnTo>
                      <a:pt x="103" y="330"/>
                    </a:lnTo>
                    <a:close/>
                    <a:moveTo>
                      <a:pt x="348" y="385"/>
                    </a:moveTo>
                    <a:lnTo>
                      <a:pt x="119" y="385"/>
                    </a:lnTo>
                    <a:lnTo>
                      <a:pt x="119" y="385"/>
                    </a:lnTo>
                    <a:lnTo>
                      <a:pt x="122" y="376"/>
                    </a:lnTo>
                    <a:lnTo>
                      <a:pt x="124" y="368"/>
                    </a:lnTo>
                    <a:lnTo>
                      <a:pt x="127" y="356"/>
                    </a:lnTo>
                    <a:lnTo>
                      <a:pt x="129" y="343"/>
                    </a:lnTo>
                    <a:lnTo>
                      <a:pt x="385" y="343"/>
                    </a:lnTo>
                    <a:lnTo>
                      <a:pt x="385" y="343"/>
                    </a:lnTo>
                    <a:lnTo>
                      <a:pt x="382" y="356"/>
                    </a:lnTo>
                    <a:lnTo>
                      <a:pt x="379" y="363"/>
                    </a:lnTo>
                    <a:lnTo>
                      <a:pt x="376" y="369"/>
                    </a:lnTo>
                    <a:lnTo>
                      <a:pt x="371" y="375"/>
                    </a:lnTo>
                    <a:lnTo>
                      <a:pt x="365" y="380"/>
                    </a:lnTo>
                    <a:lnTo>
                      <a:pt x="358" y="383"/>
                    </a:lnTo>
                    <a:lnTo>
                      <a:pt x="348" y="385"/>
                    </a:lnTo>
                    <a:lnTo>
                      <a:pt x="348"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74" name="Rectangle 290"/>
              <p:cNvSpPr>
                <a:spLocks noChangeArrowheads="1"/>
              </p:cNvSpPr>
              <p:nvPr/>
            </p:nvSpPr>
            <p:spPr bwMode="auto">
              <a:xfrm>
                <a:off x="6597650" y="1320800"/>
                <a:ext cx="26828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75" name="Rectangle 291"/>
              <p:cNvSpPr>
                <a:spLocks noChangeArrowheads="1"/>
              </p:cNvSpPr>
              <p:nvPr/>
            </p:nvSpPr>
            <p:spPr bwMode="auto">
              <a:xfrm>
                <a:off x="6597650" y="1408113"/>
                <a:ext cx="2682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76" name="Rectangle 292"/>
              <p:cNvSpPr>
                <a:spLocks noChangeArrowheads="1"/>
              </p:cNvSpPr>
              <p:nvPr/>
            </p:nvSpPr>
            <p:spPr bwMode="auto">
              <a:xfrm>
                <a:off x="6597650" y="1500188"/>
                <a:ext cx="268288" cy="396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77" name="Rectangle 293"/>
              <p:cNvSpPr>
                <a:spLocks noChangeArrowheads="1"/>
              </p:cNvSpPr>
              <p:nvPr/>
            </p:nvSpPr>
            <p:spPr bwMode="auto">
              <a:xfrm>
                <a:off x="6597650" y="1587500"/>
                <a:ext cx="2682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grpSp>
      <p:grpSp>
        <p:nvGrpSpPr>
          <p:cNvPr id="2" name="组合 1"/>
          <p:cNvGrpSpPr/>
          <p:nvPr/>
        </p:nvGrpSpPr>
        <p:grpSpPr>
          <a:xfrm>
            <a:off x="680580" y="1491631"/>
            <a:ext cx="1479184" cy="1479182"/>
            <a:chOff x="680580" y="1491630"/>
            <a:chExt cx="1479184" cy="1479182"/>
          </a:xfrm>
        </p:grpSpPr>
        <p:grpSp>
          <p:nvGrpSpPr>
            <p:cNvPr id="82" name="组合 81"/>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83" name="同心圆 8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4" name="椭圆 83"/>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Group 162"/>
            <p:cNvGrpSpPr/>
            <p:nvPr/>
          </p:nvGrpSpPr>
          <p:grpSpPr>
            <a:xfrm>
              <a:off x="1106119" y="1857043"/>
              <a:ext cx="628107" cy="671776"/>
              <a:chOff x="4267200" y="1196975"/>
              <a:chExt cx="593725" cy="635001"/>
            </a:xfrm>
            <a:solidFill>
              <a:schemeClr val="accent2"/>
            </a:solidFill>
          </p:grpSpPr>
          <p:sp>
            <p:nvSpPr>
              <p:cNvPr id="79" name="Freeform 272"/>
              <p:cNvSpPr>
                <a:spLocks/>
              </p:cNvSpPr>
              <p:nvPr/>
            </p:nvSpPr>
            <p:spPr bwMode="auto">
              <a:xfrm>
                <a:off x="4267200" y="1566863"/>
                <a:ext cx="593725" cy="265113"/>
              </a:xfrm>
              <a:custGeom>
                <a:avLst/>
                <a:gdLst>
                  <a:gd name="T0" fmla="*/ 364 w 374"/>
                  <a:gd name="T1" fmla="*/ 47 h 167"/>
                  <a:gd name="T2" fmla="*/ 350 w 374"/>
                  <a:gd name="T3" fmla="*/ 33 h 167"/>
                  <a:gd name="T4" fmla="*/ 332 w 374"/>
                  <a:gd name="T5" fmla="*/ 22 h 167"/>
                  <a:gd name="T6" fmla="*/ 295 w 374"/>
                  <a:gd name="T7" fmla="*/ 8 h 167"/>
                  <a:gd name="T8" fmla="*/ 265 w 374"/>
                  <a:gd name="T9" fmla="*/ 1 h 167"/>
                  <a:gd name="T10" fmla="*/ 253 w 374"/>
                  <a:gd name="T11" fmla="*/ 26 h 167"/>
                  <a:gd name="T12" fmla="*/ 269 w 374"/>
                  <a:gd name="T13" fmla="*/ 30 h 167"/>
                  <a:gd name="T14" fmla="*/ 284 w 374"/>
                  <a:gd name="T15" fmla="*/ 37 h 167"/>
                  <a:gd name="T16" fmla="*/ 305 w 374"/>
                  <a:gd name="T17" fmla="*/ 49 h 167"/>
                  <a:gd name="T18" fmla="*/ 310 w 374"/>
                  <a:gd name="T19" fmla="*/ 56 h 167"/>
                  <a:gd name="T20" fmla="*/ 316 w 374"/>
                  <a:gd name="T21" fmla="*/ 66 h 167"/>
                  <a:gd name="T22" fmla="*/ 316 w 374"/>
                  <a:gd name="T23" fmla="*/ 70 h 167"/>
                  <a:gd name="T24" fmla="*/ 303 w 374"/>
                  <a:gd name="T25" fmla="*/ 83 h 167"/>
                  <a:gd name="T26" fmla="*/ 295 w 374"/>
                  <a:gd name="T27" fmla="*/ 88 h 167"/>
                  <a:gd name="T28" fmla="*/ 266 w 374"/>
                  <a:gd name="T29" fmla="*/ 101 h 167"/>
                  <a:gd name="T30" fmla="*/ 224 w 374"/>
                  <a:gd name="T31" fmla="*/ 107 h 167"/>
                  <a:gd name="T32" fmla="*/ 202 w 374"/>
                  <a:gd name="T33" fmla="*/ 109 h 167"/>
                  <a:gd name="T34" fmla="*/ 158 w 374"/>
                  <a:gd name="T35" fmla="*/ 109 h 167"/>
                  <a:gd name="T36" fmla="*/ 136 w 374"/>
                  <a:gd name="T37" fmla="*/ 105 h 167"/>
                  <a:gd name="T38" fmla="*/ 94 w 374"/>
                  <a:gd name="T39" fmla="*/ 94 h 167"/>
                  <a:gd name="T40" fmla="*/ 84 w 374"/>
                  <a:gd name="T41" fmla="*/ 91 h 167"/>
                  <a:gd name="T42" fmla="*/ 68 w 374"/>
                  <a:gd name="T43" fmla="*/ 80 h 167"/>
                  <a:gd name="T44" fmla="*/ 62 w 374"/>
                  <a:gd name="T45" fmla="*/ 73 h 167"/>
                  <a:gd name="T46" fmla="*/ 58 w 374"/>
                  <a:gd name="T47" fmla="*/ 66 h 167"/>
                  <a:gd name="T48" fmla="*/ 58 w 374"/>
                  <a:gd name="T49" fmla="*/ 65 h 167"/>
                  <a:gd name="T50" fmla="*/ 60 w 374"/>
                  <a:gd name="T51" fmla="*/ 59 h 167"/>
                  <a:gd name="T52" fmla="*/ 72 w 374"/>
                  <a:gd name="T53" fmla="*/ 47 h 167"/>
                  <a:gd name="T54" fmla="*/ 83 w 374"/>
                  <a:gd name="T55" fmla="*/ 38 h 167"/>
                  <a:gd name="T56" fmla="*/ 108 w 374"/>
                  <a:gd name="T57" fmla="*/ 29 h 167"/>
                  <a:gd name="T58" fmla="*/ 121 w 374"/>
                  <a:gd name="T59" fmla="*/ 26 h 167"/>
                  <a:gd name="T60" fmla="*/ 109 w 374"/>
                  <a:gd name="T61" fmla="*/ 0 h 167"/>
                  <a:gd name="T62" fmla="*/ 68 w 374"/>
                  <a:gd name="T63" fmla="*/ 11 h 167"/>
                  <a:gd name="T64" fmla="*/ 29 w 374"/>
                  <a:gd name="T65" fmla="*/ 27 h 167"/>
                  <a:gd name="T66" fmla="*/ 22 w 374"/>
                  <a:gd name="T67" fmla="*/ 33 h 167"/>
                  <a:gd name="T68" fmla="*/ 8 w 374"/>
                  <a:gd name="T69" fmla="*/ 47 h 167"/>
                  <a:gd name="T70" fmla="*/ 3 w 374"/>
                  <a:gd name="T71" fmla="*/ 55 h 167"/>
                  <a:gd name="T72" fmla="*/ 0 w 374"/>
                  <a:gd name="T73" fmla="*/ 71 h 167"/>
                  <a:gd name="T74" fmla="*/ 1 w 374"/>
                  <a:gd name="T75" fmla="*/ 83 h 167"/>
                  <a:gd name="T76" fmla="*/ 4 w 374"/>
                  <a:gd name="T77" fmla="*/ 94 h 167"/>
                  <a:gd name="T78" fmla="*/ 12 w 374"/>
                  <a:gd name="T79" fmla="*/ 109 h 167"/>
                  <a:gd name="T80" fmla="*/ 25 w 374"/>
                  <a:gd name="T81" fmla="*/ 123 h 167"/>
                  <a:gd name="T82" fmla="*/ 55 w 374"/>
                  <a:gd name="T83" fmla="*/ 143 h 167"/>
                  <a:gd name="T84" fmla="*/ 73 w 374"/>
                  <a:gd name="T85" fmla="*/ 150 h 167"/>
                  <a:gd name="T86" fmla="*/ 111 w 374"/>
                  <a:gd name="T87" fmla="*/ 160 h 167"/>
                  <a:gd name="T88" fmla="*/ 150 w 374"/>
                  <a:gd name="T89" fmla="*/ 166 h 167"/>
                  <a:gd name="T90" fmla="*/ 206 w 374"/>
                  <a:gd name="T91" fmla="*/ 167 h 167"/>
                  <a:gd name="T92" fmla="*/ 241 w 374"/>
                  <a:gd name="T93" fmla="*/ 164 h 167"/>
                  <a:gd name="T94" fmla="*/ 276 w 374"/>
                  <a:gd name="T95" fmla="*/ 159 h 167"/>
                  <a:gd name="T96" fmla="*/ 310 w 374"/>
                  <a:gd name="T97" fmla="*/ 148 h 167"/>
                  <a:gd name="T98" fmla="*/ 341 w 374"/>
                  <a:gd name="T99" fmla="*/ 132 h 167"/>
                  <a:gd name="T100" fmla="*/ 352 w 374"/>
                  <a:gd name="T101" fmla="*/ 124 h 167"/>
                  <a:gd name="T102" fmla="*/ 367 w 374"/>
                  <a:gd name="T103" fmla="*/ 102 h 167"/>
                  <a:gd name="T104" fmla="*/ 371 w 374"/>
                  <a:gd name="T105" fmla="*/ 89 h 167"/>
                  <a:gd name="T106" fmla="*/ 374 w 374"/>
                  <a:gd name="T107" fmla="*/ 74 h 167"/>
                  <a:gd name="T108" fmla="*/ 374 w 374"/>
                  <a:gd name="T109" fmla="*/ 67 h 167"/>
                  <a:gd name="T110" fmla="*/ 368 w 374"/>
                  <a:gd name="T111" fmla="*/ 54 h 167"/>
                  <a:gd name="T112" fmla="*/ 364 w 374"/>
                  <a:gd name="T113" fmla="*/ 4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4" h="167">
                    <a:moveTo>
                      <a:pt x="364" y="47"/>
                    </a:moveTo>
                    <a:lnTo>
                      <a:pt x="364" y="47"/>
                    </a:lnTo>
                    <a:lnTo>
                      <a:pt x="357" y="40"/>
                    </a:lnTo>
                    <a:lnTo>
                      <a:pt x="350" y="33"/>
                    </a:lnTo>
                    <a:lnTo>
                      <a:pt x="342" y="27"/>
                    </a:lnTo>
                    <a:lnTo>
                      <a:pt x="332" y="22"/>
                    </a:lnTo>
                    <a:lnTo>
                      <a:pt x="314" y="15"/>
                    </a:lnTo>
                    <a:lnTo>
                      <a:pt x="295" y="8"/>
                    </a:lnTo>
                    <a:lnTo>
                      <a:pt x="295" y="8"/>
                    </a:lnTo>
                    <a:lnTo>
                      <a:pt x="265" y="1"/>
                    </a:lnTo>
                    <a:lnTo>
                      <a:pt x="265" y="1"/>
                    </a:lnTo>
                    <a:lnTo>
                      <a:pt x="253" y="26"/>
                    </a:lnTo>
                    <a:lnTo>
                      <a:pt x="253" y="26"/>
                    </a:lnTo>
                    <a:lnTo>
                      <a:pt x="269" y="30"/>
                    </a:lnTo>
                    <a:lnTo>
                      <a:pt x="284" y="37"/>
                    </a:lnTo>
                    <a:lnTo>
                      <a:pt x="284" y="37"/>
                    </a:lnTo>
                    <a:lnTo>
                      <a:pt x="299" y="45"/>
                    </a:lnTo>
                    <a:lnTo>
                      <a:pt x="305" y="49"/>
                    </a:lnTo>
                    <a:lnTo>
                      <a:pt x="310" y="56"/>
                    </a:lnTo>
                    <a:lnTo>
                      <a:pt x="310" y="56"/>
                    </a:lnTo>
                    <a:lnTo>
                      <a:pt x="316" y="63"/>
                    </a:lnTo>
                    <a:lnTo>
                      <a:pt x="316" y="66"/>
                    </a:lnTo>
                    <a:lnTo>
                      <a:pt x="316" y="70"/>
                    </a:lnTo>
                    <a:lnTo>
                      <a:pt x="316" y="70"/>
                    </a:lnTo>
                    <a:lnTo>
                      <a:pt x="310" y="77"/>
                    </a:lnTo>
                    <a:lnTo>
                      <a:pt x="303" y="83"/>
                    </a:lnTo>
                    <a:lnTo>
                      <a:pt x="303" y="83"/>
                    </a:lnTo>
                    <a:lnTo>
                      <a:pt x="295" y="88"/>
                    </a:lnTo>
                    <a:lnTo>
                      <a:pt x="285" y="94"/>
                    </a:lnTo>
                    <a:lnTo>
                      <a:pt x="266" y="101"/>
                    </a:lnTo>
                    <a:lnTo>
                      <a:pt x="245" y="105"/>
                    </a:lnTo>
                    <a:lnTo>
                      <a:pt x="224" y="107"/>
                    </a:lnTo>
                    <a:lnTo>
                      <a:pt x="224" y="107"/>
                    </a:lnTo>
                    <a:lnTo>
                      <a:pt x="202" y="109"/>
                    </a:lnTo>
                    <a:lnTo>
                      <a:pt x="180" y="110"/>
                    </a:lnTo>
                    <a:lnTo>
                      <a:pt x="158" y="109"/>
                    </a:lnTo>
                    <a:lnTo>
                      <a:pt x="136" y="105"/>
                    </a:lnTo>
                    <a:lnTo>
                      <a:pt x="136" y="105"/>
                    </a:lnTo>
                    <a:lnTo>
                      <a:pt x="115" y="101"/>
                    </a:lnTo>
                    <a:lnTo>
                      <a:pt x="94" y="94"/>
                    </a:lnTo>
                    <a:lnTo>
                      <a:pt x="94" y="94"/>
                    </a:lnTo>
                    <a:lnTo>
                      <a:pt x="84" y="91"/>
                    </a:lnTo>
                    <a:lnTo>
                      <a:pt x="76" y="85"/>
                    </a:lnTo>
                    <a:lnTo>
                      <a:pt x="68" y="80"/>
                    </a:lnTo>
                    <a:lnTo>
                      <a:pt x="62" y="73"/>
                    </a:lnTo>
                    <a:lnTo>
                      <a:pt x="62" y="73"/>
                    </a:lnTo>
                    <a:lnTo>
                      <a:pt x="58" y="69"/>
                    </a:lnTo>
                    <a:lnTo>
                      <a:pt x="58" y="66"/>
                    </a:lnTo>
                    <a:lnTo>
                      <a:pt x="58" y="65"/>
                    </a:lnTo>
                    <a:lnTo>
                      <a:pt x="58" y="65"/>
                    </a:lnTo>
                    <a:lnTo>
                      <a:pt x="60" y="59"/>
                    </a:lnTo>
                    <a:lnTo>
                      <a:pt x="60" y="59"/>
                    </a:lnTo>
                    <a:lnTo>
                      <a:pt x="65" y="52"/>
                    </a:lnTo>
                    <a:lnTo>
                      <a:pt x="72" y="47"/>
                    </a:lnTo>
                    <a:lnTo>
                      <a:pt x="72" y="47"/>
                    </a:lnTo>
                    <a:lnTo>
                      <a:pt x="83" y="38"/>
                    </a:lnTo>
                    <a:lnTo>
                      <a:pt x="96" y="33"/>
                    </a:lnTo>
                    <a:lnTo>
                      <a:pt x="108" y="29"/>
                    </a:lnTo>
                    <a:lnTo>
                      <a:pt x="121" y="26"/>
                    </a:lnTo>
                    <a:lnTo>
                      <a:pt x="121" y="26"/>
                    </a:lnTo>
                    <a:lnTo>
                      <a:pt x="109" y="0"/>
                    </a:lnTo>
                    <a:lnTo>
                      <a:pt x="109" y="0"/>
                    </a:lnTo>
                    <a:lnTo>
                      <a:pt x="89" y="4"/>
                    </a:lnTo>
                    <a:lnTo>
                      <a:pt x="68" y="11"/>
                    </a:lnTo>
                    <a:lnTo>
                      <a:pt x="48" y="18"/>
                    </a:lnTo>
                    <a:lnTo>
                      <a:pt x="29" y="27"/>
                    </a:lnTo>
                    <a:lnTo>
                      <a:pt x="29" y="27"/>
                    </a:lnTo>
                    <a:lnTo>
                      <a:pt x="22" y="33"/>
                    </a:lnTo>
                    <a:lnTo>
                      <a:pt x="14" y="40"/>
                    </a:lnTo>
                    <a:lnTo>
                      <a:pt x="8" y="47"/>
                    </a:lnTo>
                    <a:lnTo>
                      <a:pt x="3" y="55"/>
                    </a:lnTo>
                    <a:lnTo>
                      <a:pt x="3" y="55"/>
                    </a:lnTo>
                    <a:lnTo>
                      <a:pt x="0" y="63"/>
                    </a:lnTo>
                    <a:lnTo>
                      <a:pt x="0" y="71"/>
                    </a:lnTo>
                    <a:lnTo>
                      <a:pt x="0" y="71"/>
                    </a:lnTo>
                    <a:lnTo>
                      <a:pt x="1" y="83"/>
                    </a:lnTo>
                    <a:lnTo>
                      <a:pt x="4" y="94"/>
                    </a:lnTo>
                    <a:lnTo>
                      <a:pt x="4" y="94"/>
                    </a:lnTo>
                    <a:lnTo>
                      <a:pt x="7" y="102"/>
                    </a:lnTo>
                    <a:lnTo>
                      <a:pt x="12" y="109"/>
                    </a:lnTo>
                    <a:lnTo>
                      <a:pt x="18" y="117"/>
                    </a:lnTo>
                    <a:lnTo>
                      <a:pt x="25" y="123"/>
                    </a:lnTo>
                    <a:lnTo>
                      <a:pt x="40" y="135"/>
                    </a:lnTo>
                    <a:lnTo>
                      <a:pt x="55" y="143"/>
                    </a:lnTo>
                    <a:lnTo>
                      <a:pt x="55" y="143"/>
                    </a:lnTo>
                    <a:lnTo>
                      <a:pt x="73" y="150"/>
                    </a:lnTo>
                    <a:lnTo>
                      <a:pt x="91" y="156"/>
                    </a:lnTo>
                    <a:lnTo>
                      <a:pt x="111" y="160"/>
                    </a:lnTo>
                    <a:lnTo>
                      <a:pt x="130" y="163"/>
                    </a:lnTo>
                    <a:lnTo>
                      <a:pt x="150" y="166"/>
                    </a:lnTo>
                    <a:lnTo>
                      <a:pt x="168" y="167"/>
                    </a:lnTo>
                    <a:lnTo>
                      <a:pt x="206" y="167"/>
                    </a:lnTo>
                    <a:lnTo>
                      <a:pt x="206" y="167"/>
                    </a:lnTo>
                    <a:lnTo>
                      <a:pt x="241" y="164"/>
                    </a:lnTo>
                    <a:lnTo>
                      <a:pt x="259" y="161"/>
                    </a:lnTo>
                    <a:lnTo>
                      <a:pt x="276" y="159"/>
                    </a:lnTo>
                    <a:lnTo>
                      <a:pt x="294" y="153"/>
                    </a:lnTo>
                    <a:lnTo>
                      <a:pt x="310" y="148"/>
                    </a:lnTo>
                    <a:lnTo>
                      <a:pt x="326" y="141"/>
                    </a:lnTo>
                    <a:lnTo>
                      <a:pt x="341" y="132"/>
                    </a:lnTo>
                    <a:lnTo>
                      <a:pt x="341" y="132"/>
                    </a:lnTo>
                    <a:lnTo>
                      <a:pt x="352" y="124"/>
                    </a:lnTo>
                    <a:lnTo>
                      <a:pt x="360" y="114"/>
                    </a:lnTo>
                    <a:lnTo>
                      <a:pt x="367" y="102"/>
                    </a:lnTo>
                    <a:lnTo>
                      <a:pt x="370" y="95"/>
                    </a:lnTo>
                    <a:lnTo>
                      <a:pt x="371" y="89"/>
                    </a:lnTo>
                    <a:lnTo>
                      <a:pt x="371" y="89"/>
                    </a:lnTo>
                    <a:lnTo>
                      <a:pt x="374" y="74"/>
                    </a:lnTo>
                    <a:lnTo>
                      <a:pt x="374" y="74"/>
                    </a:lnTo>
                    <a:lnTo>
                      <a:pt x="374" y="67"/>
                    </a:lnTo>
                    <a:lnTo>
                      <a:pt x="373" y="60"/>
                    </a:lnTo>
                    <a:lnTo>
                      <a:pt x="368" y="54"/>
                    </a:lnTo>
                    <a:lnTo>
                      <a:pt x="364" y="47"/>
                    </a:lnTo>
                    <a:lnTo>
                      <a:pt x="36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80" name="Rectangle 273"/>
              <p:cNvSpPr>
                <a:spLocks noChangeArrowheads="1"/>
              </p:cNvSpPr>
              <p:nvPr/>
            </p:nvSpPr>
            <p:spPr bwMode="auto">
              <a:xfrm>
                <a:off x="4845050" y="1641475"/>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81" name="Freeform 274"/>
              <p:cNvSpPr>
                <a:spLocks noEditPoints="1"/>
              </p:cNvSpPr>
              <p:nvPr/>
            </p:nvSpPr>
            <p:spPr bwMode="auto">
              <a:xfrm>
                <a:off x="4422775" y="1196975"/>
                <a:ext cx="282575" cy="508000"/>
              </a:xfrm>
              <a:custGeom>
                <a:avLst/>
                <a:gdLst>
                  <a:gd name="T0" fmla="*/ 89 w 178"/>
                  <a:gd name="T1" fmla="*/ 320 h 320"/>
                  <a:gd name="T2" fmla="*/ 133 w 178"/>
                  <a:gd name="T3" fmla="*/ 221 h 320"/>
                  <a:gd name="T4" fmla="*/ 164 w 178"/>
                  <a:gd name="T5" fmla="*/ 144 h 320"/>
                  <a:gd name="T6" fmla="*/ 176 w 178"/>
                  <a:gd name="T7" fmla="*/ 98 h 320"/>
                  <a:gd name="T8" fmla="*/ 178 w 178"/>
                  <a:gd name="T9" fmla="*/ 87 h 320"/>
                  <a:gd name="T10" fmla="*/ 176 w 178"/>
                  <a:gd name="T11" fmla="*/ 71 h 320"/>
                  <a:gd name="T12" fmla="*/ 171 w 178"/>
                  <a:gd name="T13" fmla="*/ 54 h 320"/>
                  <a:gd name="T14" fmla="*/ 153 w 178"/>
                  <a:gd name="T15" fmla="*/ 26 h 320"/>
                  <a:gd name="T16" fmla="*/ 125 w 178"/>
                  <a:gd name="T17" fmla="*/ 7 h 320"/>
                  <a:gd name="T18" fmla="*/ 108 w 178"/>
                  <a:gd name="T19" fmla="*/ 3 h 320"/>
                  <a:gd name="T20" fmla="*/ 90 w 178"/>
                  <a:gd name="T21" fmla="*/ 0 h 320"/>
                  <a:gd name="T22" fmla="*/ 89 w 178"/>
                  <a:gd name="T23" fmla="*/ 0 h 320"/>
                  <a:gd name="T24" fmla="*/ 89 w 178"/>
                  <a:gd name="T25" fmla="*/ 0 h 320"/>
                  <a:gd name="T26" fmla="*/ 89 w 178"/>
                  <a:gd name="T27" fmla="*/ 0 h 320"/>
                  <a:gd name="T28" fmla="*/ 88 w 178"/>
                  <a:gd name="T29" fmla="*/ 0 h 320"/>
                  <a:gd name="T30" fmla="*/ 78 w 178"/>
                  <a:gd name="T31" fmla="*/ 1 h 320"/>
                  <a:gd name="T32" fmla="*/ 61 w 178"/>
                  <a:gd name="T33" fmla="*/ 4 h 320"/>
                  <a:gd name="T34" fmla="*/ 39 w 178"/>
                  <a:gd name="T35" fmla="*/ 15 h 320"/>
                  <a:gd name="T36" fmla="*/ 16 w 178"/>
                  <a:gd name="T37" fmla="*/ 39 h 320"/>
                  <a:gd name="T38" fmla="*/ 5 w 178"/>
                  <a:gd name="T39" fmla="*/ 62 h 320"/>
                  <a:gd name="T40" fmla="*/ 0 w 178"/>
                  <a:gd name="T41" fmla="*/ 79 h 320"/>
                  <a:gd name="T42" fmla="*/ 0 w 178"/>
                  <a:gd name="T43" fmla="*/ 87 h 320"/>
                  <a:gd name="T44" fmla="*/ 5 w 178"/>
                  <a:gd name="T45" fmla="*/ 111 h 320"/>
                  <a:gd name="T46" fmla="*/ 28 w 178"/>
                  <a:gd name="T47" fmla="*/ 181 h 320"/>
                  <a:gd name="T48" fmla="*/ 75 w 178"/>
                  <a:gd name="T49" fmla="*/ 291 h 320"/>
                  <a:gd name="T50" fmla="*/ 89 w 178"/>
                  <a:gd name="T51" fmla="*/ 320 h 320"/>
                  <a:gd name="T52" fmla="*/ 89 w 178"/>
                  <a:gd name="T53" fmla="*/ 40 h 320"/>
                  <a:gd name="T54" fmla="*/ 104 w 178"/>
                  <a:gd name="T55" fmla="*/ 43 h 320"/>
                  <a:gd name="T56" fmla="*/ 117 w 178"/>
                  <a:gd name="T57" fmla="*/ 51 h 320"/>
                  <a:gd name="T58" fmla="*/ 125 w 178"/>
                  <a:gd name="T59" fmla="*/ 64 h 320"/>
                  <a:gd name="T60" fmla="*/ 129 w 178"/>
                  <a:gd name="T61" fmla="*/ 80 h 320"/>
                  <a:gd name="T62" fmla="*/ 128 w 178"/>
                  <a:gd name="T63" fmla="*/ 87 h 320"/>
                  <a:gd name="T64" fmla="*/ 122 w 178"/>
                  <a:gd name="T65" fmla="*/ 102 h 320"/>
                  <a:gd name="T66" fmla="*/ 111 w 178"/>
                  <a:gd name="T67" fmla="*/ 113 h 320"/>
                  <a:gd name="T68" fmla="*/ 97 w 178"/>
                  <a:gd name="T69" fmla="*/ 119 h 320"/>
                  <a:gd name="T70" fmla="*/ 89 w 178"/>
                  <a:gd name="T71" fmla="*/ 119 h 320"/>
                  <a:gd name="T72" fmla="*/ 74 w 178"/>
                  <a:gd name="T73" fmla="*/ 116 h 320"/>
                  <a:gd name="T74" fmla="*/ 60 w 178"/>
                  <a:gd name="T75" fmla="*/ 108 h 320"/>
                  <a:gd name="T76" fmla="*/ 52 w 178"/>
                  <a:gd name="T77" fmla="*/ 96 h 320"/>
                  <a:gd name="T78" fmla="*/ 49 w 178"/>
                  <a:gd name="T79" fmla="*/ 80 h 320"/>
                  <a:gd name="T80" fmla="*/ 50 w 178"/>
                  <a:gd name="T81" fmla="*/ 72 h 320"/>
                  <a:gd name="T82" fmla="*/ 56 w 178"/>
                  <a:gd name="T83" fmla="*/ 58 h 320"/>
                  <a:gd name="T84" fmla="*/ 67 w 178"/>
                  <a:gd name="T85" fmla="*/ 47 h 320"/>
                  <a:gd name="T86" fmla="*/ 81 w 178"/>
                  <a:gd name="T87" fmla="*/ 40 h 320"/>
                  <a:gd name="T88" fmla="*/ 89 w 178"/>
                  <a:gd name="T89" fmla="*/ 4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8" h="320">
                    <a:moveTo>
                      <a:pt x="89" y="320"/>
                    </a:moveTo>
                    <a:lnTo>
                      <a:pt x="89" y="320"/>
                    </a:lnTo>
                    <a:lnTo>
                      <a:pt x="103" y="291"/>
                    </a:lnTo>
                    <a:lnTo>
                      <a:pt x="133" y="221"/>
                    </a:lnTo>
                    <a:lnTo>
                      <a:pt x="150" y="181"/>
                    </a:lnTo>
                    <a:lnTo>
                      <a:pt x="164" y="144"/>
                    </a:lnTo>
                    <a:lnTo>
                      <a:pt x="173" y="111"/>
                    </a:lnTo>
                    <a:lnTo>
                      <a:pt x="176" y="98"/>
                    </a:lnTo>
                    <a:lnTo>
                      <a:pt x="178" y="87"/>
                    </a:lnTo>
                    <a:lnTo>
                      <a:pt x="178" y="87"/>
                    </a:lnTo>
                    <a:lnTo>
                      <a:pt x="178" y="79"/>
                    </a:lnTo>
                    <a:lnTo>
                      <a:pt x="176" y="71"/>
                    </a:lnTo>
                    <a:lnTo>
                      <a:pt x="173" y="62"/>
                    </a:lnTo>
                    <a:lnTo>
                      <a:pt x="171" y="54"/>
                    </a:lnTo>
                    <a:lnTo>
                      <a:pt x="162" y="39"/>
                    </a:lnTo>
                    <a:lnTo>
                      <a:pt x="153" y="26"/>
                    </a:lnTo>
                    <a:lnTo>
                      <a:pt x="139" y="15"/>
                    </a:lnTo>
                    <a:lnTo>
                      <a:pt x="125" y="7"/>
                    </a:lnTo>
                    <a:lnTo>
                      <a:pt x="117" y="4"/>
                    </a:lnTo>
                    <a:lnTo>
                      <a:pt x="108" y="3"/>
                    </a:lnTo>
                    <a:lnTo>
                      <a:pt x="100" y="1"/>
                    </a:lnTo>
                    <a:lnTo>
                      <a:pt x="90" y="0"/>
                    </a:lnTo>
                    <a:lnTo>
                      <a:pt x="90" y="0"/>
                    </a:lnTo>
                    <a:lnTo>
                      <a:pt x="89" y="0"/>
                    </a:lnTo>
                    <a:lnTo>
                      <a:pt x="89" y="0"/>
                    </a:lnTo>
                    <a:lnTo>
                      <a:pt x="89" y="0"/>
                    </a:lnTo>
                    <a:lnTo>
                      <a:pt x="89" y="0"/>
                    </a:lnTo>
                    <a:lnTo>
                      <a:pt x="89" y="0"/>
                    </a:lnTo>
                    <a:lnTo>
                      <a:pt x="89" y="0"/>
                    </a:lnTo>
                    <a:lnTo>
                      <a:pt x="88" y="0"/>
                    </a:lnTo>
                    <a:lnTo>
                      <a:pt x="88" y="0"/>
                    </a:lnTo>
                    <a:lnTo>
                      <a:pt x="78" y="1"/>
                    </a:lnTo>
                    <a:lnTo>
                      <a:pt x="70" y="3"/>
                    </a:lnTo>
                    <a:lnTo>
                      <a:pt x="61" y="4"/>
                    </a:lnTo>
                    <a:lnTo>
                      <a:pt x="53" y="7"/>
                    </a:lnTo>
                    <a:lnTo>
                      <a:pt x="39" y="15"/>
                    </a:lnTo>
                    <a:lnTo>
                      <a:pt x="25" y="26"/>
                    </a:lnTo>
                    <a:lnTo>
                      <a:pt x="16" y="39"/>
                    </a:lnTo>
                    <a:lnTo>
                      <a:pt x="7" y="54"/>
                    </a:lnTo>
                    <a:lnTo>
                      <a:pt x="5" y="62"/>
                    </a:lnTo>
                    <a:lnTo>
                      <a:pt x="2" y="71"/>
                    </a:lnTo>
                    <a:lnTo>
                      <a:pt x="0" y="79"/>
                    </a:lnTo>
                    <a:lnTo>
                      <a:pt x="0" y="87"/>
                    </a:lnTo>
                    <a:lnTo>
                      <a:pt x="0" y="87"/>
                    </a:lnTo>
                    <a:lnTo>
                      <a:pt x="2" y="98"/>
                    </a:lnTo>
                    <a:lnTo>
                      <a:pt x="5" y="111"/>
                    </a:lnTo>
                    <a:lnTo>
                      <a:pt x="14" y="144"/>
                    </a:lnTo>
                    <a:lnTo>
                      <a:pt x="28" y="181"/>
                    </a:lnTo>
                    <a:lnTo>
                      <a:pt x="45" y="221"/>
                    </a:lnTo>
                    <a:lnTo>
                      <a:pt x="75" y="291"/>
                    </a:lnTo>
                    <a:lnTo>
                      <a:pt x="89" y="320"/>
                    </a:lnTo>
                    <a:lnTo>
                      <a:pt x="89" y="320"/>
                    </a:lnTo>
                    <a:close/>
                    <a:moveTo>
                      <a:pt x="89" y="40"/>
                    </a:moveTo>
                    <a:lnTo>
                      <a:pt x="89" y="40"/>
                    </a:lnTo>
                    <a:lnTo>
                      <a:pt x="97" y="40"/>
                    </a:lnTo>
                    <a:lnTo>
                      <a:pt x="104" y="43"/>
                    </a:lnTo>
                    <a:lnTo>
                      <a:pt x="111" y="47"/>
                    </a:lnTo>
                    <a:lnTo>
                      <a:pt x="117" y="51"/>
                    </a:lnTo>
                    <a:lnTo>
                      <a:pt x="122" y="58"/>
                    </a:lnTo>
                    <a:lnTo>
                      <a:pt x="125" y="64"/>
                    </a:lnTo>
                    <a:lnTo>
                      <a:pt x="128" y="72"/>
                    </a:lnTo>
                    <a:lnTo>
                      <a:pt x="129" y="80"/>
                    </a:lnTo>
                    <a:lnTo>
                      <a:pt x="129" y="80"/>
                    </a:lnTo>
                    <a:lnTo>
                      <a:pt x="128" y="87"/>
                    </a:lnTo>
                    <a:lnTo>
                      <a:pt x="125" y="96"/>
                    </a:lnTo>
                    <a:lnTo>
                      <a:pt x="122" y="102"/>
                    </a:lnTo>
                    <a:lnTo>
                      <a:pt x="117" y="108"/>
                    </a:lnTo>
                    <a:lnTo>
                      <a:pt x="111" y="113"/>
                    </a:lnTo>
                    <a:lnTo>
                      <a:pt x="104" y="116"/>
                    </a:lnTo>
                    <a:lnTo>
                      <a:pt x="97" y="119"/>
                    </a:lnTo>
                    <a:lnTo>
                      <a:pt x="89" y="119"/>
                    </a:lnTo>
                    <a:lnTo>
                      <a:pt x="89" y="119"/>
                    </a:lnTo>
                    <a:lnTo>
                      <a:pt x="81" y="119"/>
                    </a:lnTo>
                    <a:lnTo>
                      <a:pt x="74" y="116"/>
                    </a:lnTo>
                    <a:lnTo>
                      <a:pt x="67" y="113"/>
                    </a:lnTo>
                    <a:lnTo>
                      <a:pt x="60" y="108"/>
                    </a:lnTo>
                    <a:lnTo>
                      <a:pt x="56" y="102"/>
                    </a:lnTo>
                    <a:lnTo>
                      <a:pt x="52" y="96"/>
                    </a:lnTo>
                    <a:lnTo>
                      <a:pt x="50" y="87"/>
                    </a:lnTo>
                    <a:lnTo>
                      <a:pt x="49" y="80"/>
                    </a:lnTo>
                    <a:lnTo>
                      <a:pt x="49" y="80"/>
                    </a:lnTo>
                    <a:lnTo>
                      <a:pt x="50" y="72"/>
                    </a:lnTo>
                    <a:lnTo>
                      <a:pt x="52" y="64"/>
                    </a:lnTo>
                    <a:lnTo>
                      <a:pt x="56" y="58"/>
                    </a:lnTo>
                    <a:lnTo>
                      <a:pt x="60" y="51"/>
                    </a:lnTo>
                    <a:lnTo>
                      <a:pt x="67" y="47"/>
                    </a:lnTo>
                    <a:lnTo>
                      <a:pt x="74" y="43"/>
                    </a:lnTo>
                    <a:lnTo>
                      <a:pt x="81" y="40"/>
                    </a:lnTo>
                    <a:lnTo>
                      <a:pt x="89" y="40"/>
                    </a:lnTo>
                    <a:lnTo>
                      <a:pt x="89"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p:cTn id="21" dur="500" fill="hold"/>
                                        <p:tgtEl>
                                          <p:spTgt spid="51"/>
                                        </p:tgtEl>
                                        <p:attrNameLst>
                                          <p:attrName>ppt_w</p:attrName>
                                        </p:attrNameLst>
                                      </p:cBhvr>
                                      <p:tavLst>
                                        <p:tav tm="0">
                                          <p:val>
                                            <p:fltVal val="0"/>
                                          </p:val>
                                        </p:tav>
                                        <p:tav tm="100000">
                                          <p:val>
                                            <p:strVal val="#ppt_w"/>
                                          </p:val>
                                        </p:tav>
                                      </p:tavLst>
                                    </p:anim>
                                    <p:anim calcmode="lin" valueType="num">
                                      <p:cBhvr>
                                        <p:cTn id="22" dur="500" fill="hold"/>
                                        <p:tgtEl>
                                          <p:spTgt spid="51"/>
                                        </p:tgtEl>
                                        <p:attrNameLst>
                                          <p:attrName>ppt_h</p:attrName>
                                        </p:attrNameLst>
                                      </p:cBhvr>
                                      <p:tavLst>
                                        <p:tav tm="0">
                                          <p:val>
                                            <p:fltVal val="0"/>
                                          </p:val>
                                        </p:tav>
                                        <p:tav tm="100000">
                                          <p:val>
                                            <p:strVal val="#ppt_h"/>
                                          </p:val>
                                        </p:tav>
                                      </p:tavLst>
                                    </p:anim>
                                    <p:animEffect transition="in" filter="fade">
                                      <p:cBhvr>
                                        <p:cTn id="23" dur="500"/>
                                        <p:tgtEl>
                                          <p:spTgt spid="51"/>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52"/>
                                        </p:tgtEl>
                                        <p:attrNameLst>
                                          <p:attrName>style.visibility</p:attrName>
                                        </p:attrNameLst>
                                      </p:cBhvr>
                                      <p:to>
                                        <p:strVal val="visible"/>
                                      </p:to>
                                    </p:set>
                                    <p:anim calcmode="lin" valueType="num">
                                      <p:cBhvr>
                                        <p:cTn id="41" dur="500" fill="hold"/>
                                        <p:tgtEl>
                                          <p:spTgt spid="52"/>
                                        </p:tgtEl>
                                        <p:attrNameLst>
                                          <p:attrName>ppt_w</p:attrName>
                                        </p:attrNameLst>
                                      </p:cBhvr>
                                      <p:tavLst>
                                        <p:tav tm="0">
                                          <p:val>
                                            <p:fltVal val="0"/>
                                          </p:val>
                                        </p:tav>
                                        <p:tav tm="100000">
                                          <p:val>
                                            <p:strVal val="#ppt_w"/>
                                          </p:val>
                                        </p:tav>
                                      </p:tavLst>
                                    </p:anim>
                                    <p:anim calcmode="lin" valueType="num">
                                      <p:cBhvr>
                                        <p:cTn id="42" dur="500" fill="hold"/>
                                        <p:tgtEl>
                                          <p:spTgt spid="52"/>
                                        </p:tgtEl>
                                        <p:attrNameLst>
                                          <p:attrName>ppt_h</p:attrName>
                                        </p:attrNameLst>
                                      </p:cBhvr>
                                      <p:tavLst>
                                        <p:tav tm="0">
                                          <p:val>
                                            <p:fltVal val="0"/>
                                          </p:val>
                                        </p:tav>
                                        <p:tav tm="100000">
                                          <p:val>
                                            <p:strVal val="#ppt_h"/>
                                          </p:val>
                                        </p:tav>
                                      </p:tavLst>
                                    </p:anim>
                                    <p:animEffect transition="in" filter="fade">
                                      <p:cBhvr>
                                        <p:cTn id="43" dur="500"/>
                                        <p:tgtEl>
                                          <p:spTgt spid="52"/>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
                                          </p:val>
                                        </p:tav>
                                        <p:tav tm="100000">
                                          <p:val>
                                            <p:strVal val="#ppt_w"/>
                                          </p:val>
                                        </p:tav>
                                      </p:tavLst>
                                    </p:anim>
                                    <p:anim calcmode="lin" valueType="num">
                                      <p:cBhvr>
                                        <p:cTn id="48" dur="500" fill="hold"/>
                                        <p:tgtEl>
                                          <p:spTgt spid="4"/>
                                        </p:tgtEl>
                                        <p:attrNameLst>
                                          <p:attrName>ppt_h</p:attrName>
                                        </p:attrNameLst>
                                      </p:cBhvr>
                                      <p:tavLst>
                                        <p:tav tm="0">
                                          <p:val>
                                            <p:fltVal val="0"/>
                                          </p:val>
                                        </p:tav>
                                        <p:tav tm="100000">
                                          <p:val>
                                            <p:strVal val="#ppt_h"/>
                                          </p:val>
                                        </p:tav>
                                      </p:tavLst>
                                    </p:anim>
                                    <p:animEffect transition="in" filter="fade">
                                      <p:cBhvr>
                                        <p:cTn id="49" dur="500"/>
                                        <p:tgtEl>
                                          <p:spTgt spid="4"/>
                                        </p:tgtEl>
                                      </p:cBhvr>
                                    </p:animEffect>
                                  </p:childTnLst>
                                </p:cTn>
                              </p:par>
                            </p:childTnLst>
                          </p:cTn>
                        </p:par>
                        <p:par>
                          <p:cTn id="50" fill="hold">
                            <p:stCondLst>
                              <p:cond delay="4500"/>
                            </p:stCondLst>
                            <p:childTnLst>
                              <p:par>
                                <p:cTn id="51" presetID="10" presetClass="entr" presetSubtype="0" fill="hold" grpId="0" nodeType="after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500"/>
                                        <p:tgtEl>
                                          <p:spTgt spid="58"/>
                                        </p:tgtEl>
                                      </p:cBhvr>
                                    </p:animEffect>
                                  </p:childTnLst>
                                </p:cTn>
                              </p:par>
                            </p:childTnLst>
                          </p:cTn>
                        </p:par>
                        <p:par>
                          <p:cTn id="54" fill="hold">
                            <p:stCondLst>
                              <p:cond delay="5000"/>
                            </p:stCondLst>
                            <p:childTnLst>
                              <p:par>
                                <p:cTn id="55" presetID="10" presetClass="entr" presetSubtype="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childTnLst>
                          </p:cTn>
                        </p:par>
                        <p:par>
                          <p:cTn id="58" fill="hold">
                            <p:stCondLst>
                              <p:cond delay="5500"/>
                            </p:stCondLst>
                            <p:childTnLst>
                              <p:par>
                                <p:cTn id="59" presetID="53" presetClass="entr" presetSubtype="16" fill="hold" grpId="0" nodeType="afterEffect">
                                  <p:stCondLst>
                                    <p:cond delay="0"/>
                                  </p:stCondLst>
                                  <p:childTnLst>
                                    <p:set>
                                      <p:cBhvr>
                                        <p:cTn id="60" dur="1" fill="hold">
                                          <p:stCondLst>
                                            <p:cond delay="0"/>
                                          </p:stCondLst>
                                        </p:cTn>
                                        <p:tgtEl>
                                          <p:spTgt spid="53"/>
                                        </p:tgtEl>
                                        <p:attrNameLst>
                                          <p:attrName>style.visibility</p:attrName>
                                        </p:attrNameLst>
                                      </p:cBhvr>
                                      <p:to>
                                        <p:strVal val="visible"/>
                                      </p:to>
                                    </p:set>
                                    <p:anim calcmode="lin" valueType="num">
                                      <p:cBhvr>
                                        <p:cTn id="61" dur="500" fill="hold"/>
                                        <p:tgtEl>
                                          <p:spTgt spid="53"/>
                                        </p:tgtEl>
                                        <p:attrNameLst>
                                          <p:attrName>ppt_w</p:attrName>
                                        </p:attrNameLst>
                                      </p:cBhvr>
                                      <p:tavLst>
                                        <p:tav tm="0">
                                          <p:val>
                                            <p:fltVal val="0"/>
                                          </p:val>
                                        </p:tav>
                                        <p:tav tm="100000">
                                          <p:val>
                                            <p:strVal val="#ppt_w"/>
                                          </p:val>
                                        </p:tav>
                                      </p:tavLst>
                                    </p:anim>
                                    <p:anim calcmode="lin" valueType="num">
                                      <p:cBhvr>
                                        <p:cTn id="62" dur="500" fill="hold"/>
                                        <p:tgtEl>
                                          <p:spTgt spid="53"/>
                                        </p:tgtEl>
                                        <p:attrNameLst>
                                          <p:attrName>ppt_h</p:attrName>
                                        </p:attrNameLst>
                                      </p:cBhvr>
                                      <p:tavLst>
                                        <p:tav tm="0">
                                          <p:val>
                                            <p:fltVal val="0"/>
                                          </p:val>
                                        </p:tav>
                                        <p:tav tm="100000">
                                          <p:val>
                                            <p:strVal val="#ppt_h"/>
                                          </p:val>
                                        </p:tav>
                                      </p:tavLst>
                                    </p:anim>
                                    <p:animEffect transition="in" filter="fade">
                                      <p:cBhvr>
                                        <p:cTn id="63" dur="500"/>
                                        <p:tgtEl>
                                          <p:spTgt spid="53"/>
                                        </p:tgtEl>
                                      </p:cBhvr>
                                    </p:animEffect>
                                  </p:childTnLst>
                                </p:cTn>
                              </p:par>
                            </p:childTnLst>
                          </p:cTn>
                        </p:par>
                        <p:par>
                          <p:cTn id="64" fill="hold">
                            <p:stCondLst>
                              <p:cond delay="6000"/>
                            </p:stCondLst>
                            <p:childTnLst>
                              <p:par>
                                <p:cTn id="65" presetID="53" presetClass="entr" presetSubtype="16"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500" fill="hold"/>
                                        <p:tgtEl>
                                          <p:spTgt spid="5"/>
                                        </p:tgtEl>
                                        <p:attrNameLst>
                                          <p:attrName>ppt_w</p:attrName>
                                        </p:attrNameLst>
                                      </p:cBhvr>
                                      <p:tavLst>
                                        <p:tav tm="0">
                                          <p:val>
                                            <p:fltVal val="0"/>
                                          </p:val>
                                        </p:tav>
                                        <p:tav tm="100000">
                                          <p:val>
                                            <p:strVal val="#ppt_w"/>
                                          </p:val>
                                        </p:tav>
                                      </p:tavLst>
                                    </p:anim>
                                    <p:anim calcmode="lin" valueType="num">
                                      <p:cBhvr>
                                        <p:cTn id="68" dur="500" fill="hold"/>
                                        <p:tgtEl>
                                          <p:spTgt spid="5"/>
                                        </p:tgtEl>
                                        <p:attrNameLst>
                                          <p:attrName>ppt_h</p:attrName>
                                        </p:attrNameLst>
                                      </p:cBhvr>
                                      <p:tavLst>
                                        <p:tav tm="0">
                                          <p:val>
                                            <p:fltVal val="0"/>
                                          </p:val>
                                        </p:tav>
                                        <p:tav tm="100000">
                                          <p:val>
                                            <p:strVal val="#ppt_h"/>
                                          </p:val>
                                        </p:tav>
                                      </p:tavLst>
                                    </p:anim>
                                    <p:animEffect transition="in" filter="fade">
                                      <p:cBhvr>
                                        <p:cTn id="69" dur="500"/>
                                        <p:tgtEl>
                                          <p:spTgt spid="5"/>
                                        </p:tgtEl>
                                      </p:cBhvr>
                                    </p:animEffect>
                                  </p:childTnLst>
                                </p:cTn>
                              </p:par>
                            </p:childTnLst>
                          </p:cTn>
                        </p:par>
                        <p:par>
                          <p:cTn id="70" fill="hold">
                            <p:stCondLst>
                              <p:cond delay="6500"/>
                            </p:stCondLst>
                            <p:childTnLst>
                              <p:par>
                                <p:cTn id="71" presetID="10" presetClass="entr" presetSubtype="0" fill="hold" grpId="0" nodeType="after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fade">
                                      <p:cBhvr>
                                        <p:cTn id="73" dur="500"/>
                                        <p:tgtEl>
                                          <p:spTgt spid="60"/>
                                        </p:tgtEl>
                                      </p:cBhvr>
                                    </p:animEffect>
                                  </p:childTnLst>
                                </p:cTn>
                              </p:par>
                            </p:childTnLst>
                          </p:cTn>
                        </p:par>
                        <p:par>
                          <p:cTn id="74" fill="hold">
                            <p:stCondLst>
                              <p:cond delay="7000"/>
                            </p:stCondLst>
                            <p:childTnLst>
                              <p:par>
                                <p:cTn id="75" presetID="10" presetClass="entr" presetSubtype="0" fill="hold" grpId="0" nodeType="after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fade">
                                      <p:cBhvr>
                                        <p:cTn id="7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P spid="57" grpId="0"/>
      <p:bldP spid="58" grpId="0"/>
      <p:bldP spid="59" grpId="0"/>
      <p:bldP spid="60" grpId="0"/>
      <p:bldP spid="6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1922" y="1579722"/>
            <a:ext cx="3913251" cy="1077218"/>
          </a:xfrm>
          <a:prstGeom prst="rect">
            <a:avLst/>
          </a:prstGeom>
          <a:noFill/>
        </p:spPr>
        <p:txBody>
          <a:bodyPr wrap="none" rtlCol="0">
            <a:spAutoFit/>
          </a:bodyPr>
          <a:lstStyle/>
          <a:p>
            <a:pPr marL="0" lvl="1"/>
            <a:r>
              <a:rPr lang="zh-CN" altLang="en-US" sz="1400" b="1" dirty="0" smtClean="0">
                <a:solidFill>
                  <a:schemeClr val="tx1">
                    <a:lumMod val="50000"/>
                    <a:lumOff val="50000"/>
                  </a:schemeClr>
                </a:solidFill>
                <a:latin typeface="微软雅黑" pitchFamily="34" charset="-122"/>
                <a:ea typeface="微软雅黑" pitchFamily="34" charset="-122"/>
              </a:rPr>
              <a:t> </a:t>
            </a:r>
            <a:r>
              <a:rPr lang="zh-CN" altLang="en-US" sz="2800" b="1" dirty="0" smtClean="0">
                <a:solidFill>
                  <a:schemeClr val="tx1">
                    <a:lumMod val="50000"/>
                    <a:lumOff val="50000"/>
                  </a:schemeClr>
                </a:solidFill>
                <a:latin typeface="微软雅黑" pitchFamily="34" charset="-122"/>
                <a:ea typeface="微软雅黑" pitchFamily="34" charset="-122"/>
              </a:rPr>
              <a:t>第三部分</a:t>
            </a:r>
            <a:endParaRPr lang="en-US" altLang="zh-CN" sz="2800" b="1" dirty="0">
              <a:solidFill>
                <a:schemeClr val="tx1">
                  <a:lumMod val="50000"/>
                  <a:lumOff val="50000"/>
                </a:schemeClr>
              </a:solidFill>
              <a:latin typeface="微软雅黑" pitchFamily="34" charset="-122"/>
              <a:ea typeface="微软雅黑" pitchFamily="34" charset="-122"/>
            </a:endParaRPr>
          </a:p>
          <a:p>
            <a:pPr marL="0" lvl="1" algn="ctr"/>
            <a:r>
              <a:rPr lang="zh-CN" altLang="en-US" sz="3600" b="1" dirty="0" smtClean="0">
                <a:solidFill>
                  <a:schemeClr val="accent2"/>
                </a:solidFill>
                <a:latin typeface="微软雅黑" pitchFamily="34" charset="-122"/>
                <a:ea typeface="微软雅黑" pitchFamily="34" charset="-122"/>
              </a:rPr>
              <a:t>单击此处填加标题</a:t>
            </a:r>
            <a:endParaRPr lang="en-US" altLang="zh-CN" sz="3600" b="1" dirty="0" smtClean="0">
              <a:solidFill>
                <a:schemeClr val="accent2"/>
              </a:solidFill>
              <a:latin typeface="微软雅黑" pitchFamily="34" charset="-122"/>
              <a:ea typeface="微软雅黑" pitchFamily="34" charset="-122"/>
            </a:endParaRPr>
          </a:p>
        </p:txBody>
      </p:sp>
      <p:cxnSp>
        <p:nvCxnSpPr>
          <p:cNvPr id="7" name="直接连接符 6"/>
          <p:cNvCxnSpPr/>
          <p:nvPr/>
        </p:nvCxnSpPr>
        <p:spPr>
          <a:xfrm flipV="1">
            <a:off x="3635896" y="1507714"/>
            <a:ext cx="0" cy="192442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317896" y="3101798"/>
            <a:ext cx="902846" cy="246221"/>
          </a:xfrm>
          <a:prstGeom prst="rect">
            <a:avLst/>
          </a:prstGeom>
          <a:noFill/>
        </p:spPr>
        <p:txBody>
          <a:bodyPr wrap="square" lIns="0" tIns="0" rIns="0" bIns="0" rtlCol="0">
            <a:spAutoFit/>
          </a:bodyPr>
          <a:lstStyle/>
          <a:p>
            <a:r>
              <a:rPr lang="en-US" altLang="zh-CN" sz="1600" dirty="0" smtClean="0">
                <a:latin typeface="微软雅黑" pitchFamily="34" charset="-122"/>
                <a:ea typeface="微软雅黑" pitchFamily="34" charset="-122"/>
              </a:rPr>
              <a:t>PART 03</a:t>
            </a:r>
            <a:endParaRPr lang="zh-CN" altLang="en-US" sz="1600" dirty="0" smtClean="0">
              <a:latin typeface="微软雅黑" pitchFamily="34" charset="-122"/>
              <a:ea typeface="微软雅黑" pitchFamily="34" charset="-122"/>
            </a:endParaRPr>
          </a:p>
        </p:txBody>
      </p:sp>
      <p:sp>
        <p:nvSpPr>
          <p:cNvPr id="21" name="文本框 9"/>
          <p:cNvSpPr txBox="1"/>
          <p:nvPr/>
        </p:nvSpPr>
        <p:spPr>
          <a:xfrm>
            <a:off x="4058338" y="2875866"/>
            <a:ext cx="2007940"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smtClean="0">
                <a:solidFill>
                  <a:schemeClr val="tx1">
                    <a:lumMod val="75000"/>
                    <a:lumOff val="25000"/>
                  </a:schemeClr>
                </a:solidFill>
                <a:latin typeface="微软雅黑" pitchFamily="34" charset="-122"/>
                <a:ea typeface="微软雅黑" pitchFamily="34" charset="-122"/>
              </a:rPr>
              <a:t>填加标题</a:t>
            </a:r>
            <a:endParaRPr lang="zh-CN" altLang="en-US" sz="1500" dirty="0">
              <a:solidFill>
                <a:schemeClr val="tx1">
                  <a:lumMod val="75000"/>
                  <a:lumOff val="25000"/>
                </a:schemeClr>
              </a:solidFill>
              <a:latin typeface="微软雅黑" pitchFamily="34" charset="-122"/>
              <a:ea typeface="微软雅黑" pitchFamily="34" charset="-122"/>
            </a:endParaRPr>
          </a:p>
        </p:txBody>
      </p:sp>
      <p:sp>
        <p:nvSpPr>
          <p:cNvPr id="22" name="文本框 9"/>
          <p:cNvSpPr txBox="1"/>
          <p:nvPr/>
        </p:nvSpPr>
        <p:spPr>
          <a:xfrm>
            <a:off x="4058337" y="3201306"/>
            <a:ext cx="2007940"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微软雅黑" pitchFamily="34" charset="-122"/>
                <a:ea typeface="微软雅黑" pitchFamily="34" charset="-122"/>
              </a:rPr>
              <a:t>填加标题</a:t>
            </a:r>
          </a:p>
        </p:txBody>
      </p:sp>
      <p:sp>
        <p:nvSpPr>
          <p:cNvPr id="24" name="文本框 9"/>
          <p:cNvSpPr txBox="1"/>
          <p:nvPr/>
        </p:nvSpPr>
        <p:spPr>
          <a:xfrm>
            <a:off x="5761554" y="2879124"/>
            <a:ext cx="2007940"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微软雅黑" pitchFamily="34" charset="-122"/>
                <a:ea typeface="微软雅黑" pitchFamily="34" charset="-122"/>
              </a:rPr>
              <a:t>填加标题</a:t>
            </a:r>
          </a:p>
        </p:txBody>
      </p:sp>
      <p:sp>
        <p:nvSpPr>
          <p:cNvPr id="25" name="文本框 9"/>
          <p:cNvSpPr txBox="1"/>
          <p:nvPr/>
        </p:nvSpPr>
        <p:spPr>
          <a:xfrm>
            <a:off x="5761555" y="3205014"/>
            <a:ext cx="2007940"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微软雅黑" pitchFamily="34" charset="-122"/>
                <a:ea typeface="微软雅黑" pitchFamily="34" charset="-122"/>
              </a:rPr>
              <a:t>填加标题</a:t>
            </a:r>
          </a:p>
        </p:txBody>
      </p:sp>
      <p:grpSp>
        <p:nvGrpSpPr>
          <p:cNvPr id="4" name="组合 3"/>
          <p:cNvGrpSpPr/>
          <p:nvPr/>
        </p:nvGrpSpPr>
        <p:grpSpPr>
          <a:xfrm>
            <a:off x="2123728" y="1579724"/>
            <a:ext cx="1197175" cy="1197175"/>
            <a:chOff x="2123728" y="1579722"/>
            <a:chExt cx="1197175" cy="1197175"/>
          </a:xfrm>
        </p:grpSpPr>
        <p:grpSp>
          <p:nvGrpSpPr>
            <p:cNvPr id="15" name="组合 14"/>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KSO_Shape"/>
            <p:cNvSpPr>
              <a:spLocks/>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14" name="Group 7"/>
          <p:cNvGrpSpPr>
            <a:grpSpLocks/>
          </p:cNvGrpSpPr>
          <p:nvPr/>
        </p:nvGrpSpPr>
        <p:grpSpPr bwMode="auto">
          <a:xfrm>
            <a:off x="6447204" y="4701002"/>
            <a:ext cx="285036" cy="285091"/>
            <a:chOff x="0" y="0"/>
            <a:chExt cx="965499" cy="965499"/>
          </a:xfrm>
        </p:grpSpPr>
        <p:sp>
          <p:nvSpPr>
            <p:cNvPr id="19" name="AutoShape 8" descr="tile_paper_medgray.png"/>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0" name="AutoShape 9"/>
            <p:cNvSpPr>
              <a:spLocks/>
            </p:cNvSpPr>
            <p:nvPr/>
          </p:nvSpPr>
          <p:spPr bwMode="auto">
            <a:xfrm>
              <a:off x="293394" y="283328"/>
              <a:ext cx="393981" cy="393980"/>
            </a:xfrm>
            <a:custGeom>
              <a:avLst/>
              <a:gdLst>
                <a:gd name="T0" fmla="*/ 196991 w 21600"/>
                <a:gd name="T1" fmla="*/ 196990 h 21588"/>
                <a:gd name="T2" fmla="*/ 196991 w 21600"/>
                <a:gd name="T3" fmla="*/ 196990 h 21588"/>
                <a:gd name="T4" fmla="*/ 196991 w 21600"/>
                <a:gd name="T5" fmla="*/ 196990 h 21588"/>
                <a:gd name="T6" fmla="*/ 196991 w 21600"/>
                <a:gd name="T7" fmla="*/ 196990 h 215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600" y="8156"/>
                    <a:pt x="21600" y="9468"/>
                  </a:cubicBezTo>
                  <a:cubicBezTo>
                    <a:pt x="21600"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599"/>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3" name="Group 10"/>
          <p:cNvGrpSpPr>
            <a:grpSpLocks/>
          </p:cNvGrpSpPr>
          <p:nvPr/>
        </p:nvGrpSpPr>
        <p:grpSpPr bwMode="auto">
          <a:xfrm>
            <a:off x="6850355" y="4701002"/>
            <a:ext cx="285036" cy="285091"/>
            <a:chOff x="0" y="0"/>
            <a:chExt cx="965499" cy="965499"/>
          </a:xfrm>
        </p:grpSpPr>
        <p:sp>
          <p:nvSpPr>
            <p:cNvPr id="26" name="AutoShape 11"/>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7" name="AutoShape 12"/>
            <p:cNvSpPr>
              <a:spLocks/>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8" name="Group 13"/>
          <p:cNvGrpSpPr>
            <a:grpSpLocks/>
          </p:cNvGrpSpPr>
          <p:nvPr/>
        </p:nvGrpSpPr>
        <p:grpSpPr bwMode="auto">
          <a:xfrm>
            <a:off x="7253506" y="4701002"/>
            <a:ext cx="285505" cy="285091"/>
            <a:chOff x="0" y="0"/>
            <a:chExt cx="965499" cy="965499"/>
          </a:xfrm>
        </p:grpSpPr>
        <p:sp>
          <p:nvSpPr>
            <p:cNvPr id="29" name="AutoShape 14"/>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0" name="AutoShape 15"/>
            <p:cNvSpPr>
              <a:spLocks/>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1" name="Group 16"/>
          <p:cNvGrpSpPr>
            <a:grpSpLocks/>
          </p:cNvGrpSpPr>
          <p:nvPr/>
        </p:nvGrpSpPr>
        <p:grpSpPr bwMode="auto">
          <a:xfrm>
            <a:off x="7657126" y="4701002"/>
            <a:ext cx="285036" cy="285091"/>
            <a:chOff x="0" y="0"/>
            <a:chExt cx="965499" cy="965499"/>
          </a:xfrm>
        </p:grpSpPr>
        <p:sp>
          <p:nvSpPr>
            <p:cNvPr id="32" name="AutoShape 17"/>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3" name="AutoShape 18"/>
            <p:cNvSpPr>
              <a:spLocks/>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4" name="Group 19"/>
          <p:cNvGrpSpPr>
            <a:grpSpLocks/>
          </p:cNvGrpSpPr>
          <p:nvPr/>
        </p:nvGrpSpPr>
        <p:grpSpPr bwMode="auto">
          <a:xfrm>
            <a:off x="8060277" y="4701002"/>
            <a:ext cx="285036" cy="285091"/>
            <a:chOff x="0" y="0"/>
            <a:chExt cx="965499" cy="965499"/>
          </a:xfrm>
        </p:grpSpPr>
        <p:sp>
          <p:nvSpPr>
            <p:cNvPr id="35" name="AutoShape 20"/>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6" name="AutoShape 21"/>
            <p:cNvSpPr>
              <a:spLocks/>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7" name="Group 22"/>
          <p:cNvGrpSpPr>
            <a:grpSpLocks/>
          </p:cNvGrpSpPr>
          <p:nvPr/>
        </p:nvGrpSpPr>
        <p:grpSpPr bwMode="auto">
          <a:xfrm>
            <a:off x="8463428" y="4701002"/>
            <a:ext cx="285036" cy="285091"/>
            <a:chOff x="0" y="0"/>
            <a:chExt cx="965499" cy="965499"/>
          </a:xfrm>
        </p:grpSpPr>
        <p:sp>
          <p:nvSpPr>
            <p:cNvPr id="38" name="AutoShape 23"/>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9" name="AutoShape 24"/>
            <p:cNvSpPr>
              <a:spLocks/>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spTree>
    <p:extLst>
      <p:ext uri="{BB962C8B-B14F-4D97-AF65-F5344CB8AC3E}">
        <p14:creationId xmlns:p14="http://schemas.microsoft.com/office/powerpoint/2010/main" val="560406546"/>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ppt_x</p:attrName>
                                        </p:attrNameLst>
                                      </p:cBhvr>
                                      <p:tavLst>
                                        <p:tav tm="0">
                                          <p:val>
                                            <p:strVal val="#ppt_x+#ppt_w*1.125000"/>
                                          </p:val>
                                        </p:tav>
                                        <p:tav tm="100000">
                                          <p:val>
                                            <p:strVal val="#ppt_x"/>
                                          </p:val>
                                        </p:tav>
                                      </p:tavLst>
                                    </p:anim>
                                    <p:animEffect transition="in" filter="wipe(left)">
                                      <p:cBhvr>
                                        <p:cTn id="12" dur="500"/>
                                        <p:tgtEl>
                                          <p:spTgt spid="4"/>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20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40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1" grpId="0"/>
      <p:bldP spid="22" grpId="0"/>
      <p:bldP spid="24"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628568" y="2140275"/>
            <a:ext cx="2448272" cy="2375693"/>
          </a:xfrm>
          <a:prstGeom prst="roundRect">
            <a:avLst>
              <a:gd name="adj" fmla="val 945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08334" y="1008391"/>
            <a:ext cx="1447442" cy="1447442"/>
            <a:chOff x="304800" y="673100"/>
            <a:chExt cx="4000500" cy="4000500"/>
          </a:xfrm>
          <a:effectLst>
            <a:outerShdw blurRad="444500" dist="254000" dir="810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椭圆 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椭圆 10"/>
          <p:cNvSpPr/>
          <p:nvPr/>
        </p:nvSpPr>
        <p:spPr>
          <a:xfrm>
            <a:off x="2212421" y="1953619"/>
            <a:ext cx="373310" cy="373310"/>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5" name="矩形 14"/>
          <p:cNvSpPr/>
          <p:nvPr/>
        </p:nvSpPr>
        <p:spPr>
          <a:xfrm>
            <a:off x="1291080" y="1578805"/>
            <a:ext cx="1107996" cy="369332"/>
          </a:xfrm>
          <a:prstGeom prst="rect">
            <a:avLst/>
          </a:prstGeom>
        </p:spPr>
        <p:txBody>
          <a:bodyPr wrap="none">
            <a:spAutoFit/>
          </a:bodyPr>
          <a:lstStyle/>
          <a:p>
            <a:r>
              <a:rPr lang="zh-CN" altLang="en-US" dirty="0" smtClean="0">
                <a:latin typeface="微软雅黑"/>
                <a:ea typeface="微软雅黑"/>
              </a:rPr>
              <a:t>产品优势</a:t>
            </a:r>
            <a:endParaRPr lang="zh-CN" altLang="en-US" dirty="0">
              <a:latin typeface="微软雅黑"/>
              <a:ea typeface="微软雅黑"/>
            </a:endParaRPr>
          </a:p>
        </p:txBody>
      </p:sp>
      <p:sp>
        <p:nvSpPr>
          <p:cNvPr id="19" name="圆角矩形 18"/>
          <p:cNvSpPr/>
          <p:nvPr/>
        </p:nvSpPr>
        <p:spPr>
          <a:xfrm>
            <a:off x="3346388" y="2140274"/>
            <a:ext cx="2448272" cy="2375693"/>
          </a:xfrm>
          <a:prstGeom prst="roundRect">
            <a:avLst>
              <a:gd name="adj" fmla="val 784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6080527" y="2140273"/>
            <a:ext cx="2448272" cy="2375693"/>
          </a:xfrm>
          <a:prstGeom prst="roundRect">
            <a:avLst>
              <a:gd name="adj" fmla="val 744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846803" y="1052302"/>
            <a:ext cx="1447442" cy="1447442"/>
            <a:chOff x="304800" y="673100"/>
            <a:chExt cx="4000500" cy="4000500"/>
          </a:xfrm>
          <a:effectLst>
            <a:outerShdw blurRad="444500" dist="254000" dir="8100000" algn="tr" rotWithShape="0">
              <a:prstClr val="black">
                <a:alpha val="50000"/>
              </a:prstClr>
            </a:outerShdw>
          </a:effectLst>
        </p:grpSpPr>
        <p:sp>
          <p:nvSpPr>
            <p:cNvPr id="6" name="同心圆 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椭圆 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6580942" y="1008391"/>
            <a:ext cx="1447442" cy="1447442"/>
            <a:chOff x="304800" y="673100"/>
            <a:chExt cx="4000500" cy="4000500"/>
          </a:xfrm>
          <a:effectLst>
            <a:outerShdw blurRad="444500" dist="254000" dir="8100000" algn="tr" rotWithShape="0">
              <a:prstClr val="black">
                <a:alpha val="50000"/>
              </a:prstClr>
            </a:outerShdw>
          </a:effectLst>
        </p:grpSpPr>
        <p:sp>
          <p:nvSpPr>
            <p:cNvPr id="9" name="同心圆 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椭圆 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椭圆 12"/>
          <p:cNvSpPr/>
          <p:nvPr/>
        </p:nvSpPr>
        <p:spPr>
          <a:xfrm>
            <a:off x="5004048" y="1953619"/>
            <a:ext cx="373310" cy="373310"/>
          </a:xfrm>
          <a:prstGeom prst="ellipse">
            <a:avLst/>
          </a:prstGeom>
          <a:solidFill>
            <a:schemeClr val="accent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4" name="椭圆 13"/>
          <p:cNvSpPr/>
          <p:nvPr/>
        </p:nvSpPr>
        <p:spPr>
          <a:xfrm>
            <a:off x="7740352" y="1953619"/>
            <a:ext cx="373310" cy="373310"/>
          </a:xfrm>
          <a:prstGeom prst="ellipse">
            <a:avLst/>
          </a:prstGeom>
          <a:solidFill>
            <a:schemeClr val="accent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6" name="矩形 15"/>
          <p:cNvSpPr/>
          <p:nvPr/>
        </p:nvSpPr>
        <p:spPr>
          <a:xfrm>
            <a:off x="4016526" y="1578805"/>
            <a:ext cx="1107996" cy="369332"/>
          </a:xfrm>
          <a:prstGeom prst="rect">
            <a:avLst/>
          </a:prstGeom>
        </p:spPr>
        <p:txBody>
          <a:bodyPr wrap="none">
            <a:spAutoFit/>
          </a:bodyPr>
          <a:lstStyle/>
          <a:p>
            <a:r>
              <a:rPr lang="zh-CN" altLang="en-US" dirty="0" smtClean="0">
                <a:latin typeface="微软雅黑"/>
                <a:ea typeface="微软雅黑"/>
              </a:rPr>
              <a:t>市场分</a:t>
            </a:r>
            <a:r>
              <a:rPr lang="zh-CN" altLang="en-US" dirty="0">
                <a:latin typeface="微软雅黑"/>
                <a:ea typeface="微软雅黑"/>
              </a:rPr>
              <a:t>析</a:t>
            </a:r>
          </a:p>
        </p:txBody>
      </p:sp>
      <p:sp>
        <p:nvSpPr>
          <p:cNvPr id="17" name="矩形 16"/>
          <p:cNvSpPr/>
          <p:nvPr/>
        </p:nvSpPr>
        <p:spPr>
          <a:xfrm>
            <a:off x="6750665" y="1578805"/>
            <a:ext cx="1107996" cy="369332"/>
          </a:xfrm>
          <a:prstGeom prst="rect">
            <a:avLst/>
          </a:prstGeom>
        </p:spPr>
        <p:txBody>
          <a:bodyPr wrap="none">
            <a:spAutoFit/>
          </a:bodyPr>
          <a:lstStyle/>
          <a:p>
            <a:r>
              <a:rPr lang="zh-CN" altLang="en-US" dirty="0" smtClean="0">
                <a:latin typeface="微软雅黑"/>
                <a:ea typeface="微软雅黑"/>
              </a:rPr>
              <a:t>客户分</a:t>
            </a:r>
            <a:r>
              <a:rPr lang="zh-CN" altLang="en-US" dirty="0">
                <a:latin typeface="微软雅黑"/>
                <a:ea typeface="微软雅黑"/>
              </a:rPr>
              <a:t>析</a:t>
            </a:r>
          </a:p>
        </p:txBody>
      </p:sp>
      <p:sp>
        <p:nvSpPr>
          <p:cNvPr id="21" name="TextBox 20"/>
          <p:cNvSpPr txBox="1"/>
          <p:nvPr/>
        </p:nvSpPr>
        <p:spPr>
          <a:xfrm>
            <a:off x="892717" y="2685754"/>
            <a:ext cx="1944216" cy="1600438"/>
          </a:xfrm>
          <a:prstGeom prst="rect">
            <a:avLst/>
          </a:prstGeom>
          <a:noFill/>
        </p:spPr>
        <p:txBody>
          <a:bodyPr wrap="square" lIns="0" tIns="0" rIns="0" bIns="0" rtlCol="0">
            <a:spAutoFit/>
          </a:bodyPr>
          <a:lstStyle/>
          <a:p>
            <a:pPr>
              <a:lnSpc>
                <a:spcPct val="130000"/>
              </a:lnSpc>
            </a:pPr>
            <a:r>
              <a:rPr lang="zh-CN" altLang="en-US" sz="1000" dirty="0" smtClean="0">
                <a:solidFill>
                  <a:schemeClr val="tx1">
                    <a:lumMod val="75000"/>
                    <a:lumOff val="25000"/>
                  </a:schemeClr>
                </a:solidFill>
                <a:latin typeface="微软雅黑" pitchFamily="34" charset="-122"/>
                <a:ea typeface="微软雅黑" pitchFamily="34" charset="-122"/>
              </a:rPr>
              <a:t>       点击</a:t>
            </a:r>
            <a:r>
              <a:rPr lang="zh-CN" altLang="en-US" sz="1000" dirty="0">
                <a:solidFill>
                  <a:schemeClr val="tx1">
                    <a:lumMod val="75000"/>
                    <a:lumOff val="25000"/>
                  </a:schemeClr>
                </a:solidFill>
                <a:latin typeface="微软雅黑" pitchFamily="34" charset="-122"/>
                <a:ea typeface="微软雅黑" pitchFamily="34" charset="-122"/>
              </a:rPr>
              <a:t>输入简要文字内容，文字内容需概括精炼，不用多余的文字修饰。点击输入简要文字内容，文字内容需概括精炼，不用多余的文字修饰</a:t>
            </a:r>
            <a:r>
              <a:rPr lang="zh-CN" altLang="en-US" sz="1000" dirty="0" smtClean="0">
                <a:solidFill>
                  <a:schemeClr val="tx1">
                    <a:lumMod val="75000"/>
                    <a:lumOff val="25000"/>
                  </a:schemeClr>
                </a:solidFill>
                <a:latin typeface="微软雅黑" pitchFamily="34" charset="-122"/>
                <a:ea typeface="微软雅黑" pitchFamily="34" charset="-122"/>
              </a:rPr>
              <a:t>。</a:t>
            </a:r>
            <a:endParaRPr lang="en-US" altLang="zh-CN" sz="1000" dirty="0">
              <a:solidFill>
                <a:schemeClr val="tx1">
                  <a:lumMod val="75000"/>
                  <a:lumOff val="25000"/>
                </a:schemeClr>
              </a:solidFill>
              <a:latin typeface="微软雅黑" pitchFamily="34" charset="-122"/>
              <a:ea typeface="微软雅黑" pitchFamily="34" charset="-122"/>
            </a:endParaRPr>
          </a:p>
          <a:p>
            <a:pPr>
              <a:lnSpc>
                <a:spcPct val="130000"/>
              </a:lnSpc>
            </a:pPr>
            <a:r>
              <a:rPr lang="zh-CN" altLang="en-US" sz="1000" dirty="0" smtClean="0">
                <a:solidFill>
                  <a:schemeClr val="tx1">
                    <a:lumMod val="75000"/>
                    <a:lumOff val="25000"/>
                  </a:schemeClr>
                </a:solidFill>
                <a:latin typeface="微软雅黑" pitchFamily="34" charset="-122"/>
                <a:ea typeface="微软雅黑" pitchFamily="34" charset="-122"/>
              </a:rPr>
              <a:t>       点击</a:t>
            </a:r>
            <a:r>
              <a:rPr lang="zh-CN" altLang="en-US" sz="1000" dirty="0">
                <a:solidFill>
                  <a:schemeClr val="tx1">
                    <a:lumMod val="75000"/>
                    <a:lumOff val="25000"/>
                  </a:schemeClr>
                </a:solidFill>
                <a:latin typeface="微软雅黑" pitchFamily="34" charset="-122"/>
                <a:ea typeface="微软雅黑" pitchFamily="34" charset="-122"/>
              </a:rPr>
              <a:t>输入简要文字内容，文字内容需概括精炼，不用多余的文字</a:t>
            </a:r>
            <a:r>
              <a:rPr lang="zh-CN" altLang="en-US" sz="1000" dirty="0" smtClean="0">
                <a:solidFill>
                  <a:schemeClr val="tx1">
                    <a:lumMod val="75000"/>
                    <a:lumOff val="25000"/>
                  </a:schemeClr>
                </a:solidFill>
                <a:latin typeface="微软雅黑" pitchFamily="34" charset="-122"/>
                <a:ea typeface="微软雅黑" pitchFamily="34" charset="-122"/>
              </a:rPr>
              <a:t>修饰。</a:t>
            </a:r>
            <a:endParaRPr lang="zh-CN" altLang="en-US" sz="1600" b="1" dirty="0" smtClean="0">
              <a:solidFill>
                <a:schemeClr val="tx1">
                  <a:lumMod val="75000"/>
                  <a:lumOff val="25000"/>
                </a:schemeClr>
              </a:solidFill>
              <a:latin typeface="微软雅黑" pitchFamily="34" charset="-122"/>
              <a:ea typeface="微软雅黑" pitchFamily="34" charset="-122"/>
            </a:endParaRPr>
          </a:p>
        </p:txBody>
      </p:sp>
      <p:sp>
        <p:nvSpPr>
          <p:cNvPr id="22" name="TextBox 21"/>
          <p:cNvSpPr txBox="1"/>
          <p:nvPr/>
        </p:nvSpPr>
        <p:spPr>
          <a:xfrm>
            <a:off x="3598416" y="2680110"/>
            <a:ext cx="1944216" cy="1600438"/>
          </a:xfrm>
          <a:prstGeom prst="rect">
            <a:avLst/>
          </a:prstGeom>
          <a:noFill/>
        </p:spPr>
        <p:txBody>
          <a:bodyPr wrap="square" lIns="0" tIns="0" rIns="0" bIns="0" rtlCol="0">
            <a:spAutoFit/>
          </a:bodyPr>
          <a:lstStyle/>
          <a:p>
            <a:pPr>
              <a:lnSpc>
                <a:spcPct val="130000"/>
              </a:lnSpc>
            </a:pPr>
            <a:r>
              <a:rPr lang="zh-CN" altLang="en-US" sz="1000" dirty="0" smtClean="0">
                <a:solidFill>
                  <a:schemeClr val="tx1">
                    <a:lumMod val="75000"/>
                    <a:lumOff val="25000"/>
                  </a:schemeClr>
                </a:solidFill>
                <a:latin typeface="微软雅黑" pitchFamily="34" charset="-122"/>
                <a:ea typeface="微软雅黑" pitchFamily="34" charset="-122"/>
              </a:rPr>
              <a:t>       点击</a:t>
            </a:r>
            <a:r>
              <a:rPr lang="zh-CN" altLang="en-US" sz="1000" dirty="0">
                <a:solidFill>
                  <a:schemeClr val="tx1">
                    <a:lumMod val="75000"/>
                    <a:lumOff val="25000"/>
                  </a:schemeClr>
                </a:solidFill>
                <a:latin typeface="微软雅黑" pitchFamily="34" charset="-122"/>
                <a:ea typeface="微软雅黑" pitchFamily="34" charset="-122"/>
              </a:rPr>
              <a:t>输入简要文字内容，文字内容需概括精炼，不用多余的文字修饰。点击输入简要文字内容，文字内容需概括精炼，不用多余的文字修饰</a:t>
            </a:r>
            <a:r>
              <a:rPr lang="zh-CN" altLang="en-US" sz="1000" dirty="0" smtClean="0">
                <a:solidFill>
                  <a:schemeClr val="tx1">
                    <a:lumMod val="75000"/>
                    <a:lumOff val="25000"/>
                  </a:schemeClr>
                </a:solidFill>
                <a:latin typeface="微软雅黑" pitchFamily="34" charset="-122"/>
                <a:ea typeface="微软雅黑" pitchFamily="34" charset="-122"/>
              </a:rPr>
              <a:t>。</a:t>
            </a:r>
            <a:endParaRPr lang="en-US" altLang="zh-CN" sz="1000" dirty="0">
              <a:solidFill>
                <a:schemeClr val="tx1">
                  <a:lumMod val="75000"/>
                  <a:lumOff val="25000"/>
                </a:schemeClr>
              </a:solidFill>
              <a:latin typeface="微软雅黑" pitchFamily="34" charset="-122"/>
              <a:ea typeface="微软雅黑" pitchFamily="34" charset="-122"/>
            </a:endParaRPr>
          </a:p>
          <a:p>
            <a:pPr>
              <a:lnSpc>
                <a:spcPct val="130000"/>
              </a:lnSpc>
            </a:pPr>
            <a:r>
              <a:rPr lang="zh-CN" altLang="en-US" sz="1000" dirty="0" smtClean="0">
                <a:solidFill>
                  <a:schemeClr val="tx1">
                    <a:lumMod val="75000"/>
                    <a:lumOff val="25000"/>
                  </a:schemeClr>
                </a:solidFill>
                <a:latin typeface="微软雅黑" pitchFamily="34" charset="-122"/>
                <a:ea typeface="微软雅黑" pitchFamily="34" charset="-122"/>
              </a:rPr>
              <a:t>       点击</a:t>
            </a:r>
            <a:r>
              <a:rPr lang="zh-CN" altLang="en-US" sz="1000" dirty="0">
                <a:solidFill>
                  <a:schemeClr val="tx1">
                    <a:lumMod val="75000"/>
                    <a:lumOff val="25000"/>
                  </a:schemeClr>
                </a:solidFill>
                <a:latin typeface="微软雅黑" pitchFamily="34" charset="-122"/>
                <a:ea typeface="微软雅黑" pitchFamily="34" charset="-122"/>
              </a:rPr>
              <a:t>输入简要文字内容，文字内容需概括精炼，不用多余的文字</a:t>
            </a:r>
            <a:r>
              <a:rPr lang="zh-CN" altLang="en-US" sz="1000" dirty="0" smtClean="0">
                <a:solidFill>
                  <a:schemeClr val="tx1">
                    <a:lumMod val="75000"/>
                    <a:lumOff val="25000"/>
                  </a:schemeClr>
                </a:solidFill>
                <a:latin typeface="微软雅黑" pitchFamily="34" charset="-122"/>
                <a:ea typeface="微软雅黑" pitchFamily="34" charset="-122"/>
              </a:rPr>
              <a:t>修饰。</a:t>
            </a:r>
            <a:endParaRPr lang="zh-CN" altLang="en-US" sz="1600" b="1" dirty="0" smtClean="0">
              <a:solidFill>
                <a:schemeClr val="tx1">
                  <a:lumMod val="75000"/>
                  <a:lumOff val="25000"/>
                </a:schemeClr>
              </a:solidFill>
              <a:latin typeface="微软雅黑" pitchFamily="34" charset="-122"/>
              <a:ea typeface="微软雅黑" pitchFamily="34" charset="-122"/>
            </a:endParaRPr>
          </a:p>
        </p:txBody>
      </p:sp>
      <p:sp>
        <p:nvSpPr>
          <p:cNvPr id="23" name="TextBox 22"/>
          <p:cNvSpPr txBox="1"/>
          <p:nvPr/>
        </p:nvSpPr>
        <p:spPr>
          <a:xfrm>
            <a:off x="6332555" y="2686986"/>
            <a:ext cx="1944216" cy="1600438"/>
          </a:xfrm>
          <a:prstGeom prst="rect">
            <a:avLst/>
          </a:prstGeom>
          <a:noFill/>
        </p:spPr>
        <p:txBody>
          <a:bodyPr wrap="square" lIns="0" tIns="0" rIns="0" bIns="0" rtlCol="0">
            <a:spAutoFit/>
          </a:bodyPr>
          <a:lstStyle/>
          <a:p>
            <a:pPr>
              <a:lnSpc>
                <a:spcPct val="130000"/>
              </a:lnSpc>
            </a:pPr>
            <a:r>
              <a:rPr lang="zh-CN" altLang="en-US" sz="1000" dirty="0" smtClean="0">
                <a:solidFill>
                  <a:schemeClr val="tx1">
                    <a:lumMod val="75000"/>
                    <a:lumOff val="25000"/>
                  </a:schemeClr>
                </a:solidFill>
                <a:latin typeface="微软雅黑" pitchFamily="34" charset="-122"/>
                <a:ea typeface="微软雅黑" pitchFamily="34" charset="-122"/>
              </a:rPr>
              <a:t>       点击</a:t>
            </a:r>
            <a:r>
              <a:rPr lang="zh-CN" altLang="en-US" sz="1000" dirty="0">
                <a:solidFill>
                  <a:schemeClr val="tx1">
                    <a:lumMod val="75000"/>
                    <a:lumOff val="25000"/>
                  </a:schemeClr>
                </a:solidFill>
                <a:latin typeface="微软雅黑" pitchFamily="34" charset="-122"/>
                <a:ea typeface="微软雅黑" pitchFamily="34" charset="-122"/>
              </a:rPr>
              <a:t>输入简要文字内容，文字内容需概括精炼，不用多余的文字修饰。点击输入简要文字内容，文字内容需概括精炼，不用多余的文字修饰</a:t>
            </a:r>
            <a:r>
              <a:rPr lang="zh-CN" altLang="en-US" sz="1000" dirty="0" smtClean="0">
                <a:solidFill>
                  <a:schemeClr val="tx1">
                    <a:lumMod val="75000"/>
                    <a:lumOff val="25000"/>
                  </a:schemeClr>
                </a:solidFill>
                <a:latin typeface="微软雅黑" pitchFamily="34" charset="-122"/>
                <a:ea typeface="微软雅黑" pitchFamily="34" charset="-122"/>
              </a:rPr>
              <a:t>。</a:t>
            </a:r>
            <a:endParaRPr lang="en-US" altLang="zh-CN" sz="1000" dirty="0">
              <a:solidFill>
                <a:schemeClr val="tx1">
                  <a:lumMod val="75000"/>
                  <a:lumOff val="25000"/>
                </a:schemeClr>
              </a:solidFill>
              <a:latin typeface="微软雅黑" pitchFamily="34" charset="-122"/>
              <a:ea typeface="微软雅黑" pitchFamily="34" charset="-122"/>
            </a:endParaRPr>
          </a:p>
          <a:p>
            <a:pPr>
              <a:lnSpc>
                <a:spcPct val="130000"/>
              </a:lnSpc>
            </a:pPr>
            <a:r>
              <a:rPr lang="zh-CN" altLang="en-US" sz="1000" dirty="0" smtClean="0">
                <a:solidFill>
                  <a:schemeClr val="tx1">
                    <a:lumMod val="75000"/>
                    <a:lumOff val="25000"/>
                  </a:schemeClr>
                </a:solidFill>
                <a:latin typeface="微软雅黑" pitchFamily="34" charset="-122"/>
                <a:ea typeface="微软雅黑" pitchFamily="34" charset="-122"/>
              </a:rPr>
              <a:t>       点击</a:t>
            </a:r>
            <a:r>
              <a:rPr lang="zh-CN" altLang="en-US" sz="1000" dirty="0">
                <a:solidFill>
                  <a:schemeClr val="tx1">
                    <a:lumMod val="75000"/>
                    <a:lumOff val="25000"/>
                  </a:schemeClr>
                </a:solidFill>
                <a:latin typeface="微软雅黑" pitchFamily="34" charset="-122"/>
                <a:ea typeface="微软雅黑" pitchFamily="34" charset="-122"/>
              </a:rPr>
              <a:t>输入简要文字内容，文字内容需概括精炼，不用多余的文字</a:t>
            </a:r>
            <a:r>
              <a:rPr lang="zh-CN" altLang="en-US" sz="1000" dirty="0" smtClean="0">
                <a:solidFill>
                  <a:schemeClr val="tx1">
                    <a:lumMod val="75000"/>
                    <a:lumOff val="25000"/>
                  </a:schemeClr>
                </a:solidFill>
                <a:latin typeface="微软雅黑" pitchFamily="34" charset="-122"/>
                <a:ea typeface="微软雅黑" pitchFamily="34" charset="-122"/>
              </a:rPr>
              <a:t>修饰。</a:t>
            </a:r>
            <a:endParaRPr lang="zh-CN" altLang="en-US" sz="1600" b="1" dirty="0" smtClean="0">
              <a:solidFill>
                <a:schemeClr val="tx1">
                  <a:lumMod val="75000"/>
                  <a:lumOff val="25000"/>
                </a:schemeClr>
              </a:solidFill>
              <a:latin typeface="微软雅黑" pitchFamily="34" charset="-122"/>
              <a:ea typeface="微软雅黑" pitchFamily="34" charset="-122"/>
            </a:endParaRPr>
          </a:p>
        </p:txBody>
      </p:sp>
      <p:sp>
        <p:nvSpPr>
          <p:cNvPr id="25" name="TextBox 24"/>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可行性分析</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26" name="Image 12" descr="Divider Right.png"/>
          <p:cNvPicPr>
            <a:picLocks noChangeAspect="1"/>
          </p:cNvPicPr>
          <p:nvPr/>
        </p:nvPicPr>
        <p:blipFill>
          <a:blip r:embed="rId3"/>
          <a:stretch>
            <a:fillRect/>
          </a:stretch>
        </p:blipFill>
        <p:spPr>
          <a:xfrm flipH="1">
            <a:off x="2267744" y="457546"/>
            <a:ext cx="1523362" cy="52721"/>
          </a:xfrm>
          <a:prstGeom prst="rect">
            <a:avLst/>
          </a:prstGeom>
        </p:spPr>
      </p:pic>
      <p:sp>
        <p:nvSpPr>
          <p:cNvPr id="27"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28" name="Image 12" descr="Divider Right.png"/>
          <p:cNvPicPr>
            <a:picLocks noChangeAspect="1"/>
          </p:cNvPicPr>
          <p:nvPr/>
        </p:nvPicPr>
        <p:blipFill>
          <a:blip r:embed="rId3"/>
          <a:stretch>
            <a:fillRect/>
          </a:stretch>
        </p:blipFill>
        <p:spPr>
          <a:xfrm rot="10800000" flipH="1">
            <a:off x="5292080" y="457546"/>
            <a:ext cx="1523362" cy="52721"/>
          </a:xfrm>
          <a:prstGeom prst="rect">
            <a:avLst/>
          </a:prstGeom>
        </p:spPr>
      </p:pic>
    </p:spTree>
    <p:extLst>
      <p:ext uri="{BB962C8B-B14F-4D97-AF65-F5344CB8AC3E}">
        <p14:creationId xmlns:p14="http://schemas.microsoft.com/office/powerpoint/2010/main" val="2867473987"/>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500" fill="hold"/>
                                            <p:tgtEl>
                                              <p:spTgt spid="2"/>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14:presetBounceEnd="40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40000">
                                          <p:cBhvr additive="base">
                                            <p:cTn id="12" dur="50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14:presetBounceEnd="40000">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14:bounceEnd="40000">
                                          <p:cBhvr additive="base">
                                            <p:cTn id="17" dur="500" fill="hold"/>
                                            <p:tgtEl>
                                              <p:spTgt spid="8"/>
                                            </p:tgtEl>
                                            <p:attrNameLst>
                                              <p:attrName>ppt_x</p:attrName>
                                            </p:attrNameLst>
                                          </p:cBhvr>
                                          <p:tavLst>
                                            <p:tav tm="0">
                                              <p:val>
                                                <p:strVal val="1+#ppt_w/2"/>
                                              </p:val>
                                            </p:tav>
                                            <p:tav tm="100000">
                                              <p:val>
                                                <p:strVal val="#ppt_x"/>
                                              </p:val>
                                            </p:tav>
                                          </p:tavLst>
                                        </p:anim>
                                        <p:anim calcmode="lin" valueType="num" p14:bounceEnd="40000">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53" presetClass="entr" presetSubtype="16"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childTnLst>
                              </p:cTn>
                            </p:par>
                            <p:par>
                              <p:cTn id="34" fill="hold">
                                <p:stCondLst>
                                  <p:cond delay="1700"/>
                                </p:stCondLst>
                                <p:childTnLst>
                                  <p:par>
                                    <p:cTn id="35" presetID="16" presetClass="entr" presetSubtype="37"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outVertical)">
                                          <p:cBhvr>
                                            <p:cTn id="37" dur="500"/>
                                            <p:tgtEl>
                                              <p:spTgt spid="16"/>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outVertical)">
                                          <p:cBhvr>
                                            <p:cTn id="40" dur="500"/>
                                            <p:tgtEl>
                                              <p:spTgt spid="15"/>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arn(outVertical)">
                                          <p:cBhvr>
                                            <p:cTn id="43" dur="500"/>
                                            <p:tgtEl>
                                              <p:spTgt spid="17"/>
                                            </p:tgtEl>
                                          </p:cBhvr>
                                        </p:animEffect>
                                      </p:childTnLst>
                                    </p:cTn>
                                  </p:par>
                                </p:childTnLst>
                              </p:cTn>
                            </p:par>
                            <p:par>
                              <p:cTn id="44" fill="hold">
                                <p:stCondLst>
                                  <p:cond delay="2200"/>
                                </p:stCondLst>
                                <p:childTnLst>
                                  <p:par>
                                    <p:cTn id="45" presetID="21" presetClass="entr" presetSubtype="1"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heel(1)">
                                          <p:cBhvr>
                                            <p:cTn id="47" dur="800"/>
                                            <p:tgtEl>
                                              <p:spTgt spid="18"/>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19"/>
                                            </p:tgtEl>
                                            <p:attrNameLst>
                                              <p:attrName>style.visibility</p:attrName>
                                            </p:attrNameLst>
                                          </p:cBhvr>
                                          <p:to>
                                            <p:strVal val="visible"/>
                                          </p:to>
                                        </p:set>
                                        <p:animEffect transition="in" filter="wheel(1)">
                                          <p:cBhvr>
                                            <p:cTn id="50" dur="800"/>
                                            <p:tgtEl>
                                              <p:spTgt spid="19"/>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20"/>
                                            </p:tgtEl>
                                            <p:attrNameLst>
                                              <p:attrName>style.visibility</p:attrName>
                                            </p:attrNameLst>
                                          </p:cBhvr>
                                          <p:to>
                                            <p:strVal val="visible"/>
                                          </p:to>
                                        </p:set>
                                        <p:animEffect transition="in" filter="wheel(1)">
                                          <p:cBhvr>
                                            <p:cTn id="53" dur="800"/>
                                            <p:tgtEl>
                                              <p:spTgt spid="20"/>
                                            </p:tgtEl>
                                          </p:cBhvr>
                                        </p:animEffect>
                                      </p:childTnLst>
                                    </p:cTn>
                                  </p:par>
                                </p:childTnLst>
                              </p:cTn>
                            </p:par>
                            <p:par>
                              <p:cTn id="54" fill="hold">
                                <p:stCondLst>
                                  <p:cond delay="340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21"/>
                                            </p:tgtEl>
                                            <p:attrNameLst>
                                              <p:attrName>style.visibility</p:attrName>
                                            </p:attrNameLst>
                                          </p:cBhvr>
                                          <p:to>
                                            <p:strVal val="visible"/>
                                          </p:to>
                                        </p:set>
                                        <p:animEffect transition="in" filter="wipe(left)">
                                          <p:cBhvr>
                                            <p:cTn id="57" dur="50"/>
                                            <p:tgtEl>
                                              <p:spTgt spid="21"/>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21"/>
                                            </p:tgtEl>
                                          </p:cBhvr>
                                          <p:to x="80000" y="100000"/>
                                        </p:animScale>
                                        <p:anim by="(#ppt_w*0.10)" calcmode="lin" valueType="num">
                                          <p:cBhvr>
                                            <p:cTn id="60" dur="25" autoRev="1" fill="hold">
                                              <p:stCondLst>
                                                <p:cond delay="0"/>
                                              </p:stCondLst>
                                            </p:cTn>
                                            <p:tgtEl>
                                              <p:spTgt spid="21"/>
                                            </p:tgtEl>
                                            <p:attrNameLst>
                                              <p:attrName>ppt_x</p:attrName>
                                            </p:attrNameLst>
                                          </p:cBhvr>
                                        </p:anim>
                                        <p:anim by="(-#ppt_w*0.10)" calcmode="lin" valueType="num">
                                          <p:cBhvr>
                                            <p:cTn id="61" dur="25" autoRev="1" fill="hold">
                                              <p:stCondLst>
                                                <p:cond delay="0"/>
                                              </p:stCondLst>
                                            </p:cTn>
                                            <p:tgtEl>
                                              <p:spTgt spid="21"/>
                                            </p:tgtEl>
                                            <p:attrNameLst>
                                              <p:attrName>ppt_y</p:attrName>
                                            </p:attrNameLst>
                                          </p:cBhvr>
                                        </p:anim>
                                        <p:animRot by="-480000">
                                          <p:cBhvr>
                                            <p:cTn id="62" dur="25" autoRev="1" fill="hold">
                                              <p:stCondLst>
                                                <p:cond delay="0"/>
                                              </p:stCondLst>
                                            </p:cTn>
                                            <p:tgtEl>
                                              <p:spTgt spid="21"/>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22"/>
                                            </p:tgtEl>
                                            <p:attrNameLst>
                                              <p:attrName>style.visibility</p:attrName>
                                            </p:attrNameLst>
                                          </p:cBhvr>
                                          <p:to>
                                            <p:strVal val="visible"/>
                                          </p:to>
                                        </p:set>
                                        <p:animEffect transition="in" filter="wipe(left)">
                                          <p:cBhvr>
                                            <p:cTn id="65" dur="50"/>
                                            <p:tgtEl>
                                              <p:spTgt spid="22"/>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22"/>
                                            </p:tgtEl>
                                          </p:cBhvr>
                                          <p:to x="80000" y="100000"/>
                                        </p:animScale>
                                        <p:anim by="(#ppt_w*0.10)" calcmode="lin" valueType="num">
                                          <p:cBhvr>
                                            <p:cTn id="68" dur="25" autoRev="1" fill="hold">
                                              <p:stCondLst>
                                                <p:cond delay="0"/>
                                              </p:stCondLst>
                                            </p:cTn>
                                            <p:tgtEl>
                                              <p:spTgt spid="22"/>
                                            </p:tgtEl>
                                            <p:attrNameLst>
                                              <p:attrName>ppt_x</p:attrName>
                                            </p:attrNameLst>
                                          </p:cBhvr>
                                        </p:anim>
                                        <p:anim by="(-#ppt_w*0.10)" calcmode="lin" valueType="num">
                                          <p:cBhvr>
                                            <p:cTn id="69" dur="25" autoRev="1" fill="hold">
                                              <p:stCondLst>
                                                <p:cond delay="0"/>
                                              </p:stCondLst>
                                            </p:cTn>
                                            <p:tgtEl>
                                              <p:spTgt spid="22"/>
                                            </p:tgtEl>
                                            <p:attrNameLst>
                                              <p:attrName>ppt_y</p:attrName>
                                            </p:attrNameLst>
                                          </p:cBhvr>
                                        </p:anim>
                                        <p:animRot by="-480000">
                                          <p:cBhvr>
                                            <p:cTn id="70" dur="25" autoRev="1" fill="hold">
                                              <p:stCondLst>
                                                <p:cond delay="0"/>
                                              </p:stCondLst>
                                            </p:cTn>
                                            <p:tgtEl>
                                              <p:spTgt spid="22"/>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23"/>
                                            </p:tgtEl>
                                            <p:attrNameLst>
                                              <p:attrName>style.visibility</p:attrName>
                                            </p:attrNameLst>
                                          </p:cBhvr>
                                          <p:to>
                                            <p:strVal val="visible"/>
                                          </p:to>
                                        </p:set>
                                        <p:animEffect transition="in" filter="wipe(left)">
                                          <p:cBhvr>
                                            <p:cTn id="73" dur="50"/>
                                            <p:tgtEl>
                                              <p:spTgt spid="23"/>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23"/>
                                            </p:tgtEl>
                                          </p:cBhvr>
                                          <p:to x="80000" y="100000"/>
                                        </p:animScale>
                                        <p:anim by="(#ppt_w*0.10)" calcmode="lin" valueType="num">
                                          <p:cBhvr>
                                            <p:cTn id="76" dur="25" autoRev="1" fill="hold">
                                              <p:stCondLst>
                                                <p:cond delay="0"/>
                                              </p:stCondLst>
                                            </p:cTn>
                                            <p:tgtEl>
                                              <p:spTgt spid="23"/>
                                            </p:tgtEl>
                                            <p:attrNameLst>
                                              <p:attrName>ppt_x</p:attrName>
                                            </p:attrNameLst>
                                          </p:cBhvr>
                                        </p:anim>
                                        <p:anim by="(-#ppt_w*0.10)" calcmode="lin" valueType="num">
                                          <p:cBhvr>
                                            <p:cTn id="77" dur="25" autoRev="1" fill="hold">
                                              <p:stCondLst>
                                                <p:cond delay="0"/>
                                              </p:stCondLst>
                                            </p:cTn>
                                            <p:tgtEl>
                                              <p:spTgt spid="23"/>
                                            </p:tgtEl>
                                            <p:attrNameLst>
                                              <p:attrName>ppt_y</p:attrName>
                                            </p:attrNameLst>
                                          </p:cBhvr>
                                        </p:anim>
                                        <p:animRot by="-480000">
                                          <p:cBhvr>
                                            <p:cTn id="78" dur="25" autoRev="1"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animBg="1"/>
          <p:bldP spid="15" grpId="0"/>
          <p:bldP spid="19" grpId="0" animBg="1"/>
          <p:bldP spid="20" grpId="0" animBg="1"/>
          <p:bldP spid="13" grpId="0" animBg="1"/>
          <p:bldP spid="14" grpId="0" animBg="1"/>
          <p:bldP spid="16" grpId="0"/>
          <p:bldP spid="17" grpId="0"/>
          <p:bldP spid="21" grpId="0"/>
          <p:bldP spid="21" grpId="1"/>
          <p:bldP spid="22" grpId="0"/>
          <p:bldP spid="22" grpId="1"/>
          <p:bldP spid="23" grpId="0"/>
          <p:bldP spid="2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53" presetClass="entr" presetSubtype="16"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childTnLst>
                              </p:cTn>
                            </p:par>
                            <p:par>
                              <p:cTn id="34" fill="hold">
                                <p:stCondLst>
                                  <p:cond delay="1700"/>
                                </p:stCondLst>
                                <p:childTnLst>
                                  <p:par>
                                    <p:cTn id="35" presetID="16" presetClass="entr" presetSubtype="37"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outVertical)">
                                          <p:cBhvr>
                                            <p:cTn id="37" dur="500"/>
                                            <p:tgtEl>
                                              <p:spTgt spid="16"/>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outVertical)">
                                          <p:cBhvr>
                                            <p:cTn id="40" dur="500"/>
                                            <p:tgtEl>
                                              <p:spTgt spid="15"/>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arn(outVertical)">
                                          <p:cBhvr>
                                            <p:cTn id="43" dur="500"/>
                                            <p:tgtEl>
                                              <p:spTgt spid="17"/>
                                            </p:tgtEl>
                                          </p:cBhvr>
                                        </p:animEffect>
                                      </p:childTnLst>
                                    </p:cTn>
                                  </p:par>
                                </p:childTnLst>
                              </p:cTn>
                            </p:par>
                            <p:par>
                              <p:cTn id="44" fill="hold">
                                <p:stCondLst>
                                  <p:cond delay="2200"/>
                                </p:stCondLst>
                                <p:childTnLst>
                                  <p:par>
                                    <p:cTn id="45" presetID="21" presetClass="entr" presetSubtype="1"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heel(1)">
                                          <p:cBhvr>
                                            <p:cTn id="47" dur="800"/>
                                            <p:tgtEl>
                                              <p:spTgt spid="18"/>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19"/>
                                            </p:tgtEl>
                                            <p:attrNameLst>
                                              <p:attrName>style.visibility</p:attrName>
                                            </p:attrNameLst>
                                          </p:cBhvr>
                                          <p:to>
                                            <p:strVal val="visible"/>
                                          </p:to>
                                        </p:set>
                                        <p:animEffect transition="in" filter="wheel(1)">
                                          <p:cBhvr>
                                            <p:cTn id="50" dur="800"/>
                                            <p:tgtEl>
                                              <p:spTgt spid="19"/>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20"/>
                                            </p:tgtEl>
                                            <p:attrNameLst>
                                              <p:attrName>style.visibility</p:attrName>
                                            </p:attrNameLst>
                                          </p:cBhvr>
                                          <p:to>
                                            <p:strVal val="visible"/>
                                          </p:to>
                                        </p:set>
                                        <p:animEffect transition="in" filter="wheel(1)">
                                          <p:cBhvr>
                                            <p:cTn id="53" dur="800"/>
                                            <p:tgtEl>
                                              <p:spTgt spid="20"/>
                                            </p:tgtEl>
                                          </p:cBhvr>
                                        </p:animEffect>
                                      </p:childTnLst>
                                    </p:cTn>
                                  </p:par>
                                </p:childTnLst>
                              </p:cTn>
                            </p:par>
                            <p:par>
                              <p:cTn id="54" fill="hold">
                                <p:stCondLst>
                                  <p:cond delay="340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21"/>
                                            </p:tgtEl>
                                            <p:attrNameLst>
                                              <p:attrName>style.visibility</p:attrName>
                                            </p:attrNameLst>
                                          </p:cBhvr>
                                          <p:to>
                                            <p:strVal val="visible"/>
                                          </p:to>
                                        </p:set>
                                        <p:animEffect transition="in" filter="wipe(left)">
                                          <p:cBhvr>
                                            <p:cTn id="57" dur="50"/>
                                            <p:tgtEl>
                                              <p:spTgt spid="21"/>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21"/>
                                            </p:tgtEl>
                                          </p:cBhvr>
                                          <p:to x="80000" y="100000"/>
                                        </p:animScale>
                                        <p:anim by="(#ppt_w*0.10)" calcmode="lin" valueType="num">
                                          <p:cBhvr>
                                            <p:cTn id="60" dur="25" autoRev="1" fill="hold">
                                              <p:stCondLst>
                                                <p:cond delay="0"/>
                                              </p:stCondLst>
                                            </p:cTn>
                                            <p:tgtEl>
                                              <p:spTgt spid="21"/>
                                            </p:tgtEl>
                                            <p:attrNameLst>
                                              <p:attrName>ppt_x</p:attrName>
                                            </p:attrNameLst>
                                          </p:cBhvr>
                                        </p:anim>
                                        <p:anim by="(-#ppt_w*0.10)" calcmode="lin" valueType="num">
                                          <p:cBhvr>
                                            <p:cTn id="61" dur="25" autoRev="1" fill="hold">
                                              <p:stCondLst>
                                                <p:cond delay="0"/>
                                              </p:stCondLst>
                                            </p:cTn>
                                            <p:tgtEl>
                                              <p:spTgt spid="21"/>
                                            </p:tgtEl>
                                            <p:attrNameLst>
                                              <p:attrName>ppt_y</p:attrName>
                                            </p:attrNameLst>
                                          </p:cBhvr>
                                        </p:anim>
                                        <p:animRot by="-480000">
                                          <p:cBhvr>
                                            <p:cTn id="62" dur="25" autoRev="1" fill="hold">
                                              <p:stCondLst>
                                                <p:cond delay="0"/>
                                              </p:stCondLst>
                                            </p:cTn>
                                            <p:tgtEl>
                                              <p:spTgt spid="21"/>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22"/>
                                            </p:tgtEl>
                                            <p:attrNameLst>
                                              <p:attrName>style.visibility</p:attrName>
                                            </p:attrNameLst>
                                          </p:cBhvr>
                                          <p:to>
                                            <p:strVal val="visible"/>
                                          </p:to>
                                        </p:set>
                                        <p:animEffect transition="in" filter="wipe(left)">
                                          <p:cBhvr>
                                            <p:cTn id="65" dur="50"/>
                                            <p:tgtEl>
                                              <p:spTgt spid="22"/>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22"/>
                                            </p:tgtEl>
                                          </p:cBhvr>
                                          <p:to x="80000" y="100000"/>
                                        </p:animScale>
                                        <p:anim by="(#ppt_w*0.10)" calcmode="lin" valueType="num">
                                          <p:cBhvr>
                                            <p:cTn id="68" dur="25" autoRev="1" fill="hold">
                                              <p:stCondLst>
                                                <p:cond delay="0"/>
                                              </p:stCondLst>
                                            </p:cTn>
                                            <p:tgtEl>
                                              <p:spTgt spid="22"/>
                                            </p:tgtEl>
                                            <p:attrNameLst>
                                              <p:attrName>ppt_x</p:attrName>
                                            </p:attrNameLst>
                                          </p:cBhvr>
                                        </p:anim>
                                        <p:anim by="(-#ppt_w*0.10)" calcmode="lin" valueType="num">
                                          <p:cBhvr>
                                            <p:cTn id="69" dur="25" autoRev="1" fill="hold">
                                              <p:stCondLst>
                                                <p:cond delay="0"/>
                                              </p:stCondLst>
                                            </p:cTn>
                                            <p:tgtEl>
                                              <p:spTgt spid="22"/>
                                            </p:tgtEl>
                                            <p:attrNameLst>
                                              <p:attrName>ppt_y</p:attrName>
                                            </p:attrNameLst>
                                          </p:cBhvr>
                                        </p:anim>
                                        <p:animRot by="-480000">
                                          <p:cBhvr>
                                            <p:cTn id="70" dur="25" autoRev="1" fill="hold">
                                              <p:stCondLst>
                                                <p:cond delay="0"/>
                                              </p:stCondLst>
                                            </p:cTn>
                                            <p:tgtEl>
                                              <p:spTgt spid="22"/>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23"/>
                                            </p:tgtEl>
                                            <p:attrNameLst>
                                              <p:attrName>style.visibility</p:attrName>
                                            </p:attrNameLst>
                                          </p:cBhvr>
                                          <p:to>
                                            <p:strVal val="visible"/>
                                          </p:to>
                                        </p:set>
                                        <p:animEffect transition="in" filter="wipe(left)">
                                          <p:cBhvr>
                                            <p:cTn id="73" dur="50"/>
                                            <p:tgtEl>
                                              <p:spTgt spid="23"/>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23"/>
                                            </p:tgtEl>
                                          </p:cBhvr>
                                          <p:to x="80000" y="100000"/>
                                        </p:animScale>
                                        <p:anim by="(#ppt_w*0.10)" calcmode="lin" valueType="num">
                                          <p:cBhvr>
                                            <p:cTn id="76" dur="25" autoRev="1" fill="hold">
                                              <p:stCondLst>
                                                <p:cond delay="0"/>
                                              </p:stCondLst>
                                            </p:cTn>
                                            <p:tgtEl>
                                              <p:spTgt spid="23"/>
                                            </p:tgtEl>
                                            <p:attrNameLst>
                                              <p:attrName>ppt_x</p:attrName>
                                            </p:attrNameLst>
                                          </p:cBhvr>
                                        </p:anim>
                                        <p:anim by="(-#ppt_w*0.10)" calcmode="lin" valueType="num">
                                          <p:cBhvr>
                                            <p:cTn id="77" dur="25" autoRev="1" fill="hold">
                                              <p:stCondLst>
                                                <p:cond delay="0"/>
                                              </p:stCondLst>
                                            </p:cTn>
                                            <p:tgtEl>
                                              <p:spTgt spid="23"/>
                                            </p:tgtEl>
                                            <p:attrNameLst>
                                              <p:attrName>ppt_y</p:attrName>
                                            </p:attrNameLst>
                                          </p:cBhvr>
                                        </p:anim>
                                        <p:animRot by="-480000">
                                          <p:cBhvr>
                                            <p:cTn id="78" dur="25" autoRev="1"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animBg="1"/>
          <p:bldP spid="15" grpId="0"/>
          <p:bldP spid="19" grpId="0" animBg="1"/>
          <p:bldP spid="20" grpId="0" animBg="1"/>
          <p:bldP spid="13" grpId="0" animBg="1"/>
          <p:bldP spid="14" grpId="0" animBg="1"/>
          <p:bldP spid="16" grpId="0"/>
          <p:bldP spid="17" grpId="0"/>
          <p:bldP spid="21" grpId="0"/>
          <p:bldP spid="21" grpId="1"/>
          <p:bldP spid="22" grpId="0"/>
          <p:bldP spid="22" grpId="1"/>
          <p:bldP spid="23" grpId="0"/>
          <p:bldP spid="23" grpId="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12"/>
          <p:cNvSpPr/>
          <p:nvPr/>
        </p:nvSpPr>
        <p:spPr>
          <a:xfrm>
            <a:off x="5334494" y="2283718"/>
            <a:ext cx="2696468" cy="79976"/>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26" name="Rectangle 12"/>
          <p:cNvSpPr/>
          <p:nvPr/>
        </p:nvSpPr>
        <p:spPr>
          <a:xfrm>
            <a:off x="5334494" y="3363838"/>
            <a:ext cx="2696468" cy="79976"/>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a:stretch>
            <a:fillRect/>
          </a:stretch>
        </p:blipFill>
        <p:spPr>
          <a:xfrm rot="10800000" flipH="1">
            <a:off x="5292080" y="457546"/>
            <a:ext cx="1523362" cy="52721"/>
          </a:xfrm>
          <a:prstGeom prst="rect">
            <a:avLst/>
          </a:prstGeom>
        </p:spPr>
      </p:pic>
      <p:pic>
        <p:nvPicPr>
          <p:cNvPr id="6" name="Picture 27" descr="sdfw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19622"/>
            <a:ext cx="4590253" cy="264713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5364089" y="1419622"/>
            <a:ext cx="759798" cy="759798"/>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椭圆 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14"/>
          <p:cNvSpPr>
            <a:spLocks noChangeArrowheads="1"/>
          </p:cNvSpPr>
          <p:nvPr/>
        </p:nvSpPr>
        <p:spPr bwMode="auto">
          <a:xfrm>
            <a:off x="5436096" y="1533089"/>
            <a:ext cx="6270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chemeClr val="accent2"/>
                </a:solidFill>
                <a:latin typeface="微软雅黑" panose="020B0503020204020204" pitchFamily="34" charset="-122"/>
                <a:ea typeface="微软雅黑" panose="020B0503020204020204" pitchFamily="34" charset="-122"/>
                <a:sym typeface="方正兰亭粗黑_GBK" charset="-122"/>
              </a:rPr>
              <a:t>01</a:t>
            </a:r>
          </a:p>
        </p:txBody>
      </p:sp>
      <p:sp>
        <p:nvSpPr>
          <p:cNvPr id="11" name="TextBox 10"/>
          <p:cNvSpPr txBox="1"/>
          <p:nvPr/>
        </p:nvSpPr>
        <p:spPr>
          <a:xfrm>
            <a:off x="6364402" y="1446652"/>
            <a:ext cx="1807998" cy="292388"/>
          </a:xfrm>
          <a:prstGeom prst="rect">
            <a:avLst/>
          </a:prstGeom>
          <a:noFill/>
        </p:spPr>
        <p:txBody>
          <a:bodyPr wrap="square" lIns="0" rIns="0" bIns="0" rtlCol="0">
            <a:spAutoFit/>
          </a:bodyPr>
          <a:lstStyle/>
          <a:p>
            <a:pPr>
              <a:tabLst>
                <a:tab pos="1025525" algn="l"/>
              </a:tabLst>
            </a:pPr>
            <a:r>
              <a:rPr lang="zh-CN" altLang="en-US" sz="1600" b="1" dirty="0" smtClean="0">
                <a:solidFill>
                  <a:schemeClr val="accent2"/>
                </a:solidFill>
                <a:latin typeface="微软雅黑" panose="020B0503020204020204" pitchFamily="34" charset="-122"/>
                <a:ea typeface="微软雅黑" panose="020B0503020204020204" pitchFamily="34" charset="-122"/>
                <a:cs typeface="Calibri"/>
              </a:rPr>
              <a:t>填加标</a:t>
            </a:r>
            <a:r>
              <a:rPr lang="zh-CN" altLang="en-US" sz="1600" b="1" dirty="0">
                <a:solidFill>
                  <a:schemeClr val="accent2"/>
                </a:solidFill>
                <a:latin typeface="微软雅黑" panose="020B0503020204020204" pitchFamily="34" charset="-122"/>
                <a:ea typeface="微软雅黑" panose="020B0503020204020204" pitchFamily="34" charset="-122"/>
                <a:cs typeface="Calibri"/>
              </a:rPr>
              <a:t>题</a:t>
            </a:r>
            <a:endParaRPr lang="en-US" sz="1600" b="1" dirty="0">
              <a:solidFill>
                <a:schemeClr val="accent2"/>
              </a:solidFill>
              <a:latin typeface="微软雅黑" panose="020B0503020204020204" pitchFamily="34" charset="-122"/>
              <a:ea typeface="微软雅黑" panose="020B0503020204020204" pitchFamily="34" charset="-122"/>
              <a:cs typeface="Calibri"/>
            </a:endParaRPr>
          </a:p>
        </p:txBody>
      </p:sp>
      <p:sp>
        <p:nvSpPr>
          <p:cNvPr id="12" name="TextBox 11"/>
          <p:cNvSpPr txBox="1"/>
          <p:nvPr/>
        </p:nvSpPr>
        <p:spPr>
          <a:xfrm>
            <a:off x="6336453" y="1750854"/>
            <a:ext cx="1547915" cy="446276"/>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微软雅黑" pitchFamily="34" charset="-122"/>
                <a:ea typeface="微软雅黑" panose="020B0503020204020204" pitchFamily="34" charset="-122"/>
              </a:rPr>
              <a:t>单击</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此处文本单击添加文本</a:t>
            </a: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文本</a:t>
            </a:r>
            <a:endParaRPr lang="en-US" sz="1000"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grpSp>
        <p:nvGrpSpPr>
          <p:cNvPr id="13" name="组合 12"/>
          <p:cNvGrpSpPr/>
          <p:nvPr/>
        </p:nvGrpSpPr>
        <p:grpSpPr>
          <a:xfrm>
            <a:off x="5364089" y="2469193"/>
            <a:ext cx="759798" cy="759798"/>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椭圆 1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4"/>
          <p:cNvSpPr>
            <a:spLocks noChangeArrowheads="1"/>
          </p:cNvSpPr>
          <p:nvPr/>
        </p:nvSpPr>
        <p:spPr bwMode="auto">
          <a:xfrm>
            <a:off x="5436096" y="2582660"/>
            <a:ext cx="6270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smtClean="0">
                <a:solidFill>
                  <a:schemeClr val="accent3"/>
                </a:solidFill>
                <a:latin typeface="微软雅黑" panose="020B0503020204020204" pitchFamily="34" charset="-122"/>
                <a:ea typeface="微软雅黑" panose="020B0503020204020204" pitchFamily="34" charset="-122"/>
                <a:sym typeface="方正兰亭粗黑_GBK" charset="-122"/>
              </a:rPr>
              <a:t>02</a:t>
            </a:r>
            <a:endParaRPr lang="en-US" altLang="zh-CN" sz="2800" b="1" dirty="0">
              <a:solidFill>
                <a:schemeClr val="accent3"/>
              </a:solidFill>
              <a:latin typeface="微软雅黑" panose="020B0503020204020204" pitchFamily="34" charset="-122"/>
              <a:ea typeface="微软雅黑" panose="020B0503020204020204" pitchFamily="34" charset="-122"/>
              <a:sym typeface="方正兰亭粗黑_GBK" charset="-122"/>
            </a:endParaRPr>
          </a:p>
        </p:txBody>
      </p:sp>
      <p:sp>
        <p:nvSpPr>
          <p:cNvPr id="17" name="TextBox 16"/>
          <p:cNvSpPr txBox="1"/>
          <p:nvPr/>
        </p:nvSpPr>
        <p:spPr>
          <a:xfrm>
            <a:off x="6364402" y="2496223"/>
            <a:ext cx="1807998" cy="292388"/>
          </a:xfrm>
          <a:prstGeom prst="rect">
            <a:avLst/>
          </a:prstGeom>
          <a:noFill/>
        </p:spPr>
        <p:txBody>
          <a:bodyPr wrap="square" lIns="0" rIns="0" bIns="0" rtlCol="0">
            <a:spAutoFit/>
          </a:bodyPr>
          <a:lstStyle/>
          <a:p>
            <a:pPr>
              <a:tabLst>
                <a:tab pos="1025525" algn="l"/>
              </a:tabLst>
            </a:pPr>
            <a:r>
              <a:rPr lang="zh-CN" altLang="en-US" sz="1600" b="1" dirty="0" smtClean="0">
                <a:solidFill>
                  <a:schemeClr val="accent3"/>
                </a:solidFill>
                <a:latin typeface="微软雅黑" panose="020B0503020204020204" pitchFamily="34" charset="-122"/>
                <a:ea typeface="微软雅黑" panose="020B0503020204020204" pitchFamily="34" charset="-122"/>
                <a:cs typeface="Calibri"/>
              </a:rPr>
              <a:t>填加标</a:t>
            </a:r>
            <a:r>
              <a:rPr lang="zh-CN" altLang="en-US" sz="1600" b="1" dirty="0">
                <a:solidFill>
                  <a:schemeClr val="accent3"/>
                </a:solidFill>
                <a:latin typeface="微软雅黑" panose="020B0503020204020204" pitchFamily="34" charset="-122"/>
                <a:ea typeface="微软雅黑" panose="020B0503020204020204" pitchFamily="34" charset="-122"/>
                <a:cs typeface="Calibri"/>
              </a:rPr>
              <a:t>题</a:t>
            </a:r>
            <a:endParaRPr lang="en-US" sz="1600" b="1" dirty="0">
              <a:solidFill>
                <a:schemeClr val="accent3"/>
              </a:solidFill>
              <a:latin typeface="微软雅黑" panose="020B0503020204020204" pitchFamily="34" charset="-122"/>
              <a:ea typeface="微软雅黑" panose="020B0503020204020204" pitchFamily="34" charset="-122"/>
              <a:cs typeface="Calibri"/>
            </a:endParaRPr>
          </a:p>
        </p:txBody>
      </p:sp>
      <p:sp>
        <p:nvSpPr>
          <p:cNvPr id="18" name="TextBox 17"/>
          <p:cNvSpPr txBox="1"/>
          <p:nvPr/>
        </p:nvSpPr>
        <p:spPr>
          <a:xfrm>
            <a:off x="6336453" y="2800425"/>
            <a:ext cx="1547915" cy="446276"/>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微软雅黑" pitchFamily="34" charset="-122"/>
                <a:ea typeface="微软雅黑" panose="020B0503020204020204" pitchFamily="34" charset="-122"/>
              </a:rPr>
              <a:t>单击</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此处文本单击添加文本</a:t>
            </a: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文本</a:t>
            </a:r>
            <a:endParaRPr lang="en-US" sz="1000"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grpSp>
        <p:nvGrpSpPr>
          <p:cNvPr id="19" name="组合 18"/>
          <p:cNvGrpSpPr/>
          <p:nvPr/>
        </p:nvGrpSpPr>
        <p:grpSpPr>
          <a:xfrm>
            <a:off x="5364089" y="3506113"/>
            <a:ext cx="759798" cy="759798"/>
            <a:chOff x="304800" y="673100"/>
            <a:chExt cx="4000500" cy="4000500"/>
          </a:xfrm>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椭圆 2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14"/>
          <p:cNvSpPr>
            <a:spLocks noChangeArrowheads="1"/>
          </p:cNvSpPr>
          <p:nvPr/>
        </p:nvSpPr>
        <p:spPr bwMode="auto">
          <a:xfrm>
            <a:off x="5436096" y="3619580"/>
            <a:ext cx="6270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smtClean="0">
                <a:solidFill>
                  <a:schemeClr val="accent5"/>
                </a:solidFill>
                <a:latin typeface="微软雅黑" panose="020B0503020204020204" pitchFamily="34" charset="-122"/>
                <a:ea typeface="微软雅黑" panose="020B0503020204020204" pitchFamily="34" charset="-122"/>
                <a:sym typeface="方正兰亭粗黑_GBK" charset="-122"/>
              </a:rPr>
              <a:t>03</a:t>
            </a:r>
            <a:endParaRPr lang="en-US" altLang="zh-CN" sz="2800" b="1" dirty="0">
              <a:solidFill>
                <a:schemeClr val="accent5"/>
              </a:solidFill>
              <a:latin typeface="微软雅黑" panose="020B0503020204020204" pitchFamily="34" charset="-122"/>
              <a:ea typeface="微软雅黑" panose="020B0503020204020204" pitchFamily="34" charset="-122"/>
              <a:sym typeface="方正兰亭粗黑_GBK" charset="-122"/>
            </a:endParaRPr>
          </a:p>
        </p:txBody>
      </p:sp>
      <p:sp>
        <p:nvSpPr>
          <p:cNvPr id="23" name="TextBox 22"/>
          <p:cNvSpPr txBox="1"/>
          <p:nvPr/>
        </p:nvSpPr>
        <p:spPr>
          <a:xfrm>
            <a:off x="6364402" y="3533143"/>
            <a:ext cx="1519966" cy="292388"/>
          </a:xfrm>
          <a:prstGeom prst="rect">
            <a:avLst/>
          </a:prstGeom>
          <a:noFill/>
        </p:spPr>
        <p:txBody>
          <a:bodyPr wrap="square" lIns="0" rIns="0" bIns="0" rtlCol="0">
            <a:spAutoFit/>
          </a:bodyPr>
          <a:lstStyle/>
          <a:p>
            <a:pPr>
              <a:tabLst>
                <a:tab pos="1025525" algn="l"/>
              </a:tabLst>
            </a:pPr>
            <a:r>
              <a:rPr lang="zh-CN" altLang="en-US" sz="1600" b="1" dirty="0" smtClean="0">
                <a:solidFill>
                  <a:schemeClr val="accent5"/>
                </a:solidFill>
                <a:latin typeface="微软雅黑" panose="020B0503020204020204" pitchFamily="34" charset="-122"/>
                <a:ea typeface="微软雅黑" panose="020B0503020204020204" pitchFamily="34" charset="-122"/>
                <a:cs typeface="Calibri"/>
              </a:rPr>
              <a:t>填加标</a:t>
            </a:r>
            <a:r>
              <a:rPr lang="zh-CN" altLang="en-US" sz="1600" b="1" dirty="0">
                <a:solidFill>
                  <a:schemeClr val="accent5"/>
                </a:solidFill>
                <a:latin typeface="微软雅黑" panose="020B0503020204020204" pitchFamily="34" charset="-122"/>
                <a:ea typeface="微软雅黑" panose="020B0503020204020204" pitchFamily="34" charset="-122"/>
                <a:cs typeface="Calibri"/>
              </a:rPr>
              <a:t>题</a:t>
            </a:r>
            <a:endParaRPr lang="en-US" sz="1600" b="1" dirty="0">
              <a:solidFill>
                <a:schemeClr val="accent5"/>
              </a:solidFill>
              <a:latin typeface="微软雅黑" panose="020B0503020204020204" pitchFamily="34" charset="-122"/>
              <a:ea typeface="微软雅黑" panose="020B0503020204020204" pitchFamily="34" charset="-122"/>
              <a:cs typeface="Calibri"/>
            </a:endParaRPr>
          </a:p>
        </p:txBody>
      </p:sp>
      <p:sp>
        <p:nvSpPr>
          <p:cNvPr id="24" name="TextBox 23"/>
          <p:cNvSpPr txBox="1"/>
          <p:nvPr/>
        </p:nvSpPr>
        <p:spPr>
          <a:xfrm>
            <a:off x="6336453" y="3837345"/>
            <a:ext cx="1547915" cy="446276"/>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微软雅黑" pitchFamily="34" charset="-122"/>
                <a:ea typeface="微软雅黑" panose="020B0503020204020204" pitchFamily="34" charset="-122"/>
              </a:rPr>
              <a:t>单击</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此处文本单击添加文本</a:t>
            </a: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文本</a:t>
            </a:r>
            <a:endParaRPr lang="en-US" sz="1000"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spTree>
    <p:extLst>
      <p:ext uri="{BB962C8B-B14F-4D97-AF65-F5344CB8AC3E}">
        <p14:creationId xmlns:p14="http://schemas.microsoft.com/office/powerpoint/2010/main" val="1615093322"/>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14:presetBounceEnd="40000">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14:bounceEnd="40000">
                                          <p:cBhvr additive="base">
                                            <p:cTn id="13" dur="500" fill="hold"/>
                                            <p:tgtEl>
                                              <p:spTgt spid="7"/>
                                            </p:tgtEl>
                                            <p:attrNameLst>
                                              <p:attrName>ppt_x</p:attrName>
                                            </p:attrNameLst>
                                          </p:cBhvr>
                                          <p:tavLst>
                                            <p:tav tm="0">
                                              <p:val>
                                                <p:strVal val="1+#ppt_w/2"/>
                                              </p:val>
                                            </p:tav>
                                            <p:tav tm="100000">
                                              <p:val>
                                                <p:strVal val="#ppt_x"/>
                                              </p:val>
                                            </p:tav>
                                          </p:tavLst>
                                        </p:anim>
                                        <p:anim calcmode="lin" valueType="num" p14:bounceEnd="40000">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childTnLst>
                              </p:cTn>
                            </p:par>
                            <p:par>
                              <p:cTn id="31" fill="hold">
                                <p:stCondLst>
                                  <p:cond delay="500"/>
                                </p:stCondLst>
                                <p:childTnLst>
                                  <p:par>
                                    <p:cTn id="32" presetID="2" presetClass="entr" presetSubtype="2" fill="hold" nodeType="afterEffect" p14:presetBounceEnd="40000">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14:bounceEnd="40000">
                                          <p:cBhvr additive="base">
                                            <p:cTn id="34" dur="500" fill="hold"/>
                                            <p:tgtEl>
                                              <p:spTgt spid="13"/>
                                            </p:tgtEl>
                                            <p:attrNameLst>
                                              <p:attrName>ppt_x</p:attrName>
                                            </p:attrNameLst>
                                          </p:cBhvr>
                                          <p:tavLst>
                                            <p:tav tm="0">
                                              <p:val>
                                                <p:strVal val="1+#ppt_w/2"/>
                                              </p:val>
                                            </p:tav>
                                            <p:tav tm="100000">
                                              <p:val>
                                                <p:strVal val="#ppt_x"/>
                                              </p:val>
                                            </p:tav>
                                          </p:tavLst>
                                        </p:anim>
                                        <p:anim calcmode="lin" valueType="num" p14:bounceEnd="40000">
                                          <p:cBhvr additive="base">
                                            <p:cTn id="35" dur="500" fill="hold"/>
                                            <p:tgtEl>
                                              <p:spTgt spid="13"/>
                                            </p:tgtEl>
                                            <p:attrNameLst>
                                              <p:attrName>ppt_y</p:attrName>
                                            </p:attrNameLst>
                                          </p:cBhvr>
                                          <p:tavLst>
                                            <p:tav tm="0">
                                              <p:val>
                                                <p:strVal val="#ppt_y"/>
                                              </p:val>
                                            </p:tav>
                                            <p:tav tm="100000">
                                              <p:val>
                                                <p:strVal val="#ppt_y"/>
                                              </p:val>
                                            </p:tav>
                                          </p:tavLst>
                                        </p:anim>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childTnLst>
                              </p:cTn>
                            </p:par>
                            <p:par>
                              <p:cTn id="52" fill="hold">
                                <p:stCondLst>
                                  <p:cond delay="500"/>
                                </p:stCondLst>
                                <p:childTnLst>
                                  <p:par>
                                    <p:cTn id="53" presetID="2" presetClass="entr" presetSubtype="2" fill="hold" nodeType="afterEffect" p14:presetBounceEnd="40000">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14:bounceEnd="40000">
                                          <p:cBhvr additive="base">
                                            <p:cTn id="55" dur="500" fill="hold"/>
                                            <p:tgtEl>
                                              <p:spTgt spid="19"/>
                                            </p:tgtEl>
                                            <p:attrNameLst>
                                              <p:attrName>ppt_x</p:attrName>
                                            </p:attrNameLst>
                                          </p:cBhvr>
                                          <p:tavLst>
                                            <p:tav tm="0">
                                              <p:val>
                                                <p:strVal val="1+#ppt_w/2"/>
                                              </p:val>
                                            </p:tav>
                                            <p:tav tm="100000">
                                              <p:val>
                                                <p:strVal val="#ppt_x"/>
                                              </p:val>
                                            </p:tav>
                                          </p:tavLst>
                                        </p:anim>
                                        <p:anim calcmode="lin" valueType="num" p14:bounceEnd="40000">
                                          <p:cBhvr additive="base">
                                            <p:cTn id="56" dur="500" fill="hold"/>
                                            <p:tgtEl>
                                              <p:spTgt spid="19"/>
                                            </p:tgtEl>
                                            <p:attrNameLst>
                                              <p:attrName>ppt_y</p:attrName>
                                            </p:attrNameLst>
                                          </p:cBhvr>
                                          <p:tavLst>
                                            <p:tav tm="0">
                                              <p:val>
                                                <p:strVal val="#ppt_y"/>
                                              </p:val>
                                            </p:tav>
                                            <p:tav tm="100000">
                                              <p:val>
                                                <p:strVal val="#ppt_y"/>
                                              </p:val>
                                            </p:tav>
                                          </p:tavLst>
                                        </p:anim>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10" grpId="0" bldLvl="0" autoUpdateAnimBg="0"/>
          <p:bldP spid="11" grpId="0"/>
          <p:bldP spid="12" grpId="0"/>
          <p:bldP spid="16" grpId="0" bldLvl="0" autoUpdateAnimBg="0"/>
          <p:bldP spid="17" grpId="0"/>
          <p:bldP spid="18" grpId="0"/>
          <p:bldP spid="22" grpId="0" bldLvl="0" autoUpdateAnimBg="0"/>
          <p:bldP spid="23" grpId="0"/>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childTnLst>
                              </p:cTn>
                            </p:par>
                            <p:par>
                              <p:cTn id="31" fill="hold">
                                <p:stCondLst>
                                  <p:cond delay="500"/>
                                </p:stCondLst>
                                <p:childTnLst>
                                  <p:par>
                                    <p:cTn id="32" presetID="2" presetClass="entr" presetSubtype="2"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1+#ppt_w/2"/>
                                              </p:val>
                                            </p:tav>
                                            <p:tav tm="100000">
                                              <p:val>
                                                <p:strVal val="#ppt_x"/>
                                              </p:val>
                                            </p:tav>
                                          </p:tavLst>
                                        </p:anim>
                                        <p:anim calcmode="lin" valueType="num">
                                          <p:cBhvr additive="base">
                                            <p:cTn id="35" dur="500" fill="hold"/>
                                            <p:tgtEl>
                                              <p:spTgt spid="13"/>
                                            </p:tgtEl>
                                            <p:attrNameLst>
                                              <p:attrName>ppt_y</p:attrName>
                                            </p:attrNameLst>
                                          </p:cBhvr>
                                          <p:tavLst>
                                            <p:tav tm="0">
                                              <p:val>
                                                <p:strVal val="#ppt_y"/>
                                              </p:val>
                                            </p:tav>
                                            <p:tav tm="100000">
                                              <p:val>
                                                <p:strVal val="#ppt_y"/>
                                              </p:val>
                                            </p:tav>
                                          </p:tavLst>
                                        </p:anim>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childTnLst>
                              </p:cTn>
                            </p:par>
                            <p:par>
                              <p:cTn id="52" fill="hold">
                                <p:stCondLst>
                                  <p:cond delay="500"/>
                                </p:stCondLst>
                                <p:childTnLst>
                                  <p:par>
                                    <p:cTn id="53" presetID="2" presetClass="entr" presetSubtype="2"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1+#ppt_w/2"/>
                                              </p:val>
                                            </p:tav>
                                            <p:tav tm="100000">
                                              <p:val>
                                                <p:strVal val="#ppt_x"/>
                                              </p:val>
                                            </p:tav>
                                          </p:tavLst>
                                        </p:anim>
                                        <p:anim calcmode="lin" valueType="num">
                                          <p:cBhvr additive="base">
                                            <p:cTn id="56" dur="500" fill="hold"/>
                                            <p:tgtEl>
                                              <p:spTgt spid="19"/>
                                            </p:tgtEl>
                                            <p:attrNameLst>
                                              <p:attrName>ppt_y</p:attrName>
                                            </p:attrNameLst>
                                          </p:cBhvr>
                                          <p:tavLst>
                                            <p:tav tm="0">
                                              <p:val>
                                                <p:strVal val="#ppt_y"/>
                                              </p:val>
                                            </p:tav>
                                            <p:tav tm="100000">
                                              <p:val>
                                                <p:strVal val="#ppt_y"/>
                                              </p:val>
                                            </p:tav>
                                          </p:tavLst>
                                        </p:anim>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10" grpId="0" bldLvl="0" autoUpdateAnimBg="0"/>
          <p:bldP spid="11" grpId="0"/>
          <p:bldP spid="12" grpId="0"/>
          <p:bldP spid="16" grpId="0" bldLvl="0" autoUpdateAnimBg="0"/>
          <p:bldP spid="17" grpId="0"/>
          <p:bldP spid="18" grpId="0"/>
          <p:bldP spid="22" grpId="0" bldLvl="0" autoUpdateAnimBg="0"/>
          <p:bldP spid="23" grpId="0"/>
          <p:bldP spid="24"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a:spLocks/>
          </p:cNvSpPr>
          <p:nvPr/>
        </p:nvSpPr>
        <p:spPr bwMode="auto">
          <a:xfrm>
            <a:off x="3923932" y="1203600"/>
            <a:ext cx="847041" cy="3331405"/>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gradFill flip="none" rotWithShape="1">
            <a:gsLst>
              <a:gs pos="0">
                <a:schemeClr val="bg1"/>
              </a:gs>
              <a:gs pos="100000">
                <a:schemeClr val="bg1">
                  <a:lumMod val="85000"/>
                </a:schemeClr>
              </a:gs>
            </a:gsLst>
            <a:lin ang="0" scaled="1"/>
            <a:tileRect/>
          </a:gradFill>
          <a:ln w="12700">
            <a:gradFill>
              <a:gsLst>
                <a:gs pos="0">
                  <a:schemeClr val="bg1"/>
                </a:gs>
                <a:gs pos="100000">
                  <a:schemeClr val="bg1">
                    <a:lumMod val="85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mn-lt"/>
              <a:ea typeface="+mn-ea"/>
            </a:endParaRPr>
          </a:p>
        </p:txBody>
      </p:sp>
      <p:sp>
        <p:nvSpPr>
          <p:cNvPr id="12" name="圆角矩形 11"/>
          <p:cNvSpPr/>
          <p:nvPr/>
        </p:nvSpPr>
        <p:spPr>
          <a:xfrm>
            <a:off x="5076056" y="1275607"/>
            <a:ext cx="3168352" cy="469958"/>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effectLst>
                <a:outerShdw blurRad="431800" dist="419100" dir="8100000" algn="tr" rotWithShape="0">
                  <a:prstClr val="black">
                    <a:alpha val="40000"/>
                  </a:prstClr>
                </a:outerShdw>
              </a:effectLst>
              <a:ea typeface="微软雅黑" pitchFamily="34" charset="-122"/>
            </a:endParaRPr>
          </a:p>
        </p:txBody>
      </p:sp>
      <p:sp>
        <p:nvSpPr>
          <p:cNvPr id="13" name="圆角矩形 12"/>
          <p:cNvSpPr/>
          <p:nvPr/>
        </p:nvSpPr>
        <p:spPr>
          <a:xfrm>
            <a:off x="5076056" y="1834315"/>
            <a:ext cx="3168352" cy="469958"/>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effectLst>
                <a:outerShdw blurRad="431800" dist="419100" dir="8100000" algn="tr" rotWithShape="0">
                  <a:prstClr val="black">
                    <a:alpha val="40000"/>
                  </a:prstClr>
                </a:outerShdw>
              </a:effectLst>
              <a:ea typeface="微软雅黑" pitchFamily="34" charset="-122"/>
            </a:endParaRPr>
          </a:p>
        </p:txBody>
      </p:sp>
      <p:sp>
        <p:nvSpPr>
          <p:cNvPr id="14" name="圆角矩形 13"/>
          <p:cNvSpPr/>
          <p:nvPr/>
        </p:nvSpPr>
        <p:spPr>
          <a:xfrm>
            <a:off x="5076056" y="2393023"/>
            <a:ext cx="3168352" cy="469958"/>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effectLst>
                <a:outerShdw blurRad="431800" dist="419100" dir="8100000" algn="tr" rotWithShape="0">
                  <a:prstClr val="black">
                    <a:alpha val="40000"/>
                  </a:prstClr>
                </a:outerShdw>
              </a:effectLst>
              <a:ea typeface="微软雅黑" pitchFamily="34" charset="-122"/>
            </a:endParaRPr>
          </a:p>
        </p:txBody>
      </p:sp>
      <p:sp>
        <p:nvSpPr>
          <p:cNvPr id="15" name="圆角矩形 14"/>
          <p:cNvSpPr/>
          <p:nvPr/>
        </p:nvSpPr>
        <p:spPr>
          <a:xfrm>
            <a:off x="5076056" y="2951731"/>
            <a:ext cx="3168352" cy="469958"/>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effectLst>
                <a:outerShdw blurRad="431800" dist="419100" dir="8100000" algn="tr" rotWithShape="0">
                  <a:prstClr val="black">
                    <a:alpha val="40000"/>
                  </a:prstClr>
                </a:outerShdw>
              </a:effectLst>
              <a:ea typeface="微软雅黑" pitchFamily="34" charset="-122"/>
            </a:endParaRPr>
          </a:p>
        </p:txBody>
      </p:sp>
      <p:sp>
        <p:nvSpPr>
          <p:cNvPr id="16" name="圆角矩形 15"/>
          <p:cNvSpPr/>
          <p:nvPr/>
        </p:nvSpPr>
        <p:spPr>
          <a:xfrm>
            <a:off x="5076056" y="3510439"/>
            <a:ext cx="3168352" cy="469958"/>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effectLst>
                <a:outerShdw blurRad="431800" dist="419100" dir="8100000" algn="tr" rotWithShape="0">
                  <a:prstClr val="black">
                    <a:alpha val="40000"/>
                  </a:prstClr>
                </a:outerShdw>
              </a:effectLst>
              <a:ea typeface="微软雅黑" pitchFamily="34" charset="-122"/>
            </a:endParaRPr>
          </a:p>
        </p:txBody>
      </p:sp>
      <p:sp>
        <p:nvSpPr>
          <p:cNvPr id="18" name="圆角矩形 17"/>
          <p:cNvSpPr/>
          <p:nvPr/>
        </p:nvSpPr>
        <p:spPr>
          <a:xfrm>
            <a:off x="5076056" y="4083919"/>
            <a:ext cx="3168352" cy="469958"/>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effectLst>
                <a:outerShdw blurRad="431800" dist="419100" dir="8100000" algn="tr" rotWithShape="0">
                  <a:prstClr val="black">
                    <a:alpha val="40000"/>
                  </a:prstClr>
                </a:outerShdw>
              </a:effectLst>
              <a:ea typeface="微软雅黑" pitchFamily="34" charset="-122"/>
            </a:endParaRPr>
          </a:p>
        </p:txBody>
      </p:sp>
      <p:sp>
        <p:nvSpPr>
          <p:cNvPr id="19" name="TextBox 18"/>
          <p:cNvSpPr txBox="1"/>
          <p:nvPr/>
        </p:nvSpPr>
        <p:spPr>
          <a:xfrm>
            <a:off x="5426918" y="1433643"/>
            <a:ext cx="2313434" cy="161583"/>
          </a:xfrm>
          <a:prstGeom prst="rect">
            <a:avLst/>
          </a:prstGeom>
          <a:noFill/>
        </p:spPr>
        <p:txBody>
          <a:bodyPr wrap="square" lIns="0" tIns="0" rIns="0" bIns="0" rtlCol="0">
            <a:spAutoFit/>
          </a:bodyPr>
          <a:lstStyle/>
          <a:p>
            <a:pPr algn="just"/>
            <a:r>
              <a:rPr lang="zh-CN" altLang="en-US" sz="1050" dirty="0" smtClean="0">
                <a:solidFill>
                  <a:schemeClr val="tx1">
                    <a:lumMod val="75000"/>
                    <a:lumOff val="25000"/>
                  </a:schemeClr>
                </a:solidFill>
                <a:latin typeface="微软雅黑" pitchFamily="34" charset="-122"/>
                <a:ea typeface="微软雅黑" pitchFamily="34" charset="-122"/>
              </a:rPr>
              <a:t>单击此处填加文字内</a:t>
            </a:r>
            <a:r>
              <a:rPr lang="zh-CN" altLang="en-US" sz="1050" dirty="0">
                <a:solidFill>
                  <a:schemeClr val="tx1">
                    <a:lumMod val="75000"/>
                    <a:lumOff val="25000"/>
                  </a:schemeClr>
                </a:solidFill>
                <a:latin typeface="微软雅黑" pitchFamily="34" charset="-122"/>
                <a:ea typeface="微软雅黑" pitchFamily="34" charset="-122"/>
              </a:rPr>
              <a:t>容</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20" name="TextBox 19"/>
          <p:cNvSpPr txBox="1"/>
          <p:nvPr/>
        </p:nvSpPr>
        <p:spPr>
          <a:xfrm>
            <a:off x="5426918" y="1992351"/>
            <a:ext cx="2313434" cy="161583"/>
          </a:xfrm>
          <a:prstGeom prst="rect">
            <a:avLst/>
          </a:prstGeom>
          <a:noFill/>
        </p:spPr>
        <p:txBody>
          <a:bodyPr wrap="square" lIns="0" tIns="0" rIns="0" bIns="0" rtlCol="0">
            <a:spAutoFit/>
          </a:bodyPr>
          <a:lstStyle/>
          <a:p>
            <a:pPr algn="just"/>
            <a:r>
              <a:rPr lang="zh-CN" altLang="en-US" sz="1050" dirty="0">
                <a:solidFill>
                  <a:schemeClr val="tx1">
                    <a:lumMod val="75000"/>
                    <a:lumOff val="25000"/>
                  </a:schemeClr>
                </a:solidFill>
                <a:latin typeface="微软雅黑" pitchFamily="34" charset="-122"/>
                <a:ea typeface="微软雅黑" pitchFamily="34" charset="-122"/>
              </a:rPr>
              <a:t>单击此处填加文字内容</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21" name="TextBox 20"/>
          <p:cNvSpPr txBox="1"/>
          <p:nvPr/>
        </p:nvSpPr>
        <p:spPr>
          <a:xfrm>
            <a:off x="5426918" y="2551059"/>
            <a:ext cx="2313434" cy="161583"/>
          </a:xfrm>
          <a:prstGeom prst="rect">
            <a:avLst/>
          </a:prstGeom>
          <a:noFill/>
        </p:spPr>
        <p:txBody>
          <a:bodyPr wrap="square" lIns="0" tIns="0" rIns="0" bIns="0" rtlCol="0">
            <a:spAutoFit/>
          </a:bodyPr>
          <a:lstStyle/>
          <a:p>
            <a:pPr algn="just"/>
            <a:r>
              <a:rPr lang="zh-CN" altLang="en-US" sz="1050" dirty="0">
                <a:solidFill>
                  <a:schemeClr val="tx1">
                    <a:lumMod val="75000"/>
                    <a:lumOff val="25000"/>
                  </a:schemeClr>
                </a:solidFill>
                <a:latin typeface="微软雅黑" pitchFamily="34" charset="-122"/>
                <a:ea typeface="微软雅黑" pitchFamily="34" charset="-122"/>
              </a:rPr>
              <a:t>单击此处填加文字内容</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22" name="TextBox 21"/>
          <p:cNvSpPr txBox="1"/>
          <p:nvPr/>
        </p:nvSpPr>
        <p:spPr>
          <a:xfrm>
            <a:off x="5426918" y="3109767"/>
            <a:ext cx="2313434" cy="161583"/>
          </a:xfrm>
          <a:prstGeom prst="rect">
            <a:avLst/>
          </a:prstGeom>
          <a:noFill/>
        </p:spPr>
        <p:txBody>
          <a:bodyPr wrap="square" lIns="0" tIns="0" rIns="0" bIns="0" rtlCol="0">
            <a:spAutoFit/>
          </a:bodyPr>
          <a:lstStyle/>
          <a:p>
            <a:pPr algn="just"/>
            <a:r>
              <a:rPr lang="zh-CN" altLang="en-US" sz="1050" dirty="0">
                <a:solidFill>
                  <a:schemeClr val="tx1">
                    <a:lumMod val="75000"/>
                    <a:lumOff val="25000"/>
                  </a:schemeClr>
                </a:solidFill>
                <a:latin typeface="微软雅黑" pitchFamily="34" charset="-122"/>
                <a:ea typeface="微软雅黑" pitchFamily="34" charset="-122"/>
              </a:rPr>
              <a:t>单击此处填加文字内容</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23" name="TextBox 22"/>
          <p:cNvSpPr txBox="1"/>
          <p:nvPr/>
        </p:nvSpPr>
        <p:spPr>
          <a:xfrm>
            <a:off x="5426918" y="3668475"/>
            <a:ext cx="2313434" cy="161583"/>
          </a:xfrm>
          <a:prstGeom prst="rect">
            <a:avLst/>
          </a:prstGeom>
          <a:noFill/>
        </p:spPr>
        <p:txBody>
          <a:bodyPr wrap="square" lIns="0" tIns="0" rIns="0" bIns="0" rtlCol="0">
            <a:spAutoFit/>
          </a:bodyPr>
          <a:lstStyle/>
          <a:p>
            <a:pPr algn="just"/>
            <a:r>
              <a:rPr lang="zh-CN" altLang="en-US" sz="1050" dirty="0">
                <a:solidFill>
                  <a:schemeClr val="tx1">
                    <a:lumMod val="75000"/>
                    <a:lumOff val="25000"/>
                  </a:schemeClr>
                </a:solidFill>
                <a:latin typeface="微软雅黑" pitchFamily="34" charset="-122"/>
                <a:ea typeface="微软雅黑" pitchFamily="34" charset="-122"/>
              </a:rPr>
              <a:t>单击此处填加文字内容</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25" name="TextBox 24"/>
          <p:cNvSpPr txBox="1"/>
          <p:nvPr/>
        </p:nvSpPr>
        <p:spPr>
          <a:xfrm>
            <a:off x="5426918" y="4241955"/>
            <a:ext cx="2313434" cy="161583"/>
          </a:xfrm>
          <a:prstGeom prst="rect">
            <a:avLst/>
          </a:prstGeom>
          <a:noFill/>
        </p:spPr>
        <p:txBody>
          <a:bodyPr wrap="square" lIns="0" tIns="0" rIns="0" bIns="0" rtlCol="0">
            <a:spAutoFit/>
          </a:bodyPr>
          <a:lstStyle/>
          <a:p>
            <a:pPr algn="just"/>
            <a:r>
              <a:rPr lang="en-US" altLang="zh-CN" sz="1050" dirty="0" smtClean="0">
                <a:solidFill>
                  <a:schemeClr val="tx1">
                    <a:lumMod val="75000"/>
                    <a:lumOff val="25000"/>
                  </a:schemeClr>
                </a:solidFill>
                <a:latin typeface="微软雅黑" pitchFamily="34" charset="-122"/>
                <a:ea typeface="微软雅黑" pitchFamily="34" charset="-122"/>
              </a:rPr>
              <a:t>…………</a:t>
            </a:r>
          </a:p>
        </p:txBody>
      </p:sp>
      <p:grpSp>
        <p:nvGrpSpPr>
          <p:cNvPr id="26" name="组合 25"/>
          <p:cNvGrpSpPr/>
          <p:nvPr/>
        </p:nvGrpSpPr>
        <p:grpSpPr>
          <a:xfrm>
            <a:off x="1404526" y="1059582"/>
            <a:ext cx="1901750" cy="1901746"/>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椭圆 2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extBox 2"/>
          <p:cNvSpPr txBox="1"/>
          <p:nvPr/>
        </p:nvSpPr>
        <p:spPr>
          <a:xfrm>
            <a:off x="1344144" y="1453302"/>
            <a:ext cx="1997348" cy="1231106"/>
          </a:xfrm>
          <a:prstGeom prst="rect">
            <a:avLst/>
          </a:prstGeom>
          <a:noFill/>
        </p:spPr>
        <p:txBody>
          <a:bodyPr wrap="square" lIns="0" tIns="0" rIns="0" bIns="0" rtlCol="0">
            <a:spAutoFit/>
          </a:bodyPr>
          <a:lstStyle/>
          <a:p>
            <a:pPr algn="ctr"/>
            <a:r>
              <a:rPr lang="zh-CN" altLang="en-US" sz="4000" b="1" dirty="0" smtClean="0">
                <a:solidFill>
                  <a:schemeClr val="accent2"/>
                </a:solidFill>
                <a:latin typeface="微软雅黑" pitchFamily="34" charset="-122"/>
                <a:ea typeface="微软雅黑" pitchFamily="34" charset="-122"/>
              </a:rPr>
              <a:t>问题</a:t>
            </a:r>
            <a:endParaRPr lang="en-US" altLang="zh-CN" sz="4000" b="1" dirty="0" smtClean="0">
              <a:solidFill>
                <a:schemeClr val="accent2"/>
              </a:solidFill>
              <a:latin typeface="微软雅黑" pitchFamily="34" charset="-122"/>
              <a:ea typeface="微软雅黑" pitchFamily="34" charset="-122"/>
            </a:endParaRPr>
          </a:p>
          <a:p>
            <a:pPr algn="ctr"/>
            <a:r>
              <a:rPr lang="zh-CN" altLang="en-US" sz="4000" b="1" dirty="0" smtClean="0">
                <a:solidFill>
                  <a:schemeClr val="accent2"/>
                </a:solidFill>
                <a:latin typeface="微软雅黑" pitchFamily="34" charset="-122"/>
                <a:ea typeface="微软雅黑" pitchFamily="34" charset="-122"/>
              </a:rPr>
              <a:t>分析</a:t>
            </a:r>
            <a:endParaRPr lang="zh-CN" altLang="en-US" sz="4000" b="1" dirty="0">
              <a:solidFill>
                <a:schemeClr val="accent2"/>
              </a:solidFill>
              <a:latin typeface="微软雅黑" pitchFamily="34" charset="-122"/>
              <a:ea typeface="微软雅黑" pitchFamily="34" charset="-122"/>
            </a:endParaRPr>
          </a:p>
        </p:txBody>
      </p:sp>
      <p:sp>
        <p:nvSpPr>
          <p:cNvPr id="30" name="TextBox 29"/>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问题分析</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1" name="Image 12" descr="Divider Right.png"/>
          <p:cNvPicPr>
            <a:picLocks noChangeAspect="1"/>
          </p:cNvPicPr>
          <p:nvPr/>
        </p:nvPicPr>
        <p:blipFill>
          <a:blip r:embed="rId3"/>
          <a:stretch>
            <a:fillRect/>
          </a:stretch>
        </p:blipFill>
        <p:spPr>
          <a:xfrm flipH="1">
            <a:off x="2267744" y="457546"/>
            <a:ext cx="1523362" cy="52721"/>
          </a:xfrm>
          <a:prstGeom prst="rect">
            <a:avLst/>
          </a:prstGeom>
        </p:spPr>
      </p:pic>
      <p:sp>
        <p:nvSpPr>
          <p:cNvPr id="32"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3" name="Image 12" descr="Divider Right.png"/>
          <p:cNvPicPr>
            <a:picLocks noChangeAspect="1"/>
          </p:cNvPicPr>
          <p:nvPr/>
        </p:nvPicPr>
        <p:blipFill>
          <a:blip r:embed="rId3"/>
          <a:stretch>
            <a:fillRect/>
          </a:stretch>
        </p:blipFill>
        <p:spPr>
          <a:xfrm rot="10800000" flipH="1">
            <a:off x="5292080" y="457546"/>
            <a:ext cx="1523362" cy="52721"/>
          </a:xfrm>
          <a:prstGeom prst="rect">
            <a:avLst/>
          </a:prstGeom>
        </p:spPr>
      </p:pic>
      <p:sp>
        <p:nvSpPr>
          <p:cNvPr id="35" name="TextBox 34"/>
          <p:cNvSpPr txBox="1"/>
          <p:nvPr/>
        </p:nvSpPr>
        <p:spPr>
          <a:xfrm>
            <a:off x="1550552" y="3148394"/>
            <a:ext cx="1584176" cy="215444"/>
          </a:xfrm>
          <a:prstGeom prst="rect">
            <a:avLst/>
          </a:prstGeom>
          <a:noFill/>
        </p:spPr>
        <p:txBody>
          <a:bodyPr wrap="square" lIns="0" tIns="0" rIns="0" bIns="0" rtlCol="0">
            <a:spAutoFit/>
          </a:bodyPr>
          <a:lstStyle/>
          <a:p>
            <a:pPr algn="ctr"/>
            <a:r>
              <a:rPr lang="zh-CN" altLang="en-US" sz="1400" b="1" dirty="0" smtClean="0">
                <a:latin typeface="微软雅黑" pitchFamily="34" charset="-122"/>
                <a:ea typeface="微软雅黑" pitchFamily="34" charset="-122"/>
              </a:rPr>
              <a:t>存在问题一？</a:t>
            </a:r>
            <a:endParaRPr lang="zh-CN" altLang="en-US" sz="1400" b="1" dirty="0">
              <a:latin typeface="微软雅黑" pitchFamily="34" charset="-122"/>
              <a:ea typeface="微软雅黑" pitchFamily="34" charset="-122"/>
            </a:endParaRPr>
          </a:p>
        </p:txBody>
      </p:sp>
      <p:sp>
        <p:nvSpPr>
          <p:cNvPr id="36" name="TextBox 35"/>
          <p:cNvSpPr txBox="1"/>
          <p:nvPr/>
        </p:nvSpPr>
        <p:spPr>
          <a:xfrm>
            <a:off x="1550552" y="3419009"/>
            <a:ext cx="1584176" cy="215444"/>
          </a:xfrm>
          <a:prstGeom prst="rect">
            <a:avLst/>
          </a:prstGeom>
          <a:noFill/>
        </p:spPr>
        <p:txBody>
          <a:bodyPr wrap="square" lIns="0" tIns="0" rIns="0" bIns="0" rtlCol="0">
            <a:spAutoFit/>
          </a:bodyPr>
          <a:lstStyle/>
          <a:p>
            <a:pPr algn="ctr"/>
            <a:r>
              <a:rPr lang="zh-CN" altLang="en-US" sz="1400" b="1" dirty="0">
                <a:latin typeface="微软雅黑" pitchFamily="34" charset="-122"/>
                <a:ea typeface="微软雅黑" pitchFamily="34" charset="-122"/>
              </a:rPr>
              <a:t>存在</a:t>
            </a:r>
            <a:r>
              <a:rPr lang="zh-CN" altLang="en-US" sz="1400" b="1" dirty="0" smtClean="0">
                <a:latin typeface="微软雅黑" pitchFamily="34" charset="-122"/>
                <a:ea typeface="微软雅黑" pitchFamily="34" charset="-122"/>
              </a:rPr>
              <a:t>问题二？</a:t>
            </a:r>
            <a:endParaRPr lang="zh-CN" altLang="en-US" sz="1400" b="1" dirty="0">
              <a:latin typeface="微软雅黑" pitchFamily="34" charset="-122"/>
              <a:ea typeface="微软雅黑" pitchFamily="34" charset="-122"/>
            </a:endParaRPr>
          </a:p>
        </p:txBody>
      </p:sp>
      <p:sp>
        <p:nvSpPr>
          <p:cNvPr id="37" name="TextBox 36"/>
          <p:cNvSpPr txBox="1"/>
          <p:nvPr/>
        </p:nvSpPr>
        <p:spPr>
          <a:xfrm>
            <a:off x="1550552" y="3707041"/>
            <a:ext cx="1584176" cy="215444"/>
          </a:xfrm>
          <a:prstGeom prst="rect">
            <a:avLst/>
          </a:prstGeom>
          <a:noFill/>
        </p:spPr>
        <p:txBody>
          <a:bodyPr wrap="square" lIns="0" tIns="0" rIns="0" bIns="0" rtlCol="0">
            <a:spAutoFit/>
          </a:bodyPr>
          <a:lstStyle/>
          <a:p>
            <a:pPr algn="ctr"/>
            <a:r>
              <a:rPr lang="zh-CN" altLang="en-US" sz="1400" b="1" dirty="0">
                <a:latin typeface="微软雅黑" pitchFamily="34" charset="-122"/>
                <a:ea typeface="微软雅黑" pitchFamily="34" charset="-122"/>
              </a:rPr>
              <a:t>存在</a:t>
            </a:r>
            <a:r>
              <a:rPr lang="zh-CN" altLang="en-US" sz="1400" b="1" dirty="0" smtClean="0">
                <a:latin typeface="微软雅黑" pitchFamily="34" charset="-122"/>
                <a:ea typeface="微软雅黑" pitchFamily="34" charset="-122"/>
              </a:rPr>
              <a:t>问题三？</a:t>
            </a:r>
            <a:endParaRPr lang="zh-CN" altLang="en-US" sz="1400" b="1" dirty="0">
              <a:latin typeface="微软雅黑" pitchFamily="34" charset="-122"/>
              <a:ea typeface="微软雅黑" pitchFamily="34" charset="-122"/>
            </a:endParaRPr>
          </a:p>
        </p:txBody>
      </p:sp>
      <p:cxnSp>
        <p:nvCxnSpPr>
          <p:cNvPr id="38" name="直接连接符 37"/>
          <p:cNvCxnSpPr/>
          <p:nvPr/>
        </p:nvCxnSpPr>
        <p:spPr>
          <a:xfrm>
            <a:off x="938484" y="4011910"/>
            <a:ext cx="2808312"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38484" y="4118614"/>
            <a:ext cx="2808312" cy="384721"/>
          </a:xfrm>
          <a:prstGeom prst="rect">
            <a:avLst/>
          </a:prstGeom>
          <a:noFill/>
        </p:spPr>
        <p:txBody>
          <a:bodyPr wrap="square" lIns="0" tIns="0" rIns="0" bIns="0" rtlCol="0">
            <a:spAutoFit/>
          </a:bodyPr>
          <a:lstStyle/>
          <a:p>
            <a:pPr algn="just">
              <a:lnSpc>
                <a:spcPts val="1500"/>
              </a:lnSpc>
            </a:pPr>
            <a:r>
              <a:rPr lang="zh-CN" altLang="en-US" sz="1000" dirty="0" smtClean="0">
                <a:latin typeface="微软雅黑" pitchFamily="34" charset="-122"/>
                <a:ea typeface="微软雅黑" pitchFamily="34" charset="-122"/>
              </a:rPr>
              <a:t>点击输入简要文字内容，文字内容需概括精炼，不用多余的文字修饰，言简意赅的说明分项内容</a:t>
            </a:r>
            <a:r>
              <a:rPr lang="en-US" altLang="zh-CN" sz="1000" dirty="0" smtClean="0">
                <a:latin typeface="微软雅黑" pitchFamily="34" charset="-122"/>
                <a:ea typeface="微软雅黑" pitchFamily="34" charset="-122"/>
              </a:rPr>
              <a:t>……</a:t>
            </a:r>
          </a:p>
        </p:txBody>
      </p:sp>
    </p:spTree>
    <p:extLst>
      <p:ext uri="{BB962C8B-B14F-4D97-AF65-F5344CB8AC3E}">
        <p14:creationId xmlns:p14="http://schemas.microsoft.com/office/powerpoint/2010/main" val="3232988650"/>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anim calcmode="lin" valueType="num">
                                      <p:cBhvr>
                                        <p:cTn id="10" dur="500" fill="hold"/>
                                        <p:tgtEl>
                                          <p:spTgt spid="26"/>
                                        </p:tgtEl>
                                        <p:attrNameLst>
                                          <p:attrName>ppt_x</p:attrName>
                                        </p:attrNameLst>
                                      </p:cBhvr>
                                      <p:tavLst>
                                        <p:tav tm="0">
                                          <p:val>
                                            <p:fltVal val="0.5"/>
                                          </p:val>
                                        </p:tav>
                                        <p:tav tm="100000">
                                          <p:val>
                                            <p:strVal val="#ppt_x"/>
                                          </p:val>
                                        </p:tav>
                                      </p:tavLst>
                                    </p:anim>
                                    <p:anim calcmode="lin" valueType="num">
                                      <p:cBhvr>
                                        <p:cTn id="11" dur="500" fill="hold"/>
                                        <p:tgtEl>
                                          <p:spTgt spid="26"/>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anim calcmode="lin" valueType="num">
                                      <p:cBhvr>
                                        <p:cTn id="16" dur="500" fill="hold"/>
                                        <p:tgtEl>
                                          <p:spTgt spid="3"/>
                                        </p:tgtEl>
                                        <p:attrNameLst>
                                          <p:attrName>ppt_x</p:attrName>
                                        </p:attrNameLst>
                                      </p:cBhvr>
                                      <p:tavLst>
                                        <p:tav tm="0">
                                          <p:val>
                                            <p:strVal val="#ppt_x"/>
                                          </p:val>
                                        </p:tav>
                                        <p:tav tm="100000">
                                          <p:val>
                                            <p:strVal val="#ppt_x"/>
                                          </p:val>
                                        </p:tav>
                                      </p:tavLst>
                                    </p:anim>
                                    <p:anim calcmode="lin" valueType="num">
                                      <p:cBhvr>
                                        <p:cTn id="17" dur="500" fill="hold"/>
                                        <p:tgtEl>
                                          <p:spTgt spid="3"/>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anim calcmode="lin" valueType="num">
                                      <p:cBhvr>
                                        <p:cTn id="22" dur="500" fill="hold"/>
                                        <p:tgtEl>
                                          <p:spTgt spid="35"/>
                                        </p:tgtEl>
                                        <p:attrNameLst>
                                          <p:attrName>ppt_x</p:attrName>
                                        </p:attrNameLst>
                                      </p:cBhvr>
                                      <p:tavLst>
                                        <p:tav tm="0">
                                          <p:val>
                                            <p:strVal val="#ppt_x"/>
                                          </p:val>
                                        </p:tav>
                                        <p:tav tm="100000">
                                          <p:val>
                                            <p:strVal val="#ppt_x"/>
                                          </p:val>
                                        </p:tav>
                                      </p:tavLst>
                                    </p:anim>
                                    <p:anim calcmode="lin" valueType="num">
                                      <p:cBhvr>
                                        <p:cTn id="23" dur="500" fill="hold"/>
                                        <p:tgtEl>
                                          <p:spTgt spid="35"/>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20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anim calcmode="lin" valueType="num">
                                      <p:cBhvr>
                                        <p:cTn id="27" dur="500" fill="hold"/>
                                        <p:tgtEl>
                                          <p:spTgt spid="36"/>
                                        </p:tgtEl>
                                        <p:attrNameLst>
                                          <p:attrName>ppt_x</p:attrName>
                                        </p:attrNameLst>
                                      </p:cBhvr>
                                      <p:tavLst>
                                        <p:tav tm="0">
                                          <p:val>
                                            <p:strVal val="#ppt_x"/>
                                          </p:val>
                                        </p:tav>
                                        <p:tav tm="100000">
                                          <p:val>
                                            <p:strVal val="#ppt_x"/>
                                          </p:val>
                                        </p:tav>
                                      </p:tavLst>
                                    </p:anim>
                                    <p:anim calcmode="lin" valueType="num">
                                      <p:cBhvr>
                                        <p:cTn id="28" dur="500" fill="hold"/>
                                        <p:tgtEl>
                                          <p:spTgt spid="3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40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anim calcmode="lin" valueType="num">
                                      <p:cBhvr>
                                        <p:cTn id="32" dur="500" fill="hold"/>
                                        <p:tgtEl>
                                          <p:spTgt spid="37"/>
                                        </p:tgtEl>
                                        <p:attrNameLst>
                                          <p:attrName>ppt_x</p:attrName>
                                        </p:attrNameLst>
                                      </p:cBhvr>
                                      <p:tavLst>
                                        <p:tav tm="0">
                                          <p:val>
                                            <p:strVal val="#ppt_x"/>
                                          </p:val>
                                        </p:tav>
                                        <p:tav tm="100000">
                                          <p:val>
                                            <p:strVal val="#ppt_x"/>
                                          </p:val>
                                        </p:tav>
                                      </p:tavLst>
                                    </p:anim>
                                    <p:anim calcmode="lin" valueType="num">
                                      <p:cBhvr>
                                        <p:cTn id="33" dur="500" fill="hold"/>
                                        <p:tgtEl>
                                          <p:spTgt spid="37"/>
                                        </p:tgtEl>
                                        <p:attrNameLst>
                                          <p:attrName>ppt_y</p:attrName>
                                        </p:attrNameLst>
                                      </p:cBhvr>
                                      <p:tavLst>
                                        <p:tav tm="0">
                                          <p:val>
                                            <p:strVal val="#ppt_y+.1"/>
                                          </p:val>
                                        </p:tav>
                                        <p:tav tm="100000">
                                          <p:val>
                                            <p:strVal val="#ppt_y"/>
                                          </p:val>
                                        </p:tav>
                                      </p:tavLst>
                                    </p:anim>
                                  </p:childTnLst>
                                </p:cTn>
                              </p:par>
                              <p:par>
                                <p:cTn id="34" presetID="16" presetClass="entr" presetSubtype="37" fill="hold"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barn(outVertical)">
                                      <p:cBhvr>
                                        <p:cTn id="36" dur="500"/>
                                        <p:tgtEl>
                                          <p:spTgt spid="38"/>
                                        </p:tgtEl>
                                      </p:cBhvr>
                                    </p:animEffect>
                                  </p:childTnLst>
                                </p:cTn>
                              </p:par>
                            </p:childTnLst>
                          </p:cTn>
                        </p:par>
                        <p:par>
                          <p:cTn id="37" fill="hold">
                            <p:stCondLst>
                              <p:cond delay="1900"/>
                            </p:stCondLst>
                            <p:childTnLst>
                              <p:par>
                                <p:cTn id="38" presetID="22" presetClass="entr" presetSubtype="8" fill="hold" grpId="0" nodeType="after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left)">
                                      <p:cBhvr>
                                        <p:cTn id="40" dur="300"/>
                                        <p:tgtEl>
                                          <p:spTgt spid="39"/>
                                        </p:tgtEl>
                                      </p:cBhvr>
                                    </p:animEffect>
                                  </p:childTnLst>
                                </p:cTn>
                              </p:par>
                            </p:childTnLst>
                          </p:cTn>
                        </p:par>
                        <p:par>
                          <p:cTn id="41" fill="hold">
                            <p:stCondLst>
                              <p:cond delay="220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par>
                          <p:cTn id="45" fill="hold">
                            <p:stCondLst>
                              <p:cond delay="2700"/>
                            </p:stCondLst>
                            <p:childTnLst>
                              <p:par>
                                <p:cTn id="46" presetID="22" presetClass="entr" presetSubtype="8"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300"/>
                                        <p:tgtEl>
                                          <p:spTgt spid="19"/>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300"/>
                                        <p:tgtEl>
                                          <p:spTgt spid="12"/>
                                        </p:tgtEl>
                                      </p:cBhvr>
                                    </p:animEffec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300"/>
                                        <p:tgtEl>
                                          <p:spTgt spid="2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300"/>
                                        <p:tgtEl>
                                          <p:spTgt spid="13"/>
                                        </p:tgtEl>
                                      </p:cBhvr>
                                    </p:animEffect>
                                  </p:childTnLst>
                                </p:cTn>
                              </p:par>
                            </p:childTnLst>
                          </p:cTn>
                        </p:par>
                        <p:par>
                          <p:cTn id="59" fill="hold">
                            <p:stCondLst>
                              <p:cond delay="3300"/>
                            </p:stCondLst>
                            <p:childTnLst>
                              <p:par>
                                <p:cTn id="60" presetID="22" presetClass="entr" presetSubtype="8" fill="hold" grpId="0" nodeType="after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left)">
                                      <p:cBhvr>
                                        <p:cTn id="62" dur="300"/>
                                        <p:tgtEl>
                                          <p:spTgt spid="21"/>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left)">
                                      <p:cBhvr>
                                        <p:cTn id="65" dur="300"/>
                                        <p:tgtEl>
                                          <p:spTgt spid="14"/>
                                        </p:tgtEl>
                                      </p:cBhvr>
                                    </p:animEffect>
                                  </p:childTnLst>
                                </p:cTn>
                              </p:par>
                            </p:childTnLst>
                          </p:cTn>
                        </p:par>
                        <p:par>
                          <p:cTn id="66" fill="hold">
                            <p:stCondLst>
                              <p:cond delay="3600"/>
                            </p:stCondLst>
                            <p:childTnLst>
                              <p:par>
                                <p:cTn id="67" presetID="2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300"/>
                                        <p:tgtEl>
                                          <p:spTgt spid="22"/>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left)">
                                      <p:cBhvr>
                                        <p:cTn id="72" dur="300"/>
                                        <p:tgtEl>
                                          <p:spTgt spid="15"/>
                                        </p:tgtEl>
                                      </p:cBhvr>
                                    </p:animEffect>
                                  </p:childTnLst>
                                </p:cTn>
                              </p:par>
                            </p:childTnLst>
                          </p:cTn>
                        </p:par>
                        <p:par>
                          <p:cTn id="73" fill="hold">
                            <p:stCondLst>
                              <p:cond delay="3900"/>
                            </p:stCondLst>
                            <p:childTnLst>
                              <p:par>
                                <p:cTn id="74" presetID="22" presetClass="entr" presetSubtype="8" fill="hold" grpId="0" nodeType="after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left)">
                                      <p:cBhvr>
                                        <p:cTn id="76" dur="300"/>
                                        <p:tgtEl>
                                          <p:spTgt spid="23"/>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left)">
                                      <p:cBhvr>
                                        <p:cTn id="79" dur="300"/>
                                        <p:tgtEl>
                                          <p:spTgt spid="16"/>
                                        </p:tgtEl>
                                      </p:cBhvr>
                                    </p:animEffect>
                                  </p:childTnLst>
                                </p:cTn>
                              </p:par>
                            </p:childTnLst>
                          </p:cTn>
                        </p:par>
                        <p:par>
                          <p:cTn id="80" fill="hold">
                            <p:stCondLst>
                              <p:cond delay="4200"/>
                            </p:stCondLst>
                            <p:childTnLst>
                              <p:par>
                                <p:cTn id="81" presetID="22" presetClass="entr" presetSubtype="8" fill="hold" grpId="0" nodeType="after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wipe(left)">
                                      <p:cBhvr>
                                        <p:cTn id="83" dur="300"/>
                                        <p:tgtEl>
                                          <p:spTgt spid="25"/>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wipe(left)">
                                      <p:cBhvr>
                                        <p:cTn id="86" dur="3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8" grpId="0" animBg="1"/>
      <p:bldP spid="19" grpId="0"/>
      <p:bldP spid="20" grpId="0"/>
      <p:bldP spid="21" grpId="0"/>
      <p:bldP spid="22" grpId="0"/>
      <p:bldP spid="23" grpId="0"/>
      <p:bldP spid="25" grpId="0"/>
      <p:bldP spid="3" grpId="0"/>
      <p:bldP spid="35" grpId="0"/>
      <p:bldP spid="36" grpId="0"/>
      <p:bldP spid="37" grpId="0"/>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a:stretch>
            <a:fillRect/>
          </a:stretch>
        </p:blipFill>
        <p:spPr>
          <a:xfrm rot="10800000" flipH="1">
            <a:off x="5292080" y="457546"/>
            <a:ext cx="1523362" cy="52721"/>
          </a:xfrm>
          <a:prstGeom prst="rect">
            <a:avLst/>
          </a:prstGeom>
        </p:spPr>
      </p:pic>
      <p:graphicFrame>
        <p:nvGraphicFramePr>
          <p:cNvPr id="22" name="Chart 14"/>
          <p:cNvGraphicFramePr/>
          <p:nvPr>
            <p:extLst>
              <p:ext uri="{D42A27DB-BD31-4B8C-83A1-F6EECF244321}">
                <p14:modId xmlns:p14="http://schemas.microsoft.com/office/powerpoint/2010/main" val="828296809"/>
              </p:ext>
            </p:extLst>
          </p:nvPr>
        </p:nvGraphicFramePr>
        <p:xfrm>
          <a:off x="242325" y="1077338"/>
          <a:ext cx="4425067" cy="3304980"/>
        </p:xfrm>
        <a:graphic>
          <a:graphicData uri="http://schemas.openxmlformats.org/drawingml/2006/chart">
            <c:chart xmlns:c="http://schemas.openxmlformats.org/drawingml/2006/chart" xmlns:r="http://schemas.openxmlformats.org/officeDocument/2006/relationships" r:id="rId3"/>
          </a:graphicData>
        </a:graphic>
      </p:graphicFrame>
      <p:sp>
        <p:nvSpPr>
          <p:cNvPr id="23" name="Rectangle 15"/>
          <p:cNvSpPr/>
          <p:nvPr/>
        </p:nvSpPr>
        <p:spPr>
          <a:xfrm>
            <a:off x="694244" y="4269745"/>
            <a:ext cx="877467" cy="246221"/>
          </a:xfrm>
          <a:prstGeom prst="rect">
            <a:avLst/>
          </a:prstGeom>
        </p:spPr>
        <p:txBody>
          <a:bodyPr wrap="square">
            <a:spAutoFit/>
          </a:bodyPr>
          <a:lstStyle/>
          <a:p>
            <a:pPr algn="ctr"/>
            <a:r>
              <a:rPr lang="zh-CN" altLang="en-US" sz="1000" dirty="0" smtClean="0">
                <a:solidFill>
                  <a:schemeClr val="tx1">
                    <a:lumMod val="50000"/>
                    <a:lumOff val="50000"/>
                  </a:schemeClr>
                </a:solidFill>
                <a:latin typeface="+mn-ea"/>
                <a:cs typeface="Clear Sans Thin" panose="020B0203030202020304" pitchFamily="34" charset="0"/>
              </a:rPr>
              <a:t>添加标题</a:t>
            </a:r>
            <a:r>
              <a:rPr lang="en-US" sz="1000" dirty="0" smtClean="0">
                <a:solidFill>
                  <a:schemeClr val="tx1">
                    <a:lumMod val="50000"/>
                    <a:lumOff val="50000"/>
                  </a:schemeClr>
                </a:solidFill>
                <a:latin typeface="+mn-ea"/>
                <a:cs typeface="Clear Sans Thin" panose="020B0203030202020304" pitchFamily="34" charset="0"/>
              </a:rPr>
              <a:t> 1</a:t>
            </a:r>
            <a:endParaRPr lang="en-US" sz="1000" dirty="0">
              <a:solidFill>
                <a:schemeClr val="tx1">
                  <a:lumMod val="50000"/>
                  <a:lumOff val="50000"/>
                </a:schemeClr>
              </a:solidFill>
              <a:latin typeface="+mn-ea"/>
              <a:cs typeface="Clear Sans Thin" panose="020B0203030202020304" pitchFamily="34" charset="0"/>
            </a:endParaRPr>
          </a:p>
        </p:txBody>
      </p:sp>
      <p:sp>
        <p:nvSpPr>
          <p:cNvPr id="24" name="Rectangle 16"/>
          <p:cNvSpPr/>
          <p:nvPr/>
        </p:nvSpPr>
        <p:spPr>
          <a:xfrm>
            <a:off x="1917737" y="4269745"/>
            <a:ext cx="877467" cy="246221"/>
          </a:xfrm>
          <a:prstGeom prst="rect">
            <a:avLst/>
          </a:prstGeom>
        </p:spPr>
        <p:txBody>
          <a:bodyPr wrap="square">
            <a:spAutoFit/>
          </a:bodyPr>
          <a:lstStyle/>
          <a:p>
            <a:pPr algn="ctr"/>
            <a:r>
              <a:rPr lang="zh-CN" altLang="en-US" sz="1000" dirty="0" smtClean="0">
                <a:solidFill>
                  <a:schemeClr val="tx1">
                    <a:lumMod val="50000"/>
                    <a:lumOff val="50000"/>
                  </a:schemeClr>
                </a:solidFill>
                <a:latin typeface="+mn-ea"/>
                <a:cs typeface="Clear Sans Thin" panose="020B0203030202020304" pitchFamily="34" charset="0"/>
              </a:rPr>
              <a:t>添加标题</a:t>
            </a:r>
            <a:r>
              <a:rPr lang="en-US" sz="1000" dirty="0" smtClean="0">
                <a:solidFill>
                  <a:schemeClr val="tx1">
                    <a:lumMod val="50000"/>
                    <a:lumOff val="50000"/>
                  </a:schemeClr>
                </a:solidFill>
                <a:latin typeface="+mn-ea"/>
                <a:cs typeface="Clear Sans Thin" panose="020B0203030202020304" pitchFamily="34" charset="0"/>
              </a:rPr>
              <a:t> 2</a:t>
            </a:r>
            <a:endParaRPr lang="en-US" sz="1000" dirty="0">
              <a:solidFill>
                <a:schemeClr val="tx1">
                  <a:lumMod val="50000"/>
                  <a:lumOff val="50000"/>
                </a:schemeClr>
              </a:solidFill>
              <a:latin typeface="+mn-ea"/>
              <a:cs typeface="Clear Sans Thin" panose="020B0203030202020304" pitchFamily="34" charset="0"/>
            </a:endParaRPr>
          </a:p>
        </p:txBody>
      </p:sp>
      <p:sp>
        <p:nvSpPr>
          <p:cNvPr id="25" name="Rectangle 17"/>
          <p:cNvSpPr/>
          <p:nvPr/>
        </p:nvSpPr>
        <p:spPr>
          <a:xfrm>
            <a:off x="3141230" y="4269745"/>
            <a:ext cx="877467" cy="246221"/>
          </a:xfrm>
          <a:prstGeom prst="rect">
            <a:avLst/>
          </a:prstGeom>
        </p:spPr>
        <p:txBody>
          <a:bodyPr wrap="square">
            <a:spAutoFit/>
          </a:bodyPr>
          <a:lstStyle/>
          <a:p>
            <a:pPr algn="ctr"/>
            <a:r>
              <a:rPr lang="zh-CN" altLang="en-US" sz="1000" dirty="0" smtClean="0">
                <a:solidFill>
                  <a:schemeClr val="tx1">
                    <a:lumMod val="50000"/>
                    <a:lumOff val="50000"/>
                  </a:schemeClr>
                </a:solidFill>
                <a:latin typeface="+mn-ea"/>
                <a:cs typeface="Clear Sans Thin" panose="020B0203030202020304" pitchFamily="34" charset="0"/>
              </a:rPr>
              <a:t>添加标题</a:t>
            </a:r>
            <a:r>
              <a:rPr lang="en-US" sz="1000" dirty="0" smtClean="0">
                <a:solidFill>
                  <a:schemeClr val="tx1">
                    <a:lumMod val="50000"/>
                    <a:lumOff val="50000"/>
                  </a:schemeClr>
                </a:solidFill>
                <a:latin typeface="+mn-ea"/>
                <a:cs typeface="Clear Sans Thin" panose="020B0203030202020304" pitchFamily="34" charset="0"/>
              </a:rPr>
              <a:t> 3</a:t>
            </a:r>
            <a:endParaRPr lang="en-US" sz="1000" dirty="0">
              <a:solidFill>
                <a:schemeClr val="tx1">
                  <a:lumMod val="50000"/>
                  <a:lumOff val="50000"/>
                </a:schemeClr>
              </a:solidFill>
              <a:latin typeface="+mn-ea"/>
              <a:cs typeface="Clear Sans Thin" panose="020B0203030202020304" pitchFamily="34" charset="0"/>
            </a:endParaRPr>
          </a:p>
        </p:txBody>
      </p:sp>
      <p:sp>
        <p:nvSpPr>
          <p:cNvPr id="26" name="TextBox 25"/>
          <p:cNvSpPr txBox="1"/>
          <p:nvPr/>
        </p:nvSpPr>
        <p:spPr>
          <a:xfrm>
            <a:off x="5678723" y="1398442"/>
            <a:ext cx="2779807" cy="677108"/>
          </a:xfrm>
          <a:prstGeom prst="rect">
            <a:avLst/>
          </a:prstGeom>
          <a:noFill/>
        </p:spPr>
        <p:txBody>
          <a:bodyPr wrap="square" rtlCol="0">
            <a:spAutoFit/>
          </a:bodyPr>
          <a:lstStyle/>
          <a:p>
            <a:r>
              <a:rPr lang="zh-CN" altLang="en-US" sz="1400" b="1" dirty="0" smtClean="0">
                <a:solidFill>
                  <a:schemeClr val="accent3"/>
                </a:solidFill>
                <a:latin typeface="微软雅黑" pitchFamily="34" charset="-122"/>
                <a:ea typeface="微软雅黑" panose="020B0503020204020204" pitchFamily="34" charset="-122"/>
              </a:rPr>
              <a:t>填加标题</a:t>
            </a:r>
            <a:endParaRPr lang="en-US" altLang="zh-CN" sz="1400" b="1" dirty="0" smtClean="0">
              <a:solidFill>
                <a:schemeClr val="accent3"/>
              </a:solidFill>
              <a:latin typeface="微软雅黑" pitchFamily="34" charset="-122"/>
              <a:ea typeface="微软雅黑" panose="020B0503020204020204" pitchFamily="34" charset="-122"/>
            </a:endParaRPr>
          </a:p>
          <a:p>
            <a:r>
              <a:rPr lang="zh-CN" altLang="en-US" sz="1200" dirty="0" smtClean="0">
                <a:solidFill>
                  <a:schemeClr val="tx1">
                    <a:lumMod val="65000"/>
                    <a:lumOff val="35000"/>
                  </a:schemeClr>
                </a:solidFill>
                <a:latin typeface="微软雅黑" pitchFamily="34" charset="-122"/>
                <a:ea typeface="微软雅黑" panose="020B0503020204020204" pitchFamily="34" charset="-122"/>
              </a:rPr>
              <a:t>单击此处添加文本单击此处添加文本</a:t>
            </a:r>
            <a:endParaRPr lang="en-US" altLang="zh-CN" sz="1200" dirty="0" smtClean="0">
              <a:solidFill>
                <a:schemeClr val="tx1">
                  <a:lumMod val="65000"/>
                  <a:lumOff val="35000"/>
                </a:schemeClr>
              </a:solidFill>
              <a:latin typeface="微软雅黑" pitchFamily="34" charset="-122"/>
              <a:ea typeface="微软雅黑" panose="020B0503020204020204" pitchFamily="34" charset="-122"/>
            </a:endParaRPr>
          </a:p>
          <a:p>
            <a:r>
              <a:rPr lang="zh-CN" altLang="en-US" sz="1200" dirty="0" smtClean="0">
                <a:solidFill>
                  <a:schemeClr val="tx1">
                    <a:lumMod val="65000"/>
                    <a:lumOff val="35000"/>
                  </a:schemeClr>
                </a:solidFill>
                <a:latin typeface="微软雅黑" pitchFamily="34" charset="-122"/>
                <a:ea typeface="微软雅黑" panose="020B0503020204020204" pitchFamily="34" charset="-122"/>
              </a:rPr>
              <a:t>单击此处添加</a:t>
            </a:r>
            <a:r>
              <a:rPr lang="zh-CN" altLang="en-US" sz="1200" dirty="0">
                <a:solidFill>
                  <a:schemeClr val="tx1">
                    <a:lumMod val="65000"/>
                    <a:lumOff val="35000"/>
                  </a:schemeClr>
                </a:solidFill>
                <a:latin typeface="微软雅黑" pitchFamily="34" charset="-122"/>
                <a:ea typeface="微软雅黑" panose="020B0503020204020204" pitchFamily="34" charset="-122"/>
              </a:rPr>
              <a:t>文本单击此处添加</a:t>
            </a:r>
            <a:r>
              <a:rPr lang="zh-CN" altLang="en-US" sz="1200" dirty="0" smtClean="0">
                <a:solidFill>
                  <a:schemeClr val="tx1">
                    <a:lumMod val="65000"/>
                    <a:lumOff val="35000"/>
                  </a:schemeClr>
                </a:solidFill>
                <a:latin typeface="微软雅黑" pitchFamily="34" charset="-122"/>
                <a:ea typeface="微软雅黑" panose="020B0503020204020204" pitchFamily="34" charset="-122"/>
              </a:rPr>
              <a:t>文本</a:t>
            </a:r>
            <a:endParaRPr lang="en-US" altLang="zh-CN" sz="1200" dirty="0">
              <a:solidFill>
                <a:schemeClr val="tx1">
                  <a:lumMod val="65000"/>
                  <a:lumOff val="35000"/>
                </a:schemeClr>
              </a:solidFill>
              <a:latin typeface="微软雅黑" pitchFamily="34" charset="-122"/>
              <a:ea typeface="微软雅黑" panose="020B0503020204020204" pitchFamily="34" charset="-122"/>
            </a:endParaRPr>
          </a:p>
        </p:txBody>
      </p:sp>
      <p:sp>
        <p:nvSpPr>
          <p:cNvPr id="27" name="TextBox 26"/>
          <p:cNvSpPr txBox="1"/>
          <p:nvPr/>
        </p:nvSpPr>
        <p:spPr>
          <a:xfrm>
            <a:off x="5680625" y="2492227"/>
            <a:ext cx="2779807" cy="677108"/>
          </a:xfrm>
          <a:prstGeom prst="rect">
            <a:avLst/>
          </a:prstGeom>
          <a:noFill/>
        </p:spPr>
        <p:txBody>
          <a:bodyPr wrap="square" rtlCol="0">
            <a:spAutoFit/>
          </a:bodyPr>
          <a:lstStyle/>
          <a:p>
            <a:r>
              <a:rPr lang="zh-CN" altLang="en-US" sz="1400" b="1" dirty="0" smtClean="0">
                <a:solidFill>
                  <a:schemeClr val="accent5"/>
                </a:solidFill>
                <a:latin typeface="微软雅黑" pitchFamily="34" charset="-122"/>
                <a:ea typeface="微软雅黑" panose="020B0503020204020204" pitchFamily="34" charset="-122"/>
              </a:rPr>
              <a:t>填加标题</a:t>
            </a:r>
            <a:endParaRPr lang="en-US" altLang="zh-CN" sz="1400" b="1" dirty="0" smtClean="0">
              <a:solidFill>
                <a:schemeClr val="accent5"/>
              </a:solidFill>
              <a:latin typeface="微软雅黑" pitchFamily="34" charset="-122"/>
              <a:ea typeface="微软雅黑" panose="020B0503020204020204" pitchFamily="34" charset="-122"/>
            </a:endParaRPr>
          </a:p>
          <a:p>
            <a:r>
              <a:rPr lang="zh-CN" altLang="en-US" sz="1200" dirty="0" smtClean="0">
                <a:solidFill>
                  <a:schemeClr val="tx1">
                    <a:lumMod val="65000"/>
                    <a:lumOff val="35000"/>
                  </a:schemeClr>
                </a:solidFill>
                <a:latin typeface="微软雅黑" pitchFamily="34" charset="-122"/>
                <a:ea typeface="微软雅黑" panose="020B0503020204020204" pitchFamily="34" charset="-122"/>
              </a:rPr>
              <a:t>单击此处添加文本单击此处添加文本</a:t>
            </a:r>
            <a:endParaRPr lang="en-US" altLang="zh-CN" sz="1200" dirty="0">
              <a:solidFill>
                <a:schemeClr val="tx1">
                  <a:lumMod val="65000"/>
                  <a:lumOff val="35000"/>
                </a:schemeClr>
              </a:solidFill>
              <a:latin typeface="微软雅黑" pitchFamily="34" charset="-122"/>
              <a:ea typeface="微软雅黑" panose="020B0503020204020204" pitchFamily="34" charset="-122"/>
            </a:endParaRPr>
          </a:p>
          <a:p>
            <a:r>
              <a:rPr lang="zh-CN" altLang="en-US" sz="1200" dirty="0" smtClean="0">
                <a:solidFill>
                  <a:schemeClr val="tx1">
                    <a:lumMod val="65000"/>
                    <a:lumOff val="35000"/>
                  </a:schemeClr>
                </a:solidFill>
                <a:latin typeface="微软雅黑" pitchFamily="34" charset="-122"/>
                <a:ea typeface="微软雅黑" panose="020B0503020204020204" pitchFamily="34" charset="-122"/>
              </a:rPr>
              <a:t>单击此处添加</a:t>
            </a:r>
            <a:r>
              <a:rPr lang="zh-CN" altLang="en-US" sz="1200" dirty="0">
                <a:solidFill>
                  <a:schemeClr val="tx1">
                    <a:lumMod val="65000"/>
                    <a:lumOff val="35000"/>
                  </a:schemeClr>
                </a:solidFill>
                <a:latin typeface="微软雅黑" pitchFamily="34" charset="-122"/>
                <a:ea typeface="微软雅黑" panose="020B0503020204020204" pitchFamily="34" charset="-122"/>
              </a:rPr>
              <a:t>文本单击此处添加</a:t>
            </a:r>
            <a:r>
              <a:rPr lang="zh-CN" altLang="en-US" sz="1200" dirty="0" smtClean="0">
                <a:solidFill>
                  <a:schemeClr val="tx1">
                    <a:lumMod val="65000"/>
                    <a:lumOff val="35000"/>
                  </a:schemeClr>
                </a:solidFill>
                <a:latin typeface="微软雅黑" pitchFamily="34" charset="-122"/>
                <a:ea typeface="微软雅黑" panose="020B0503020204020204" pitchFamily="34" charset="-122"/>
              </a:rPr>
              <a:t>文本</a:t>
            </a:r>
            <a:endParaRPr lang="en-US" altLang="zh-CN" sz="1200" dirty="0">
              <a:solidFill>
                <a:schemeClr val="tx1">
                  <a:lumMod val="65000"/>
                  <a:lumOff val="35000"/>
                </a:schemeClr>
              </a:solidFill>
              <a:latin typeface="微软雅黑" pitchFamily="34" charset="-122"/>
              <a:ea typeface="微软雅黑" panose="020B0503020204020204" pitchFamily="34" charset="-122"/>
            </a:endParaRPr>
          </a:p>
        </p:txBody>
      </p:sp>
      <p:sp>
        <p:nvSpPr>
          <p:cNvPr id="28" name="TextBox 27"/>
          <p:cNvSpPr txBox="1"/>
          <p:nvPr/>
        </p:nvSpPr>
        <p:spPr>
          <a:xfrm>
            <a:off x="5680625" y="3550826"/>
            <a:ext cx="2779807" cy="677108"/>
          </a:xfrm>
          <a:prstGeom prst="rect">
            <a:avLst/>
          </a:prstGeom>
          <a:noFill/>
        </p:spPr>
        <p:txBody>
          <a:bodyPr wrap="square" rtlCol="0">
            <a:spAutoFit/>
          </a:bodyPr>
          <a:lstStyle/>
          <a:p>
            <a:r>
              <a:rPr lang="zh-CN" altLang="en-US" sz="1400" b="1" dirty="0" smtClean="0">
                <a:solidFill>
                  <a:schemeClr val="accent2"/>
                </a:solidFill>
                <a:latin typeface="微软雅黑" pitchFamily="34" charset="-122"/>
                <a:ea typeface="微软雅黑" panose="020B0503020204020204" pitchFamily="34" charset="-122"/>
              </a:rPr>
              <a:t>填加标题</a:t>
            </a:r>
            <a:endParaRPr lang="en-US" altLang="zh-CN" sz="1400" b="1" dirty="0" smtClean="0">
              <a:solidFill>
                <a:schemeClr val="accent2"/>
              </a:solidFill>
              <a:latin typeface="微软雅黑" pitchFamily="34" charset="-122"/>
              <a:ea typeface="微软雅黑" panose="020B0503020204020204" pitchFamily="34" charset="-122"/>
            </a:endParaRPr>
          </a:p>
          <a:p>
            <a:r>
              <a:rPr lang="zh-CN" altLang="en-US" sz="1200" dirty="0" smtClean="0">
                <a:solidFill>
                  <a:schemeClr val="tx1">
                    <a:lumMod val="65000"/>
                    <a:lumOff val="35000"/>
                  </a:schemeClr>
                </a:solidFill>
                <a:latin typeface="微软雅黑" pitchFamily="34" charset="-122"/>
                <a:ea typeface="微软雅黑" panose="020B0503020204020204" pitchFamily="34" charset="-122"/>
              </a:rPr>
              <a:t>单击此处添加文本单击此处添加文本</a:t>
            </a:r>
            <a:endParaRPr lang="en-US" altLang="zh-CN" sz="1200" dirty="0">
              <a:solidFill>
                <a:schemeClr val="tx1">
                  <a:lumMod val="65000"/>
                  <a:lumOff val="35000"/>
                </a:schemeClr>
              </a:solidFill>
              <a:latin typeface="微软雅黑" pitchFamily="34" charset="-122"/>
              <a:ea typeface="微软雅黑" panose="020B0503020204020204" pitchFamily="34" charset="-122"/>
            </a:endParaRPr>
          </a:p>
          <a:p>
            <a:r>
              <a:rPr lang="zh-CN" altLang="en-US" sz="1200" dirty="0" smtClean="0">
                <a:solidFill>
                  <a:schemeClr val="tx1">
                    <a:lumMod val="65000"/>
                    <a:lumOff val="35000"/>
                  </a:schemeClr>
                </a:solidFill>
                <a:latin typeface="微软雅黑" pitchFamily="34" charset="-122"/>
                <a:ea typeface="微软雅黑" panose="020B0503020204020204" pitchFamily="34" charset="-122"/>
              </a:rPr>
              <a:t>单击此处添加</a:t>
            </a:r>
            <a:r>
              <a:rPr lang="zh-CN" altLang="en-US" sz="1200" dirty="0">
                <a:solidFill>
                  <a:schemeClr val="tx1">
                    <a:lumMod val="65000"/>
                    <a:lumOff val="35000"/>
                  </a:schemeClr>
                </a:solidFill>
                <a:latin typeface="微软雅黑" pitchFamily="34" charset="-122"/>
                <a:ea typeface="微软雅黑" panose="020B0503020204020204" pitchFamily="34" charset="-122"/>
              </a:rPr>
              <a:t>文本单击此处添加</a:t>
            </a:r>
            <a:r>
              <a:rPr lang="zh-CN" altLang="en-US" sz="1200" dirty="0" smtClean="0">
                <a:solidFill>
                  <a:schemeClr val="tx1">
                    <a:lumMod val="65000"/>
                    <a:lumOff val="35000"/>
                  </a:schemeClr>
                </a:solidFill>
                <a:latin typeface="微软雅黑" pitchFamily="34" charset="-122"/>
                <a:ea typeface="微软雅黑" panose="020B0503020204020204" pitchFamily="34" charset="-122"/>
              </a:rPr>
              <a:t>文本</a:t>
            </a:r>
            <a:endParaRPr lang="en-US" altLang="zh-CN" sz="1200" dirty="0">
              <a:solidFill>
                <a:schemeClr val="tx1">
                  <a:lumMod val="65000"/>
                  <a:lumOff val="35000"/>
                </a:schemeClr>
              </a:solidFill>
              <a:latin typeface="微软雅黑" pitchFamily="34" charset="-122"/>
              <a:ea typeface="微软雅黑" panose="020B0503020204020204" pitchFamily="34" charset="-122"/>
            </a:endParaRPr>
          </a:p>
        </p:txBody>
      </p:sp>
      <p:cxnSp>
        <p:nvCxnSpPr>
          <p:cNvPr id="29" name="直接连接符 28"/>
          <p:cNvCxnSpPr/>
          <p:nvPr/>
        </p:nvCxnSpPr>
        <p:spPr>
          <a:xfrm>
            <a:off x="4997236" y="2251277"/>
            <a:ext cx="3319180" cy="0"/>
          </a:xfrm>
          <a:prstGeom prst="line">
            <a:avLst/>
          </a:prstGeom>
          <a:noFill/>
          <a:ln w="9525" cap="flat" cmpd="sng" algn="ctr">
            <a:solidFill>
              <a:schemeClr val="tx1">
                <a:lumMod val="50000"/>
                <a:lumOff val="50000"/>
              </a:schemeClr>
            </a:solidFill>
            <a:prstDash val="dash"/>
          </a:ln>
          <a:effectLst/>
        </p:spPr>
      </p:cxnSp>
      <p:cxnSp>
        <p:nvCxnSpPr>
          <p:cNvPr id="30" name="直接连接符 29"/>
          <p:cNvCxnSpPr/>
          <p:nvPr/>
        </p:nvCxnSpPr>
        <p:spPr>
          <a:xfrm>
            <a:off x="4996625" y="3405963"/>
            <a:ext cx="3319791" cy="0"/>
          </a:xfrm>
          <a:prstGeom prst="line">
            <a:avLst/>
          </a:prstGeom>
          <a:noFill/>
          <a:ln w="9525" cap="flat" cmpd="sng" algn="ctr">
            <a:solidFill>
              <a:schemeClr val="tx1">
                <a:lumMod val="50000"/>
                <a:lumOff val="50000"/>
              </a:schemeClr>
            </a:solidFill>
            <a:prstDash val="dash"/>
          </a:ln>
          <a:effectLst/>
        </p:spPr>
      </p:cxnSp>
      <p:grpSp>
        <p:nvGrpSpPr>
          <p:cNvPr id="35" name="组合 34"/>
          <p:cNvGrpSpPr/>
          <p:nvPr/>
        </p:nvGrpSpPr>
        <p:grpSpPr>
          <a:xfrm>
            <a:off x="4955424" y="1436384"/>
            <a:ext cx="599448" cy="599448"/>
            <a:chOff x="4499992" y="267494"/>
            <a:chExt cx="599448" cy="599448"/>
          </a:xfrm>
        </p:grpSpPr>
        <p:grpSp>
          <p:nvGrpSpPr>
            <p:cNvPr id="36" name="组合 35"/>
            <p:cNvGrpSpPr/>
            <p:nvPr/>
          </p:nvGrpSpPr>
          <p:grpSpPr>
            <a:xfrm>
              <a:off x="4499992" y="267494"/>
              <a:ext cx="599448" cy="599448"/>
              <a:chOff x="4131160" y="713581"/>
              <a:chExt cx="881684" cy="881684"/>
            </a:xfrm>
          </p:grpSpPr>
          <p:sp>
            <p:nvSpPr>
              <p:cNvPr id="38" name="椭圆 37"/>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椭圆 38"/>
              <p:cNvSpPr/>
              <p:nvPr/>
            </p:nvSpPr>
            <p:spPr>
              <a:xfrm>
                <a:off x="4237176" y="819597"/>
                <a:ext cx="669652" cy="669652"/>
              </a:xfrm>
              <a:prstGeom prst="ellipse">
                <a:avLst/>
              </a:prstGeom>
              <a:solidFill>
                <a:schemeClr val="accent3"/>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37" name="Freeform 70"/>
            <p:cNvSpPr>
              <a:spLocks noEditPoints="1"/>
            </p:cNvSpPr>
            <p:nvPr/>
          </p:nvSpPr>
          <p:spPr bwMode="auto">
            <a:xfrm>
              <a:off x="4679089" y="422857"/>
              <a:ext cx="241254" cy="288722"/>
            </a:xfrm>
            <a:custGeom>
              <a:avLst/>
              <a:gdLst>
                <a:gd name="T0" fmla="*/ 346 w 346"/>
                <a:gd name="T1" fmla="*/ 77 h 414"/>
                <a:gd name="T2" fmla="*/ 345 w 346"/>
                <a:gd name="T3" fmla="*/ 75 h 414"/>
                <a:gd name="T4" fmla="*/ 345 w 346"/>
                <a:gd name="T5" fmla="*/ 74 h 414"/>
                <a:gd name="T6" fmla="*/ 343 w 346"/>
                <a:gd name="T7" fmla="*/ 72 h 414"/>
                <a:gd name="T8" fmla="*/ 273 w 346"/>
                <a:gd name="T9" fmla="*/ 2 h 414"/>
                <a:gd name="T10" fmla="*/ 271 w 346"/>
                <a:gd name="T11" fmla="*/ 0 h 414"/>
                <a:gd name="T12" fmla="*/ 270 w 346"/>
                <a:gd name="T13" fmla="*/ 0 h 414"/>
                <a:gd name="T14" fmla="*/ 268 w 346"/>
                <a:gd name="T15" fmla="*/ 0 h 414"/>
                <a:gd name="T16" fmla="*/ 268 w 346"/>
                <a:gd name="T17" fmla="*/ 0 h 414"/>
                <a:gd name="T18" fmla="*/ 7 w 346"/>
                <a:gd name="T19" fmla="*/ 0 h 414"/>
                <a:gd name="T20" fmla="*/ 0 w 346"/>
                <a:gd name="T21" fmla="*/ 7 h 414"/>
                <a:gd name="T22" fmla="*/ 0 w 346"/>
                <a:gd name="T23" fmla="*/ 407 h 414"/>
                <a:gd name="T24" fmla="*/ 7 w 346"/>
                <a:gd name="T25" fmla="*/ 414 h 414"/>
                <a:gd name="T26" fmla="*/ 338 w 346"/>
                <a:gd name="T27" fmla="*/ 414 h 414"/>
                <a:gd name="T28" fmla="*/ 346 w 346"/>
                <a:gd name="T29" fmla="*/ 407 h 414"/>
                <a:gd name="T30" fmla="*/ 346 w 346"/>
                <a:gd name="T31" fmla="*/ 77 h 414"/>
                <a:gd name="T32" fmla="*/ 346 w 346"/>
                <a:gd name="T33" fmla="*/ 77 h 414"/>
                <a:gd name="T34" fmla="*/ 275 w 346"/>
                <a:gd name="T35" fmla="*/ 25 h 414"/>
                <a:gd name="T36" fmla="*/ 320 w 346"/>
                <a:gd name="T37" fmla="*/ 70 h 414"/>
                <a:gd name="T38" fmla="*/ 275 w 346"/>
                <a:gd name="T39" fmla="*/ 70 h 414"/>
                <a:gd name="T40" fmla="*/ 275 w 346"/>
                <a:gd name="T41" fmla="*/ 25 h 414"/>
                <a:gd name="T42" fmla="*/ 14 w 346"/>
                <a:gd name="T43" fmla="*/ 400 h 414"/>
                <a:gd name="T44" fmla="*/ 14 w 346"/>
                <a:gd name="T45" fmla="*/ 14 h 414"/>
                <a:gd name="T46" fmla="*/ 260 w 346"/>
                <a:gd name="T47" fmla="*/ 14 h 414"/>
                <a:gd name="T48" fmla="*/ 260 w 346"/>
                <a:gd name="T49" fmla="*/ 77 h 414"/>
                <a:gd name="T50" fmla="*/ 268 w 346"/>
                <a:gd name="T51" fmla="*/ 85 h 414"/>
                <a:gd name="T52" fmla="*/ 331 w 346"/>
                <a:gd name="T53" fmla="*/ 85 h 414"/>
                <a:gd name="T54" fmla="*/ 331 w 346"/>
                <a:gd name="T55" fmla="*/ 400 h 414"/>
                <a:gd name="T56" fmla="*/ 14 w 346"/>
                <a:gd name="T57" fmla="*/ 40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6" h="414">
                  <a:moveTo>
                    <a:pt x="346" y="77"/>
                  </a:moveTo>
                  <a:cubicBezTo>
                    <a:pt x="345" y="76"/>
                    <a:pt x="345" y="76"/>
                    <a:pt x="345" y="75"/>
                  </a:cubicBezTo>
                  <a:cubicBezTo>
                    <a:pt x="345" y="75"/>
                    <a:pt x="345" y="75"/>
                    <a:pt x="345" y="74"/>
                  </a:cubicBezTo>
                  <a:cubicBezTo>
                    <a:pt x="345" y="74"/>
                    <a:pt x="344" y="73"/>
                    <a:pt x="343" y="72"/>
                  </a:cubicBezTo>
                  <a:cubicBezTo>
                    <a:pt x="273" y="2"/>
                    <a:pt x="273" y="2"/>
                    <a:pt x="273" y="2"/>
                  </a:cubicBezTo>
                  <a:cubicBezTo>
                    <a:pt x="272" y="1"/>
                    <a:pt x="272" y="1"/>
                    <a:pt x="271" y="0"/>
                  </a:cubicBezTo>
                  <a:cubicBezTo>
                    <a:pt x="271" y="0"/>
                    <a:pt x="270" y="0"/>
                    <a:pt x="270" y="0"/>
                  </a:cubicBezTo>
                  <a:cubicBezTo>
                    <a:pt x="270" y="0"/>
                    <a:pt x="269" y="0"/>
                    <a:pt x="268" y="0"/>
                  </a:cubicBezTo>
                  <a:cubicBezTo>
                    <a:pt x="268" y="0"/>
                    <a:pt x="268" y="0"/>
                    <a:pt x="268" y="0"/>
                  </a:cubicBezTo>
                  <a:cubicBezTo>
                    <a:pt x="7" y="0"/>
                    <a:pt x="7" y="0"/>
                    <a:pt x="7" y="0"/>
                  </a:cubicBezTo>
                  <a:cubicBezTo>
                    <a:pt x="3" y="0"/>
                    <a:pt x="0" y="3"/>
                    <a:pt x="0" y="7"/>
                  </a:cubicBezTo>
                  <a:cubicBezTo>
                    <a:pt x="0" y="407"/>
                    <a:pt x="0" y="407"/>
                    <a:pt x="0" y="407"/>
                  </a:cubicBezTo>
                  <a:cubicBezTo>
                    <a:pt x="0" y="411"/>
                    <a:pt x="3" y="414"/>
                    <a:pt x="7" y="414"/>
                  </a:cubicBezTo>
                  <a:cubicBezTo>
                    <a:pt x="338" y="414"/>
                    <a:pt x="338" y="414"/>
                    <a:pt x="338" y="414"/>
                  </a:cubicBezTo>
                  <a:cubicBezTo>
                    <a:pt x="342" y="414"/>
                    <a:pt x="346" y="411"/>
                    <a:pt x="346" y="407"/>
                  </a:cubicBezTo>
                  <a:cubicBezTo>
                    <a:pt x="346" y="77"/>
                    <a:pt x="346" y="77"/>
                    <a:pt x="346" y="77"/>
                  </a:cubicBezTo>
                  <a:cubicBezTo>
                    <a:pt x="346" y="77"/>
                    <a:pt x="346" y="77"/>
                    <a:pt x="346" y="77"/>
                  </a:cubicBezTo>
                  <a:close/>
                  <a:moveTo>
                    <a:pt x="275" y="25"/>
                  </a:moveTo>
                  <a:cubicBezTo>
                    <a:pt x="320" y="70"/>
                    <a:pt x="320" y="70"/>
                    <a:pt x="320" y="70"/>
                  </a:cubicBezTo>
                  <a:cubicBezTo>
                    <a:pt x="275" y="70"/>
                    <a:pt x="275" y="70"/>
                    <a:pt x="275" y="70"/>
                  </a:cubicBezTo>
                  <a:lnTo>
                    <a:pt x="275" y="25"/>
                  </a:lnTo>
                  <a:close/>
                  <a:moveTo>
                    <a:pt x="14" y="400"/>
                  </a:moveTo>
                  <a:cubicBezTo>
                    <a:pt x="14" y="14"/>
                    <a:pt x="14" y="14"/>
                    <a:pt x="14" y="14"/>
                  </a:cubicBezTo>
                  <a:cubicBezTo>
                    <a:pt x="260" y="14"/>
                    <a:pt x="260" y="14"/>
                    <a:pt x="260" y="14"/>
                  </a:cubicBezTo>
                  <a:cubicBezTo>
                    <a:pt x="260" y="77"/>
                    <a:pt x="260" y="77"/>
                    <a:pt x="260" y="77"/>
                  </a:cubicBezTo>
                  <a:cubicBezTo>
                    <a:pt x="260" y="81"/>
                    <a:pt x="264" y="85"/>
                    <a:pt x="268" y="85"/>
                  </a:cubicBezTo>
                  <a:cubicBezTo>
                    <a:pt x="331" y="85"/>
                    <a:pt x="331" y="85"/>
                    <a:pt x="331" y="85"/>
                  </a:cubicBezTo>
                  <a:cubicBezTo>
                    <a:pt x="331" y="400"/>
                    <a:pt x="331" y="400"/>
                    <a:pt x="331" y="400"/>
                  </a:cubicBezTo>
                  <a:lnTo>
                    <a:pt x="14" y="40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4970854" y="2492227"/>
            <a:ext cx="599448" cy="599448"/>
            <a:chOff x="5418452" y="307702"/>
            <a:chExt cx="599448" cy="599448"/>
          </a:xfrm>
        </p:grpSpPr>
        <p:grpSp>
          <p:nvGrpSpPr>
            <p:cNvPr id="41" name="组合 40"/>
            <p:cNvGrpSpPr/>
            <p:nvPr/>
          </p:nvGrpSpPr>
          <p:grpSpPr>
            <a:xfrm>
              <a:off x="5418452" y="307702"/>
              <a:ext cx="599448" cy="599448"/>
              <a:chOff x="4131160" y="713581"/>
              <a:chExt cx="881684" cy="881684"/>
            </a:xfrm>
          </p:grpSpPr>
          <p:sp>
            <p:nvSpPr>
              <p:cNvPr id="43" name="椭圆 42"/>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椭圆 43"/>
              <p:cNvSpPr/>
              <p:nvPr/>
            </p:nvSpPr>
            <p:spPr>
              <a:xfrm>
                <a:off x="4237176" y="819597"/>
                <a:ext cx="669652" cy="669652"/>
              </a:xfrm>
              <a:prstGeom prst="ellipse">
                <a:avLst/>
              </a:prstGeom>
              <a:solidFill>
                <a:schemeClr val="accent5"/>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42" name="Freeform 72"/>
            <p:cNvSpPr>
              <a:spLocks noEditPoints="1"/>
            </p:cNvSpPr>
            <p:nvPr/>
          </p:nvSpPr>
          <p:spPr bwMode="auto">
            <a:xfrm>
              <a:off x="5580112" y="455050"/>
              <a:ext cx="297176" cy="297712"/>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4988609" y="3529882"/>
            <a:ext cx="599448" cy="599448"/>
            <a:chOff x="6516216" y="334289"/>
            <a:chExt cx="599448" cy="599448"/>
          </a:xfrm>
        </p:grpSpPr>
        <p:grpSp>
          <p:nvGrpSpPr>
            <p:cNvPr id="46" name="组合 45"/>
            <p:cNvGrpSpPr/>
            <p:nvPr/>
          </p:nvGrpSpPr>
          <p:grpSpPr>
            <a:xfrm>
              <a:off x="6516216" y="334289"/>
              <a:ext cx="599448" cy="599448"/>
              <a:chOff x="4131160" y="713581"/>
              <a:chExt cx="881684" cy="881684"/>
            </a:xfrm>
          </p:grpSpPr>
          <p:sp>
            <p:nvSpPr>
              <p:cNvPr id="48" name="椭圆 47"/>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椭圆 48"/>
              <p:cNvSpPr/>
              <p:nvPr/>
            </p:nvSpPr>
            <p:spPr>
              <a:xfrm>
                <a:off x="4237176" y="819597"/>
                <a:ext cx="669652" cy="669652"/>
              </a:xfrm>
              <a:prstGeom prst="ellipse">
                <a:avLst/>
              </a:prstGeom>
              <a:solidFill>
                <a:schemeClr val="accent2"/>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47" name="Freeform 13"/>
            <p:cNvSpPr>
              <a:spLocks noEditPoints="1"/>
            </p:cNvSpPr>
            <p:nvPr/>
          </p:nvSpPr>
          <p:spPr bwMode="auto">
            <a:xfrm>
              <a:off x="6723586" y="474407"/>
              <a:ext cx="184708" cy="340466"/>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22" presetClass="entr" presetSubtype="8" fill="hold" nodeType="withEffect">
                                  <p:stCondLst>
                                    <p:cond delay="50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cTn>
                              </p:par>
                              <p:par>
                                <p:cTn id="26" presetID="10" presetClass="entr" presetSubtype="0" fill="hold" nodeType="withEffect">
                                  <p:stCondLst>
                                    <p:cond delay="50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22" presetClass="entr" presetSubtype="8" fill="hold" nodeType="withEffect">
                                  <p:stCondLst>
                                    <p:cond delay="100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par>
                                <p:cTn id="35" presetID="10" presetClass="entr" presetSubtype="0" fill="hold" nodeType="withEffect">
                                  <p:stCondLst>
                                    <p:cond delay="100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grpId="0" nodeType="withEffect">
                                  <p:stCondLst>
                                    <p:cond delay="150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150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P spid="23" grpId="0"/>
      <p:bldP spid="24" grpId="0"/>
      <p:bldP spid="25" grpId="0"/>
      <p:bldP spid="26" grpId="0"/>
      <p:bldP spid="27" grpId="0"/>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组合 100"/>
          <p:cNvGrpSpPr/>
          <p:nvPr/>
        </p:nvGrpSpPr>
        <p:grpSpPr>
          <a:xfrm>
            <a:off x="6351010" y="3038223"/>
            <a:ext cx="715109" cy="715108"/>
            <a:chOff x="680580" y="1491630"/>
            <a:chExt cx="1479184" cy="1479182"/>
          </a:xfrm>
        </p:grpSpPr>
        <p:grpSp>
          <p:nvGrpSpPr>
            <p:cNvPr id="102" name="组合 101"/>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104" name="同心圆 10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5" name="椭圆 104"/>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3" name="Rectangle 273"/>
            <p:cNvSpPr>
              <a:spLocks noChangeArrowheads="1"/>
            </p:cNvSpPr>
            <p:nvPr/>
          </p:nvSpPr>
          <p:spPr bwMode="auto">
            <a:xfrm>
              <a:off x="1717556" y="2327320"/>
              <a:ext cx="1681" cy="168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grpSp>
        <p:nvGrpSpPr>
          <p:cNvPr id="96" name="组合 95"/>
          <p:cNvGrpSpPr/>
          <p:nvPr/>
        </p:nvGrpSpPr>
        <p:grpSpPr>
          <a:xfrm>
            <a:off x="5788431" y="1419624"/>
            <a:ext cx="715109" cy="715108"/>
            <a:chOff x="680580" y="1491630"/>
            <a:chExt cx="1479184" cy="1479182"/>
          </a:xfrm>
        </p:grpSpPr>
        <p:grpSp>
          <p:nvGrpSpPr>
            <p:cNvPr id="97" name="组合 96"/>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99" name="同心圆 9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0" name="椭圆 99"/>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8" name="Rectangle 273"/>
            <p:cNvSpPr>
              <a:spLocks noChangeArrowheads="1"/>
            </p:cNvSpPr>
            <p:nvPr/>
          </p:nvSpPr>
          <p:spPr bwMode="auto">
            <a:xfrm>
              <a:off x="1717556" y="2327320"/>
              <a:ext cx="1681" cy="168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2192849" y="3049188"/>
            <a:ext cx="715109" cy="715108"/>
            <a:chOff x="680580" y="1491630"/>
            <a:chExt cx="1479184" cy="1479182"/>
          </a:xfrm>
        </p:grpSpPr>
        <p:grpSp>
          <p:nvGrpSpPr>
            <p:cNvPr id="84" name="组合 83"/>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89" name="同心圆 8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 name="椭圆 89"/>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Rectangle 273"/>
            <p:cNvSpPr>
              <a:spLocks noChangeArrowheads="1"/>
            </p:cNvSpPr>
            <p:nvPr/>
          </p:nvSpPr>
          <p:spPr bwMode="auto">
            <a:xfrm>
              <a:off x="1717556" y="2327320"/>
              <a:ext cx="1681" cy="168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a:stretch>
            <a:fillRect/>
          </a:stretch>
        </p:blipFill>
        <p:spPr>
          <a:xfrm rot="10800000" flipH="1">
            <a:off x="5292080" y="457546"/>
            <a:ext cx="1523362" cy="52721"/>
          </a:xfrm>
          <a:prstGeom prst="rect">
            <a:avLst/>
          </a:prstGeom>
        </p:spPr>
      </p:pic>
      <p:grpSp>
        <p:nvGrpSpPr>
          <p:cNvPr id="22" name="Group 49"/>
          <p:cNvGrpSpPr/>
          <p:nvPr/>
        </p:nvGrpSpPr>
        <p:grpSpPr>
          <a:xfrm>
            <a:off x="3033089" y="3274752"/>
            <a:ext cx="170763" cy="271522"/>
            <a:chOff x="3341688" y="4560888"/>
            <a:chExt cx="255588" cy="406400"/>
          </a:xfrm>
          <a:solidFill>
            <a:schemeClr val="accent5"/>
          </a:solidFill>
        </p:grpSpPr>
        <p:sp>
          <p:nvSpPr>
            <p:cNvPr id="26" name="Freeform 31"/>
            <p:cNvSpPr>
              <a:spLocks/>
            </p:cNvSpPr>
            <p:nvPr/>
          </p:nvSpPr>
          <p:spPr bwMode="auto">
            <a:xfrm>
              <a:off x="3341688" y="4560888"/>
              <a:ext cx="255588" cy="406400"/>
            </a:xfrm>
            <a:custGeom>
              <a:avLst/>
              <a:gdLst>
                <a:gd name="T0" fmla="*/ 0 w 161"/>
                <a:gd name="T1" fmla="*/ 0 h 256"/>
                <a:gd name="T2" fmla="*/ 0 w 161"/>
                <a:gd name="T3" fmla="*/ 256 h 256"/>
                <a:gd name="T4" fmla="*/ 161 w 161"/>
                <a:gd name="T5" fmla="*/ 128 h 256"/>
                <a:gd name="T6" fmla="*/ 0 w 161"/>
                <a:gd name="T7" fmla="*/ 0 h 256"/>
              </a:gdLst>
              <a:ahLst/>
              <a:cxnLst>
                <a:cxn ang="0">
                  <a:pos x="T0" y="T1"/>
                </a:cxn>
                <a:cxn ang="0">
                  <a:pos x="T2" y="T3"/>
                </a:cxn>
                <a:cxn ang="0">
                  <a:pos x="T4" y="T5"/>
                </a:cxn>
                <a:cxn ang="0">
                  <a:pos x="T6" y="T7"/>
                </a:cxn>
              </a:cxnLst>
              <a:rect l="0" t="0" r="r" b="b"/>
              <a:pathLst>
                <a:path w="161" h="256">
                  <a:moveTo>
                    <a:pt x="0" y="0"/>
                  </a:moveTo>
                  <a:lnTo>
                    <a:pt x="0" y="256"/>
                  </a:lnTo>
                  <a:lnTo>
                    <a:pt x="161" y="128"/>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id-ID">
                <a:latin typeface="+mn-ea"/>
              </a:endParaRPr>
            </a:p>
          </p:txBody>
        </p:sp>
        <p:sp>
          <p:nvSpPr>
            <p:cNvPr id="27" name="Freeform 32"/>
            <p:cNvSpPr>
              <a:spLocks/>
            </p:cNvSpPr>
            <p:nvPr/>
          </p:nvSpPr>
          <p:spPr bwMode="auto">
            <a:xfrm>
              <a:off x="3341688" y="4560888"/>
              <a:ext cx="255588" cy="406400"/>
            </a:xfrm>
            <a:custGeom>
              <a:avLst/>
              <a:gdLst>
                <a:gd name="T0" fmla="*/ 0 w 161"/>
                <a:gd name="T1" fmla="*/ 0 h 256"/>
                <a:gd name="T2" fmla="*/ 0 w 161"/>
                <a:gd name="T3" fmla="*/ 256 h 256"/>
                <a:gd name="T4" fmla="*/ 161 w 161"/>
                <a:gd name="T5" fmla="*/ 128 h 256"/>
                <a:gd name="T6" fmla="*/ 0 w 161"/>
                <a:gd name="T7" fmla="*/ 0 h 256"/>
              </a:gdLst>
              <a:ahLst/>
              <a:cxnLst>
                <a:cxn ang="0">
                  <a:pos x="T0" y="T1"/>
                </a:cxn>
                <a:cxn ang="0">
                  <a:pos x="T2" y="T3"/>
                </a:cxn>
                <a:cxn ang="0">
                  <a:pos x="T4" y="T5"/>
                </a:cxn>
                <a:cxn ang="0">
                  <a:pos x="T6" y="T7"/>
                </a:cxn>
              </a:cxnLst>
              <a:rect l="0" t="0" r="r" b="b"/>
              <a:pathLst>
                <a:path w="161" h="256">
                  <a:moveTo>
                    <a:pt x="0" y="0"/>
                  </a:moveTo>
                  <a:lnTo>
                    <a:pt x="0" y="256"/>
                  </a:lnTo>
                  <a:lnTo>
                    <a:pt x="161" y="128"/>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grpSp>
      <p:grpSp>
        <p:nvGrpSpPr>
          <p:cNvPr id="28" name="Group 50"/>
          <p:cNvGrpSpPr/>
          <p:nvPr/>
        </p:nvGrpSpPr>
        <p:grpSpPr>
          <a:xfrm>
            <a:off x="6084172" y="3269025"/>
            <a:ext cx="171823" cy="271522"/>
            <a:chOff x="8162926" y="4560888"/>
            <a:chExt cx="257175" cy="406400"/>
          </a:xfrm>
          <a:solidFill>
            <a:schemeClr val="accent3"/>
          </a:solidFill>
        </p:grpSpPr>
        <p:sp>
          <p:nvSpPr>
            <p:cNvPr id="36" name="Freeform 35"/>
            <p:cNvSpPr>
              <a:spLocks/>
            </p:cNvSpPr>
            <p:nvPr/>
          </p:nvSpPr>
          <p:spPr bwMode="auto">
            <a:xfrm>
              <a:off x="8162926" y="4560888"/>
              <a:ext cx="257175" cy="406400"/>
            </a:xfrm>
            <a:custGeom>
              <a:avLst/>
              <a:gdLst>
                <a:gd name="T0" fmla="*/ 162 w 162"/>
                <a:gd name="T1" fmla="*/ 0 h 256"/>
                <a:gd name="T2" fmla="*/ 0 w 162"/>
                <a:gd name="T3" fmla="*/ 128 h 256"/>
                <a:gd name="T4" fmla="*/ 162 w 162"/>
                <a:gd name="T5" fmla="*/ 256 h 256"/>
                <a:gd name="T6" fmla="*/ 162 w 162"/>
                <a:gd name="T7" fmla="*/ 0 h 256"/>
              </a:gdLst>
              <a:ahLst/>
              <a:cxnLst>
                <a:cxn ang="0">
                  <a:pos x="T0" y="T1"/>
                </a:cxn>
                <a:cxn ang="0">
                  <a:pos x="T2" y="T3"/>
                </a:cxn>
                <a:cxn ang="0">
                  <a:pos x="T4" y="T5"/>
                </a:cxn>
                <a:cxn ang="0">
                  <a:pos x="T6" y="T7"/>
                </a:cxn>
              </a:cxnLst>
              <a:rect l="0" t="0" r="r" b="b"/>
              <a:pathLst>
                <a:path w="162" h="256">
                  <a:moveTo>
                    <a:pt x="162" y="0"/>
                  </a:moveTo>
                  <a:lnTo>
                    <a:pt x="0" y="128"/>
                  </a:lnTo>
                  <a:lnTo>
                    <a:pt x="162" y="256"/>
                  </a:lnTo>
                  <a:lnTo>
                    <a:pt x="162" y="0"/>
                  </a:lnTo>
                  <a:close/>
                </a:path>
              </a:pathLst>
            </a:custGeom>
            <a:grpFill/>
            <a:ln>
              <a:noFill/>
            </a:ln>
          </p:spPr>
          <p:txBody>
            <a:bodyPr vert="horz" wrap="square" lIns="91440" tIns="45720" rIns="91440" bIns="45720" numCol="1" anchor="t" anchorCtr="0" compatLnSpc="1">
              <a:prstTxWarp prst="textNoShape">
                <a:avLst/>
              </a:prstTxWarp>
            </a:bodyPr>
            <a:lstStyle/>
            <a:p>
              <a:endParaRPr lang="id-ID">
                <a:latin typeface="+mn-ea"/>
              </a:endParaRPr>
            </a:p>
          </p:txBody>
        </p:sp>
        <p:sp>
          <p:nvSpPr>
            <p:cNvPr id="37" name="Freeform 36"/>
            <p:cNvSpPr>
              <a:spLocks/>
            </p:cNvSpPr>
            <p:nvPr/>
          </p:nvSpPr>
          <p:spPr bwMode="auto">
            <a:xfrm>
              <a:off x="8162926" y="4560888"/>
              <a:ext cx="257175" cy="406400"/>
            </a:xfrm>
            <a:custGeom>
              <a:avLst/>
              <a:gdLst>
                <a:gd name="T0" fmla="*/ 162 w 162"/>
                <a:gd name="T1" fmla="*/ 0 h 256"/>
                <a:gd name="T2" fmla="*/ 0 w 162"/>
                <a:gd name="T3" fmla="*/ 128 h 256"/>
                <a:gd name="T4" fmla="*/ 162 w 162"/>
                <a:gd name="T5" fmla="*/ 256 h 256"/>
                <a:gd name="T6" fmla="*/ 162 w 162"/>
                <a:gd name="T7" fmla="*/ 0 h 256"/>
              </a:gdLst>
              <a:ahLst/>
              <a:cxnLst>
                <a:cxn ang="0">
                  <a:pos x="T0" y="T1"/>
                </a:cxn>
                <a:cxn ang="0">
                  <a:pos x="T2" y="T3"/>
                </a:cxn>
                <a:cxn ang="0">
                  <a:pos x="T4" y="T5"/>
                </a:cxn>
                <a:cxn ang="0">
                  <a:pos x="T6" y="T7"/>
                </a:cxn>
              </a:cxnLst>
              <a:rect l="0" t="0" r="r" b="b"/>
              <a:pathLst>
                <a:path w="162" h="256">
                  <a:moveTo>
                    <a:pt x="162" y="0"/>
                  </a:moveTo>
                  <a:lnTo>
                    <a:pt x="0" y="128"/>
                  </a:lnTo>
                  <a:lnTo>
                    <a:pt x="162" y="256"/>
                  </a:lnTo>
                  <a:lnTo>
                    <a:pt x="16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grpSp>
      <p:grpSp>
        <p:nvGrpSpPr>
          <p:cNvPr id="38" name="Group 51"/>
          <p:cNvGrpSpPr/>
          <p:nvPr/>
        </p:nvGrpSpPr>
        <p:grpSpPr>
          <a:xfrm>
            <a:off x="5684614" y="2014304"/>
            <a:ext cx="216370" cy="218491"/>
            <a:chOff x="7521576" y="2682875"/>
            <a:chExt cx="323850" cy="327025"/>
          </a:xfrm>
        </p:grpSpPr>
        <p:sp>
          <p:nvSpPr>
            <p:cNvPr id="42" name="Freeform 37"/>
            <p:cNvSpPr>
              <a:spLocks/>
            </p:cNvSpPr>
            <p:nvPr/>
          </p:nvSpPr>
          <p:spPr bwMode="auto">
            <a:xfrm>
              <a:off x="7521576" y="2682875"/>
              <a:ext cx="323850" cy="327025"/>
            </a:xfrm>
            <a:custGeom>
              <a:avLst/>
              <a:gdLst>
                <a:gd name="T0" fmla="*/ 23 w 204"/>
                <a:gd name="T1" fmla="*/ 0 h 206"/>
                <a:gd name="T2" fmla="*/ 0 w 204"/>
                <a:gd name="T3" fmla="*/ 206 h 206"/>
                <a:gd name="T4" fmla="*/ 204 w 204"/>
                <a:gd name="T5" fmla="*/ 184 h 206"/>
                <a:gd name="T6" fmla="*/ 23 w 204"/>
                <a:gd name="T7" fmla="*/ 0 h 206"/>
              </a:gdLst>
              <a:ahLst/>
              <a:cxnLst>
                <a:cxn ang="0">
                  <a:pos x="T0" y="T1"/>
                </a:cxn>
                <a:cxn ang="0">
                  <a:pos x="T2" y="T3"/>
                </a:cxn>
                <a:cxn ang="0">
                  <a:pos x="T4" y="T5"/>
                </a:cxn>
                <a:cxn ang="0">
                  <a:pos x="T6" y="T7"/>
                </a:cxn>
              </a:cxnLst>
              <a:rect l="0" t="0" r="r" b="b"/>
              <a:pathLst>
                <a:path w="204" h="206">
                  <a:moveTo>
                    <a:pt x="23" y="0"/>
                  </a:moveTo>
                  <a:lnTo>
                    <a:pt x="0" y="206"/>
                  </a:lnTo>
                  <a:lnTo>
                    <a:pt x="204" y="184"/>
                  </a:lnTo>
                  <a:lnTo>
                    <a:pt x="2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latin typeface="+mn-ea"/>
              </a:endParaRPr>
            </a:p>
          </p:txBody>
        </p:sp>
        <p:sp>
          <p:nvSpPr>
            <p:cNvPr id="43" name="Freeform 38"/>
            <p:cNvSpPr>
              <a:spLocks/>
            </p:cNvSpPr>
            <p:nvPr/>
          </p:nvSpPr>
          <p:spPr bwMode="auto">
            <a:xfrm>
              <a:off x="7521576" y="2682875"/>
              <a:ext cx="323850" cy="327025"/>
            </a:xfrm>
            <a:custGeom>
              <a:avLst/>
              <a:gdLst>
                <a:gd name="T0" fmla="*/ 23 w 204"/>
                <a:gd name="T1" fmla="*/ 0 h 206"/>
                <a:gd name="T2" fmla="*/ 0 w 204"/>
                <a:gd name="T3" fmla="*/ 206 h 206"/>
                <a:gd name="T4" fmla="*/ 204 w 204"/>
                <a:gd name="T5" fmla="*/ 184 h 206"/>
                <a:gd name="T6" fmla="*/ 23 w 204"/>
                <a:gd name="T7" fmla="*/ 0 h 206"/>
              </a:gdLst>
              <a:ahLst/>
              <a:cxnLst>
                <a:cxn ang="0">
                  <a:pos x="T0" y="T1"/>
                </a:cxn>
                <a:cxn ang="0">
                  <a:pos x="T2" y="T3"/>
                </a:cxn>
                <a:cxn ang="0">
                  <a:pos x="T4" y="T5"/>
                </a:cxn>
                <a:cxn ang="0">
                  <a:pos x="T6" y="T7"/>
                </a:cxn>
              </a:cxnLst>
              <a:rect l="0" t="0" r="r" b="b"/>
              <a:pathLst>
                <a:path w="204" h="206">
                  <a:moveTo>
                    <a:pt x="23" y="0"/>
                  </a:moveTo>
                  <a:lnTo>
                    <a:pt x="0" y="206"/>
                  </a:lnTo>
                  <a:lnTo>
                    <a:pt x="204" y="184"/>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grpSp>
      <p:grpSp>
        <p:nvGrpSpPr>
          <p:cNvPr id="44" name="Group 52"/>
          <p:cNvGrpSpPr/>
          <p:nvPr/>
        </p:nvGrpSpPr>
        <p:grpSpPr>
          <a:xfrm>
            <a:off x="3275909" y="2014293"/>
            <a:ext cx="216370" cy="218490"/>
            <a:chOff x="3916363" y="2682875"/>
            <a:chExt cx="323850" cy="327025"/>
          </a:xfrm>
        </p:grpSpPr>
        <p:sp>
          <p:nvSpPr>
            <p:cNvPr id="48" name="Freeform 39"/>
            <p:cNvSpPr>
              <a:spLocks/>
            </p:cNvSpPr>
            <p:nvPr/>
          </p:nvSpPr>
          <p:spPr bwMode="auto">
            <a:xfrm>
              <a:off x="3916363" y="2682875"/>
              <a:ext cx="323850" cy="327025"/>
            </a:xfrm>
            <a:custGeom>
              <a:avLst/>
              <a:gdLst>
                <a:gd name="T0" fmla="*/ 181 w 204"/>
                <a:gd name="T1" fmla="*/ 0 h 206"/>
                <a:gd name="T2" fmla="*/ 0 w 204"/>
                <a:gd name="T3" fmla="*/ 184 h 206"/>
                <a:gd name="T4" fmla="*/ 204 w 204"/>
                <a:gd name="T5" fmla="*/ 206 h 206"/>
                <a:gd name="T6" fmla="*/ 181 w 204"/>
                <a:gd name="T7" fmla="*/ 0 h 206"/>
              </a:gdLst>
              <a:ahLst/>
              <a:cxnLst>
                <a:cxn ang="0">
                  <a:pos x="T0" y="T1"/>
                </a:cxn>
                <a:cxn ang="0">
                  <a:pos x="T2" y="T3"/>
                </a:cxn>
                <a:cxn ang="0">
                  <a:pos x="T4" y="T5"/>
                </a:cxn>
                <a:cxn ang="0">
                  <a:pos x="T6" y="T7"/>
                </a:cxn>
              </a:cxnLst>
              <a:rect l="0" t="0" r="r" b="b"/>
              <a:pathLst>
                <a:path w="204" h="206">
                  <a:moveTo>
                    <a:pt x="181" y="0"/>
                  </a:moveTo>
                  <a:lnTo>
                    <a:pt x="0" y="184"/>
                  </a:lnTo>
                  <a:lnTo>
                    <a:pt x="204" y="206"/>
                  </a:lnTo>
                  <a:lnTo>
                    <a:pt x="181"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latin typeface="+mn-ea"/>
              </a:endParaRPr>
            </a:p>
          </p:txBody>
        </p:sp>
        <p:sp>
          <p:nvSpPr>
            <p:cNvPr id="49" name="Freeform 40"/>
            <p:cNvSpPr>
              <a:spLocks/>
            </p:cNvSpPr>
            <p:nvPr/>
          </p:nvSpPr>
          <p:spPr bwMode="auto">
            <a:xfrm>
              <a:off x="3916363" y="2682875"/>
              <a:ext cx="323850" cy="327025"/>
            </a:xfrm>
            <a:custGeom>
              <a:avLst/>
              <a:gdLst>
                <a:gd name="T0" fmla="*/ 181 w 204"/>
                <a:gd name="T1" fmla="*/ 0 h 206"/>
                <a:gd name="T2" fmla="*/ 0 w 204"/>
                <a:gd name="T3" fmla="*/ 184 h 206"/>
                <a:gd name="T4" fmla="*/ 204 w 204"/>
                <a:gd name="T5" fmla="*/ 206 h 206"/>
                <a:gd name="T6" fmla="*/ 181 w 204"/>
                <a:gd name="T7" fmla="*/ 0 h 206"/>
              </a:gdLst>
              <a:ahLst/>
              <a:cxnLst>
                <a:cxn ang="0">
                  <a:pos x="T0" y="T1"/>
                </a:cxn>
                <a:cxn ang="0">
                  <a:pos x="T2" y="T3"/>
                </a:cxn>
                <a:cxn ang="0">
                  <a:pos x="T4" y="T5"/>
                </a:cxn>
                <a:cxn ang="0">
                  <a:pos x="T6" y="T7"/>
                </a:cxn>
              </a:cxnLst>
              <a:rect l="0" t="0" r="r" b="b"/>
              <a:pathLst>
                <a:path w="204" h="206">
                  <a:moveTo>
                    <a:pt x="181" y="0"/>
                  </a:moveTo>
                  <a:lnTo>
                    <a:pt x="0" y="184"/>
                  </a:lnTo>
                  <a:lnTo>
                    <a:pt x="204" y="206"/>
                  </a:lnTo>
                  <a:lnTo>
                    <a:pt x="1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grpSp>
      <p:sp>
        <p:nvSpPr>
          <p:cNvPr id="50" name="Freeform 47"/>
          <p:cNvSpPr>
            <a:spLocks/>
          </p:cNvSpPr>
          <p:nvPr/>
        </p:nvSpPr>
        <p:spPr bwMode="auto">
          <a:xfrm>
            <a:off x="3480607" y="2429224"/>
            <a:ext cx="2665376" cy="1655651"/>
          </a:xfrm>
          <a:custGeom>
            <a:avLst/>
            <a:gdLst>
              <a:gd name="T0" fmla="*/ 2513 w 2513"/>
              <a:gd name="T1" fmla="*/ 0 h 1561"/>
              <a:gd name="T2" fmla="*/ 0 w 2513"/>
              <a:gd name="T3" fmla="*/ 0 h 1561"/>
              <a:gd name="T4" fmla="*/ 0 w 2513"/>
              <a:gd name="T5" fmla="*/ 1561 h 1561"/>
              <a:gd name="T6" fmla="*/ 2513 w 2513"/>
              <a:gd name="T7" fmla="*/ 0 h 1561"/>
            </a:gdLst>
            <a:ahLst/>
            <a:cxnLst>
              <a:cxn ang="0">
                <a:pos x="T0" y="T1"/>
              </a:cxn>
              <a:cxn ang="0">
                <a:pos x="T2" y="T3"/>
              </a:cxn>
              <a:cxn ang="0">
                <a:pos x="T4" y="T5"/>
              </a:cxn>
              <a:cxn ang="0">
                <a:pos x="T6" y="T7"/>
              </a:cxn>
            </a:cxnLst>
            <a:rect l="0" t="0" r="r" b="b"/>
            <a:pathLst>
              <a:path w="2513" h="1561">
                <a:moveTo>
                  <a:pt x="2513" y="0"/>
                </a:moveTo>
                <a:lnTo>
                  <a:pt x="0" y="0"/>
                </a:lnTo>
                <a:lnTo>
                  <a:pt x="0" y="1561"/>
                </a:lnTo>
                <a:lnTo>
                  <a:pt x="25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latin typeface="+mn-ea"/>
            </a:endParaRPr>
          </a:p>
        </p:txBody>
      </p:sp>
      <p:grpSp>
        <p:nvGrpSpPr>
          <p:cNvPr id="72" name="Group 126"/>
          <p:cNvGrpSpPr/>
          <p:nvPr/>
        </p:nvGrpSpPr>
        <p:grpSpPr>
          <a:xfrm>
            <a:off x="2374879" y="3222150"/>
            <a:ext cx="369956" cy="347622"/>
            <a:chOff x="3175" y="-1587"/>
            <a:chExt cx="1209675" cy="1136651"/>
          </a:xfrm>
          <a:solidFill>
            <a:schemeClr val="accent5"/>
          </a:solidFill>
        </p:grpSpPr>
        <p:sp>
          <p:nvSpPr>
            <p:cNvPr id="73" name="Freeform 59"/>
            <p:cNvSpPr>
              <a:spLocks/>
            </p:cNvSpPr>
            <p:nvPr/>
          </p:nvSpPr>
          <p:spPr bwMode="auto">
            <a:xfrm>
              <a:off x="3175" y="-1587"/>
              <a:ext cx="1209675" cy="454025"/>
            </a:xfrm>
            <a:custGeom>
              <a:avLst/>
              <a:gdLst>
                <a:gd name="T0" fmla="*/ 297 w 320"/>
                <a:gd name="T1" fmla="*/ 41 h 120"/>
                <a:gd name="T2" fmla="*/ 160 w 320"/>
                <a:gd name="T3" fmla="*/ 0 h 120"/>
                <a:gd name="T4" fmla="*/ 23 w 320"/>
                <a:gd name="T5" fmla="*/ 41 h 120"/>
                <a:gd name="T6" fmla="*/ 0 w 320"/>
                <a:gd name="T7" fmla="*/ 79 h 120"/>
                <a:gd name="T8" fmla="*/ 0 w 320"/>
                <a:gd name="T9" fmla="*/ 100 h 120"/>
                <a:gd name="T10" fmla="*/ 20 w 320"/>
                <a:gd name="T11" fmla="*/ 120 h 120"/>
                <a:gd name="T12" fmla="*/ 60 w 320"/>
                <a:gd name="T13" fmla="*/ 120 h 120"/>
                <a:gd name="T14" fmla="*/ 80 w 320"/>
                <a:gd name="T15" fmla="*/ 100 h 120"/>
                <a:gd name="T16" fmla="*/ 91 w 320"/>
                <a:gd name="T17" fmla="*/ 67 h 120"/>
                <a:gd name="T18" fmla="*/ 160 w 320"/>
                <a:gd name="T19" fmla="*/ 41 h 120"/>
                <a:gd name="T20" fmla="*/ 229 w 320"/>
                <a:gd name="T21" fmla="*/ 67 h 120"/>
                <a:gd name="T22" fmla="*/ 241 w 320"/>
                <a:gd name="T23" fmla="*/ 100 h 120"/>
                <a:gd name="T24" fmla="*/ 261 w 320"/>
                <a:gd name="T25" fmla="*/ 120 h 120"/>
                <a:gd name="T26" fmla="*/ 301 w 320"/>
                <a:gd name="T27" fmla="*/ 120 h 120"/>
                <a:gd name="T28" fmla="*/ 320 w 320"/>
                <a:gd name="T29" fmla="*/ 100 h 120"/>
                <a:gd name="T30" fmla="*/ 320 w 320"/>
                <a:gd name="T31" fmla="*/ 79 h 120"/>
                <a:gd name="T32" fmla="*/ 297 w 320"/>
                <a:gd name="T33" fmla="*/ 4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0" h="120">
                  <a:moveTo>
                    <a:pt x="297" y="41"/>
                  </a:moveTo>
                  <a:cubicBezTo>
                    <a:pt x="273" y="20"/>
                    <a:pt x="240" y="0"/>
                    <a:pt x="160" y="0"/>
                  </a:cubicBezTo>
                  <a:cubicBezTo>
                    <a:pt x="80" y="0"/>
                    <a:pt x="48" y="20"/>
                    <a:pt x="23" y="41"/>
                  </a:cubicBezTo>
                  <a:cubicBezTo>
                    <a:pt x="9" y="53"/>
                    <a:pt x="0" y="61"/>
                    <a:pt x="0" y="79"/>
                  </a:cubicBezTo>
                  <a:cubicBezTo>
                    <a:pt x="0" y="100"/>
                    <a:pt x="0" y="100"/>
                    <a:pt x="0" y="100"/>
                  </a:cubicBezTo>
                  <a:cubicBezTo>
                    <a:pt x="0" y="111"/>
                    <a:pt x="9" y="120"/>
                    <a:pt x="20" y="120"/>
                  </a:cubicBezTo>
                  <a:cubicBezTo>
                    <a:pt x="60" y="120"/>
                    <a:pt x="60" y="120"/>
                    <a:pt x="60" y="120"/>
                  </a:cubicBezTo>
                  <a:cubicBezTo>
                    <a:pt x="71" y="120"/>
                    <a:pt x="80" y="111"/>
                    <a:pt x="80" y="100"/>
                  </a:cubicBezTo>
                  <a:cubicBezTo>
                    <a:pt x="80" y="89"/>
                    <a:pt x="82" y="80"/>
                    <a:pt x="91" y="67"/>
                  </a:cubicBezTo>
                  <a:cubicBezTo>
                    <a:pt x="101" y="55"/>
                    <a:pt x="120" y="40"/>
                    <a:pt x="160" y="41"/>
                  </a:cubicBezTo>
                  <a:cubicBezTo>
                    <a:pt x="200" y="40"/>
                    <a:pt x="220" y="55"/>
                    <a:pt x="229" y="67"/>
                  </a:cubicBezTo>
                  <a:cubicBezTo>
                    <a:pt x="239" y="80"/>
                    <a:pt x="241" y="89"/>
                    <a:pt x="241" y="100"/>
                  </a:cubicBezTo>
                  <a:cubicBezTo>
                    <a:pt x="241" y="111"/>
                    <a:pt x="250" y="120"/>
                    <a:pt x="261" y="120"/>
                  </a:cubicBezTo>
                  <a:cubicBezTo>
                    <a:pt x="301" y="120"/>
                    <a:pt x="301" y="120"/>
                    <a:pt x="301" y="120"/>
                  </a:cubicBezTo>
                  <a:cubicBezTo>
                    <a:pt x="312" y="120"/>
                    <a:pt x="320" y="111"/>
                    <a:pt x="320" y="100"/>
                  </a:cubicBezTo>
                  <a:cubicBezTo>
                    <a:pt x="320" y="79"/>
                    <a:pt x="320" y="79"/>
                    <a:pt x="320" y="79"/>
                  </a:cubicBezTo>
                  <a:cubicBezTo>
                    <a:pt x="320" y="61"/>
                    <a:pt x="311" y="53"/>
                    <a:pt x="297"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sp>
          <p:nvSpPr>
            <p:cNvPr id="74" name="Oval 60"/>
            <p:cNvSpPr>
              <a:spLocks noChangeArrowheads="1"/>
            </p:cNvSpPr>
            <p:nvPr/>
          </p:nvSpPr>
          <p:spPr bwMode="auto">
            <a:xfrm>
              <a:off x="457200" y="679451"/>
              <a:ext cx="301625" cy="303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sp>
          <p:nvSpPr>
            <p:cNvPr id="75" name="Freeform 61"/>
            <p:cNvSpPr>
              <a:spLocks noEditPoints="1"/>
            </p:cNvSpPr>
            <p:nvPr/>
          </p:nvSpPr>
          <p:spPr bwMode="auto">
            <a:xfrm>
              <a:off x="77788" y="301626"/>
              <a:ext cx="1060450" cy="833438"/>
            </a:xfrm>
            <a:custGeom>
              <a:avLst/>
              <a:gdLst>
                <a:gd name="T0" fmla="*/ 210 w 280"/>
                <a:gd name="T1" fmla="*/ 40 h 220"/>
                <a:gd name="T2" fmla="*/ 200 w 280"/>
                <a:gd name="T3" fmla="*/ 40 h 220"/>
                <a:gd name="T4" fmla="*/ 200 w 280"/>
                <a:gd name="T5" fmla="*/ 15 h 220"/>
                <a:gd name="T6" fmla="*/ 180 w 280"/>
                <a:gd name="T7" fmla="*/ 0 h 220"/>
                <a:gd name="T8" fmla="*/ 160 w 280"/>
                <a:gd name="T9" fmla="*/ 15 h 220"/>
                <a:gd name="T10" fmla="*/ 160 w 280"/>
                <a:gd name="T11" fmla="*/ 40 h 220"/>
                <a:gd name="T12" fmla="*/ 120 w 280"/>
                <a:gd name="T13" fmla="*/ 40 h 220"/>
                <a:gd name="T14" fmla="*/ 120 w 280"/>
                <a:gd name="T15" fmla="*/ 15 h 220"/>
                <a:gd name="T16" fmla="*/ 100 w 280"/>
                <a:gd name="T17" fmla="*/ 0 h 220"/>
                <a:gd name="T18" fmla="*/ 80 w 280"/>
                <a:gd name="T19" fmla="*/ 15 h 220"/>
                <a:gd name="T20" fmla="*/ 80 w 280"/>
                <a:gd name="T21" fmla="*/ 40 h 220"/>
                <a:gd name="T22" fmla="*/ 71 w 280"/>
                <a:gd name="T23" fmla="*/ 40 h 220"/>
                <a:gd name="T24" fmla="*/ 54 w 280"/>
                <a:gd name="T25" fmla="*/ 49 h 220"/>
                <a:gd name="T26" fmla="*/ 0 w 280"/>
                <a:gd name="T27" fmla="*/ 160 h 220"/>
                <a:gd name="T28" fmla="*/ 0 w 280"/>
                <a:gd name="T29" fmla="*/ 200 h 220"/>
                <a:gd name="T30" fmla="*/ 20 w 280"/>
                <a:gd name="T31" fmla="*/ 220 h 220"/>
                <a:gd name="T32" fmla="*/ 260 w 280"/>
                <a:gd name="T33" fmla="*/ 220 h 220"/>
                <a:gd name="T34" fmla="*/ 280 w 280"/>
                <a:gd name="T35" fmla="*/ 200 h 220"/>
                <a:gd name="T36" fmla="*/ 280 w 280"/>
                <a:gd name="T37" fmla="*/ 162 h 220"/>
                <a:gd name="T38" fmla="*/ 226 w 280"/>
                <a:gd name="T39" fmla="*/ 48 h 220"/>
                <a:gd name="T40" fmla="*/ 210 w 280"/>
                <a:gd name="T41" fmla="*/ 40 h 220"/>
                <a:gd name="T42" fmla="*/ 140 w 280"/>
                <a:gd name="T43" fmla="*/ 200 h 220"/>
                <a:gd name="T44" fmla="*/ 80 w 280"/>
                <a:gd name="T45" fmla="*/ 140 h 220"/>
                <a:gd name="T46" fmla="*/ 140 w 280"/>
                <a:gd name="T47" fmla="*/ 80 h 220"/>
                <a:gd name="T48" fmla="*/ 200 w 280"/>
                <a:gd name="T49" fmla="*/ 140 h 220"/>
                <a:gd name="T50" fmla="*/ 140 w 280"/>
                <a:gd name="T51" fmla="*/ 2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0" h="220">
                  <a:moveTo>
                    <a:pt x="210" y="40"/>
                  </a:moveTo>
                  <a:cubicBezTo>
                    <a:pt x="200" y="40"/>
                    <a:pt x="200" y="40"/>
                    <a:pt x="200" y="40"/>
                  </a:cubicBezTo>
                  <a:cubicBezTo>
                    <a:pt x="200" y="15"/>
                    <a:pt x="200" y="15"/>
                    <a:pt x="200" y="15"/>
                  </a:cubicBezTo>
                  <a:cubicBezTo>
                    <a:pt x="200" y="7"/>
                    <a:pt x="191" y="0"/>
                    <a:pt x="180" y="0"/>
                  </a:cubicBezTo>
                  <a:cubicBezTo>
                    <a:pt x="169" y="0"/>
                    <a:pt x="160" y="7"/>
                    <a:pt x="160" y="15"/>
                  </a:cubicBezTo>
                  <a:cubicBezTo>
                    <a:pt x="160" y="40"/>
                    <a:pt x="160" y="40"/>
                    <a:pt x="160" y="40"/>
                  </a:cubicBezTo>
                  <a:cubicBezTo>
                    <a:pt x="120" y="40"/>
                    <a:pt x="120" y="40"/>
                    <a:pt x="120" y="40"/>
                  </a:cubicBezTo>
                  <a:cubicBezTo>
                    <a:pt x="120" y="15"/>
                    <a:pt x="120" y="15"/>
                    <a:pt x="120" y="15"/>
                  </a:cubicBezTo>
                  <a:cubicBezTo>
                    <a:pt x="120" y="7"/>
                    <a:pt x="111" y="0"/>
                    <a:pt x="100" y="0"/>
                  </a:cubicBezTo>
                  <a:cubicBezTo>
                    <a:pt x="89" y="0"/>
                    <a:pt x="80" y="7"/>
                    <a:pt x="80" y="15"/>
                  </a:cubicBezTo>
                  <a:cubicBezTo>
                    <a:pt x="80" y="40"/>
                    <a:pt x="80" y="40"/>
                    <a:pt x="80" y="40"/>
                  </a:cubicBezTo>
                  <a:cubicBezTo>
                    <a:pt x="71" y="40"/>
                    <a:pt x="71" y="40"/>
                    <a:pt x="71" y="40"/>
                  </a:cubicBezTo>
                  <a:cubicBezTo>
                    <a:pt x="64" y="40"/>
                    <a:pt x="58" y="43"/>
                    <a:pt x="54" y="49"/>
                  </a:cubicBezTo>
                  <a:cubicBezTo>
                    <a:pt x="39" y="72"/>
                    <a:pt x="0" y="133"/>
                    <a:pt x="0" y="160"/>
                  </a:cubicBezTo>
                  <a:cubicBezTo>
                    <a:pt x="0" y="200"/>
                    <a:pt x="0" y="200"/>
                    <a:pt x="0" y="200"/>
                  </a:cubicBezTo>
                  <a:cubicBezTo>
                    <a:pt x="0" y="211"/>
                    <a:pt x="9" y="220"/>
                    <a:pt x="20" y="220"/>
                  </a:cubicBezTo>
                  <a:cubicBezTo>
                    <a:pt x="260" y="220"/>
                    <a:pt x="260" y="220"/>
                    <a:pt x="260" y="220"/>
                  </a:cubicBezTo>
                  <a:cubicBezTo>
                    <a:pt x="271" y="220"/>
                    <a:pt x="280" y="211"/>
                    <a:pt x="280" y="200"/>
                  </a:cubicBezTo>
                  <a:cubicBezTo>
                    <a:pt x="280" y="183"/>
                    <a:pt x="280" y="162"/>
                    <a:pt x="280" y="162"/>
                  </a:cubicBezTo>
                  <a:cubicBezTo>
                    <a:pt x="280" y="127"/>
                    <a:pt x="241" y="70"/>
                    <a:pt x="226" y="48"/>
                  </a:cubicBezTo>
                  <a:cubicBezTo>
                    <a:pt x="222" y="43"/>
                    <a:pt x="216" y="40"/>
                    <a:pt x="210" y="40"/>
                  </a:cubicBezTo>
                  <a:close/>
                  <a:moveTo>
                    <a:pt x="140" y="200"/>
                  </a:moveTo>
                  <a:cubicBezTo>
                    <a:pt x="107" y="200"/>
                    <a:pt x="80" y="173"/>
                    <a:pt x="80" y="140"/>
                  </a:cubicBezTo>
                  <a:cubicBezTo>
                    <a:pt x="80" y="107"/>
                    <a:pt x="107" y="80"/>
                    <a:pt x="140" y="80"/>
                  </a:cubicBezTo>
                  <a:cubicBezTo>
                    <a:pt x="173" y="80"/>
                    <a:pt x="200" y="107"/>
                    <a:pt x="200" y="140"/>
                  </a:cubicBezTo>
                  <a:cubicBezTo>
                    <a:pt x="200" y="173"/>
                    <a:pt x="173" y="200"/>
                    <a:pt x="140"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grpSp>
      <p:grpSp>
        <p:nvGrpSpPr>
          <p:cNvPr id="76" name="Group 135"/>
          <p:cNvGrpSpPr/>
          <p:nvPr/>
        </p:nvGrpSpPr>
        <p:grpSpPr>
          <a:xfrm>
            <a:off x="6527562" y="3268789"/>
            <a:ext cx="368538" cy="253976"/>
            <a:chOff x="3175" y="4763"/>
            <a:chExt cx="3130550" cy="2157412"/>
          </a:xfrm>
          <a:solidFill>
            <a:schemeClr val="accent3"/>
          </a:solidFill>
        </p:grpSpPr>
        <p:sp>
          <p:nvSpPr>
            <p:cNvPr id="77" name="Freeform 65"/>
            <p:cNvSpPr>
              <a:spLocks/>
            </p:cNvSpPr>
            <p:nvPr/>
          </p:nvSpPr>
          <p:spPr bwMode="auto">
            <a:xfrm>
              <a:off x="387350" y="396875"/>
              <a:ext cx="917575" cy="833437"/>
            </a:xfrm>
            <a:custGeom>
              <a:avLst/>
              <a:gdLst>
                <a:gd name="T0" fmla="*/ 242 w 244"/>
                <a:gd name="T1" fmla="*/ 221 h 221"/>
                <a:gd name="T2" fmla="*/ 237 w 244"/>
                <a:gd name="T3" fmla="*/ 188 h 221"/>
                <a:gd name="T4" fmla="*/ 182 w 244"/>
                <a:gd name="T5" fmla="*/ 159 h 221"/>
                <a:gd name="T6" fmla="*/ 152 w 244"/>
                <a:gd name="T7" fmla="*/ 146 h 221"/>
                <a:gd name="T8" fmla="*/ 152 w 244"/>
                <a:gd name="T9" fmla="*/ 123 h 221"/>
                <a:gd name="T10" fmla="*/ 164 w 244"/>
                <a:gd name="T11" fmla="*/ 94 h 221"/>
                <a:gd name="T12" fmla="*/ 176 w 244"/>
                <a:gd name="T13" fmla="*/ 81 h 221"/>
                <a:gd name="T14" fmla="*/ 168 w 244"/>
                <a:gd name="T15" fmla="*/ 63 h 221"/>
                <a:gd name="T16" fmla="*/ 170 w 244"/>
                <a:gd name="T17" fmla="*/ 38 h 221"/>
                <a:gd name="T18" fmla="*/ 122 w 244"/>
                <a:gd name="T19" fmla="*/ 0 h 221"/>
                <a:gd name="T20" fmla="*/ 74 w 244"/>
                <a:gd name="T21" fmla="*/ 38 h 221"/>
                <a:gd name="T22" fmla="*/ 76 w 244"/>
                <a:gd name="T23" fmla="*/ 63 h 221"/>
                <a:gd name="T24" fmla="*/ 68 w 244"/>
                <a:gd name="T25" fmla="*/ 81 h 221"/>
                <a:gd name="T26" fmla="*/ 80 w 244"/>
                <a:gd name="T27" fmla="*/ 94 h 221"/>
                <a:gd name="T28" fmla="*/ 92 w 244"/>
                <a:gd name="T29" fmla="*/ 123 h 221"/>
                <a:gd name="T30" fmla="*/ 92 w 244"/>
                <a:gd name="T31" fmla="*/ 146 h 221"/>
                <a:gd name="T32" fmla="*/ 62 w 244"/>
                <a:gd name="T33" fmla="*/ 159 h 221"/>
                <a:gd name="T34" fmla="*/ 7 w 244"/>
                <a:gd name="T35" fmla="*/ 188 h 221"/>
                <a:gd name="T36" fmla="*/ 2 w 244"/>
                <a:gd name="T37" fmla="*/ 221 h 221"/>
                <a:gd name="T38" fmla="*/ 242 w 244"/>
                <a:gd name="T3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4" h="221">
                  <a:moveTo>
                    <a:pt x="242" y="221"/>
                  </a:moveTo>
                  <a:cubicBezTo>
                    <a:pt x="242" y="221"/>
                    <a:pt x="244" y="198"/>
                    <a:pt x="237" y="188"/>
                  </a:cubicBezTo>
                  <a:cubicBezTo>
                    <a:pt x="230" y="176"/>
                    <a:pt x="206" y="169"/>
                    <a:pt x="182" y="159"/>
                  </a:cubicBezTo>
                  <a:cubicBezTo>
                    <a:pt x="158" y="149"/>
                    <a:pt x="152" y="146"/>
                    <a:pt x="152" y="146"/>
                  </a:cubicBezTo>
                  <a:cubicBezTo>
                    <a:pt x="152" y="123"/>
                    <a:pt x="152" y="123"/>
                    <a:pt x="152" y="123"/>
                  </a:cubicBezTo>
                  <a:cubicBezTo>
                    <a:pt x="152" y="123"/>
                    <a:pt x="161" y="116"/>
                    <a:pt x="164" y="94"/>
                  </a:cubicBezTo>
                  <a:cubicBezTo>
                    <a:pt x="169" y="96"/>
                    <a:pt x="175" y="86"/>
                    <a:pt x="176" y="81"/>
                  </a:cubicBezTo>
                  <a:cubicBezTo>
                    <a:pt x="176" y="76"/>
                    <a:pt x="175" y="62"/>
                    <a:pt x="168" y="63"/>
                  </a:cubicBezTo>
                  <a:cubicBezTo>
                    <a:pt x="169" y="52"/>
                    <a:pt x="170" y="43"/>
                    <a:pt x="170" y="38"/>
                  </a:cubicBezTo>
                  <a:cubicBezTo>
                    <a:pt x="168" y="19"/>
                    <a:pt x="150" y="0"/>
                    <a:pt x="122" y="0"/>
                  </a:cubicBezTo>
                  <a:cubicBezTo>
                    <a:pt x="94" y="0"/>
                    <a:pt x="76" y="19"/>
                    <a:pt x="74" y="38"/>
                  </a:cubicBezTo>
                  <a:cubicBezTo>
                    <a:pt x="74" y="43"/>
                    <a:pt x="75" y="52"/>
                    <a:pt x="76" y="63"/>
                  </a:cubicBezTo>
                  <a:cubicBezTo>
                    <a:pt x="69" y="62"/>
                    <a:pt x="68" y="76"/>
                    <a:pt x="68" y="81"/>
                  </a:cubicBezTo>
                  <a:cubicBezTo>
                    <a:pt x="69" y="86"/>
                    <a:pt x="75" y="96"/>
                    <a:pt x="80" y="94"/>
                  </a:cubicBezTo>
                  <a:cubicBezTo>
                    <a:pt x="83" y="116"/>
                    <a:pt x="92" y="123"/>
                    <a:pt x="92" y="123"/>
                  </a:cubicBezTo>
                  <a:cubicBezTo>
                    <a:pt x="92" y="146"/>
                    <a:pt x="92" y="146"/>
                    <a:pt x="92" y="146"/>
                  </a:cubicBezTo>
                  <a:cubicBezTo>
                    <a:pt x="92" y="146"/>
                    <a:pt x="86" y="149"/>
                    <a:pt x="62" y="159"/>
                  </a:cubicBezTo>
                  <a:cubicBezTo>
                    <a:pt x="38" y="169"/>
                    <a:pt x="14" y="176"/>
                    <a:pt x="7" y="188"/>
                  </a:cubicBezTo>
                  <a:cubicBezTo>
                    <a:pt x="0" y="198"/>
                    <a:pt x="2" y="221"/>
                    <a:pt x="2" y="221"/>
                  </a:cubicBezTo>
                  <a:lnTo>
                    <a:pt x="242" y="2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sp>
          <p:nvSpPr>
            <p:cNvPr id="78" name="Rectangle 66"/>
            <p:cNvSpPr>
              <a:spLocks noChangeArrowheads="1"/>
            </p:cNvSpPr>
            <p:nvPr/>
          </p:nvSpPr>
          <p:spPr bwMode="auto">
            <a:xfrm>
              <a:off x="1568450" y="396875"/>
              <a:ext cx="782638" cy="196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sp>
          <p:nvSpPr>
            <p:cNvPr id="79" name="Rectangle 67"/>
            <p:cNvSpPr>
              <a:spLocks noChangeArrowheads="1"/>
            </p:cNvSpPr>
            <p:nvPr/>
          </p:nvSpPr>
          <p:spPr bwMode="auto">
            <a:xfrm>
              <a:off x="1568450" y="788988"/>
              <a:ext cx="1174750" cy="196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sp>
          <p:nvSpPr>
            <p:cNvPr id="80" name="Rectangle 68"/>
            <p:cNvSpPr>
              <a:spLocks noChangeArrowheads="1"/>
            </p:cNvSpPr>
            <p:nvPr/>
          </p:nvSpPr>
          <p:spPr bwMode="auto">
            <a:xfrm>
              <a:off x="1568450" y="1181100"/>
              <a:ext cx="979488" cy="196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sp>
          <p:nvSpPr>
            <p:cNvPr id="81" name="Freeform 69"/>
            <p:cNvSpPr>
              <a:spLocks noEditPoints="1"/>
            </p:cNvSpPr>
            <p:nvPr/>
          </p:nvSpPr>
          <p:spPr bwMode="auto">
            <a:xfrm>
              <a:off x="3175" y="4763"/>
              <a:ext cx="3130550" cy="2157412"/>
            </a:xfrm>
            <a:custGeom>
              <a:avLst/>
              <a:gdLst>
                <a:gd name="T0" fmla="*/ 0 w 832"/>
                <a:gd name="T1" fmla="*/ 0 h 572"/>
                <a:gd name="T2" fmla="*/ 0 w 832"/>
                <a:gd name="T3" fmla="*/ 572 h 572"/>
                <a:gd name="T4" fmla="*/ 832 w 832"/>
                <a:gd name="T5" fmla="*/ 572 h 572"/>
                <a:gd name="T6" fmla="*/ 832 w 832"/>
                <a:gd name="T7" fmla="*/ 0 h 572"/>
                <a:gd name="T8" fmla="*/ 0 w 832"/>
                <a:gd name="T9" fmla="*/ 0 h 572"/>
                <a:gd name="T10" fmla="*/ 780 w 832"/>
                <a:gd name="T11" fmla="*/ 520 h 572"/>
                <a:gd name="T12" fmla="*/ 671 w 832"/>
                <a:gd name="T13" fmla="*/ 520 h 572"/>
                <a:gd name="T14" fmla="*/ 676 w 832"/>
                <a:gd name="T15" fmla="*/ 494 h 572"/>
                <a:gd name="T16" fmla="*/ 598 w 832"/>
                <a:gd name="T17" fmla="*/ 416 h 572"/>
                <a:gd name="T18" fmla="*/ 520 w 832"/>
                <a:gd name="T19" fmla="*/ 494 h 572"/>
                <a:gd name="T20" fmla="*/ 525 w 832"/>
                <a:gd name="T21" fmla="*/ 520 h 572"/>
                <a:gd name="T22" fmla="*/ 307 w 832"/>
                <a:gd name="T23" fmla="*/ 520 h 572"/>
                <a:gd name="T24" fmla="*/ 312 w 832"/>
                <a:gd name="T25" fmla="*/ 494 h 572"/>
                <a:gd name="T26" fmla="*/ 234 w 832"/>
                <a:gd name="T27" fmla="*/ 416 h 572"/>
                <a:gd name="T28" fmla="*/ 156 w 832"/>
                <a:gd name="T29" fmla="*/ 494 h 572"/>
                <a:gd name="T30" fmla="*/ 161 w 832"/>
                <a:gd name="T31" fmla="*/ 520 h 572"/>
                <a:gd name="T32" fmla="*/ 52 w 832"/>
                <a:gd name="T33" fmla="*/ 520 h 572"/>
                <a:gd name="T34" fmla="*/ 52 w 832"/>
                <a:gd name="T35" fmla="*/ 52 h 572"/>
                <a:gd name="T36" fmla="*/ 780 w 832"/>
                <a:gd name="T37" fmla="*/ 52 h 572"/>
                <a:gd name="T38" fmla="*/ 780 w 832"/>
                <a:gd name="T39" fmla="*/ 52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2" h="572">
                  <a:moveTo>
                    <a:pt x="0" y="0"/>
                  </a:moveTo>
                  <a:cubicBezTo>
                    <a:pt x="0" y="572"/>
                    <a:pt x="0" y="572"/>
                    <a:pt x="0" y="572"/>
                  </a:cubicBezTo>
                  <a:cubicBezTo>
                    <a:pt x="832" y="572"/>
                    <a:pt x="832" y="572"/>
                    <a:pt x="832" y="572"/>
                  </a:cubicBezTo>
                  <a:cubicBezTo>
                    <a:pt x="832" y="0"/>
                    <a:pt x="832" y="0"/>
                    <a:pt x="832" y="0"/>
                  </a:cubicBezTo>
                  <a:lnTo>
                    <a:pt x="0" y="0"/>
                  </a:lnTo>
                  <a:close/>
                  <a:moveTo>
                    <a:pt x="780" y="520"/>
                  </a:moveTo>
                  <a:cubicBezTo>
                    <a:pt x="671" y="520"/>
                    <a:pt x="671" y="520"/>
                    <a:pt x="671" y="520"/>
                  </a:cubicBezTo>
                  <a:cubicBezTo>
                    <a:pt x="674" y="512"/>
                    <a:pt x="676" y="503"/>
                    <a:pt x="676" y="494"/>
                  </a:cubicBezTo>
                  <a:cubicBezTo>
                    <a:pt x="676" y="451"/>
                    <a:pt x="641" y="416"/>
                    <a:pt x="598" y="416"/>
                  </a:cubicBezTo>
                  <a:cubicBezTo>
                    <a:pt x="555" y="416"/>
                    <a:pt x="520" y="451"/>
                    <a:pt x="520" y="494"/>
                  </a:cubicBezTo>
                  <a:cubicBezTo>
                    <a:pt x="520" y="503"/>
                    <a:pt x="522" y="512"/>
                    <a:pt x="525" y="520"/>
                  </a:cubicBezTo>
                  <a:cubicBezTo>
                    <a:pt x="307" y="520"/>
                    <a:pt x="307" y="520"/>
                    <a:pt x="307" y="520"/>
                  </a:cubicBezTo>
                  <a:cubicBezTo>
                    <a:pt x="310" y="512"/>
                    <a:pt x="312" y="503"/>
                    <a:pt x="312" y="494"/>
                  </a:cubicBezTo>
                  <a:cubicBezTo>
                    <a:pt x="312" y="451"/>
                    <a:pt x="277" y="416"/>
                    <a:pt x="234" y="416"/>
                  </a:cubicBezTo>
                  <a:cubicBezTo>
                    <a:pt x="191" y="416"/>
                    <a:pt x="156" y="451"/>
                    <a:pt x="156" y="494"/>
                  </a:cubicBezTo>
                  <a:cubicBezTo>
                    <a:pt x="156" y="503"/>
                    <a:pt x="158" y="512"/>
                    <a:pt x="161" y="520"/>
                  </a:cubicBezTo>
                  <a:cubicBezTo>
                    <a:pt x="52" y="520"/>
                    <a:pt x="52" y="520"/>
                    <a:pt x="52" y="520"/>
                  </a:cubicBezTo>
                  <a:cubicBezTo>
                    <a:pt x="52" y="52"/>
                    <a:pt x="52" y="52"/>
                    <a:pt x="52" y="52"/>
                  </a:cubicBezTo>
                  <a:cubicBezTo>
                    <a:pt x="780" y="52"/>
                    <a:pt x="780" y="52"/>
                    <a:pt x="780" y="52"/>
                  </a:cubicBezTo>
                  <a:lnTo>
                    <a:pt x="780" y="5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grpSp>
      <p:sp>
        <p:nvSpPr>
          <p:cNvPr id="82" name="Freeform 73"/>
          <p:cNvSpPr>
            <a:spLocks/>
          </p:cNvSpPr>
          <p:nvPr/>
        </p:nvSpPr>
        <p:spPr bwMode="auto">
          <a:xfrm>
            <a:off x="5997086" y="1625420"/>
            <a:ext cx="304654" cy="303517"/>
          </a:xfrm>
          <a:custGeom>
            <a:avLst/>
            <a:gdLst>
              <a:gd name="T0" fmla="*/ 366 w 451"/>
              <a:gd name="T1" fmla="*/ 355 h 449"/>
              <a:gd name="T2" fmla="*/ 320 w 451"/>
              <a:gd name="T3" fmla="*/ 391 h 449"/>
              <a:gd name="T4" fmla="*/ 173 w 451"/>
              <a:gd name="T5" fmla="*/ 391 h 449"/>
              <a:gd name="T6" fmla="*/ 154 w 451"/>
              <a:gd name="T7" fmla="*/ 363 h 449"/>
              <a:gd name="T8" fmla="*/ 173 w 451"/>
              <a:gd name="T9" fmla="*/ 304 h 449"/>
              <a:gd name="T10" fmla="*/ 405 w 451"/>
              <a:gd name="T11" fmla="*/ 304 h 449"/>
              <a:gd name="T12" fmla="*/ 451 w 451"/>
              <a:gd name="T13" fmla="*/ 103 h 449"/>
              <a:gd name="T14" fmla="*/ 84 w 451"/>
              <a:gd name="T15" fmla="*/ 54 h 449"/>
              <a:gd name="T16" fmla="*/ 55 w 451"/>
              <a:gd name="T17" fmla="*/ 35 h 449"/>
              <a:gd name="T18" fmla="*/ 56 w 451"/>
              <a:gd name="T19" fmla="*/ 28 h 449"/>
              <a:gd name="T20" fmla="*/ 28 w 451"/>
              <a:gd name="T21" fmla="*/ 0 h 449"/>
              <a:gd name="T22" fmla="*/ 0 w 451"/>
              <a:gd name="T23" fmla="*/ 28 h 449"/>
              <a:gd name="T24" fmla="*/ 28 w 451"/>
              <a:gd name="T25" fmla="*/ 56 h 449"/>
              <a:gd name="T26" fmla="*/ 33 w 451"/>
              <a:gd name="T27" fmla="*/ 55 h 449"/>
              <a:gd name="T28" fmla="*/ 68 w 451"/>
              <a:gd name="T29" fmla="*/ 78 h 449"/>
              <a:gd name="T30" fmla="*/ 125 w 451"/>
              <a:gd name="T31" fmla="*/ 304 h 449"/>
              <a:gd name="T32" fmla="*/ 142 w 451"/>
              <a:gd name="T33" fmla="*/ 304 h 449"/>
              <a:gd name="T34" fmla="*/ 127 w 451"/>
              <a:gd name="T35" fmla="*/ 353 h 449"/>
              <a:gd name="T36" fmla="*/ 125 w 451"/>
              <a:gd name="T37" fmla="*/ 353 h 449"/>
              <a:gd name="T38" fmla="*/ 77 w 451"/>
              <a:gd name="T39" fmla="*/ 401 h 449"/>
              <a:gd name="T40" fmla="*/ 125 w 451"/>
              <a:gd name="T41" fmla="*/ 449 h 449"/>
              <a:gd name="T42" fmla="*/ 170 w 451"/>
              <a:gd name="T43" fmla="*/ 420 h 449"/>
              <a:gd name="T44" fmla="*/ 322 w 451"/>
              <a:gd name="T45" fmla="*/ 420 h 449"/>
              <a:gd name="T46" fmla="*/ 366 w 451"/>
              <a:gd name="T47" fmla="*/ 449 h 449"/>
              <a:gd name="T48" fmla="*/ 413 w 451"/>
              <a:gd name="T49" fmla="*/ 402 h 449"/>
              <a:gd name="T50" fmla="*/ 366 w 451"/>
              <a:gd name="T51" fmla="*/ 3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1" h="449">
                <a:moveTo>
                  <a:pt x="366" y="355"/>
                </a:moveTo>
                <a:cubicBezTo>
                  <a:pt x="343" y="355"/>
                  <a:pt x="325" y="371"/>
                  <a:pt x="320" y="391"/>
                </a:cubicBezTo>
                <a:cubicBezTo>
                  <a:pt x="173" y="391"/>
                  <a:pt x="173" y="391"/>
                  <a:pt x="173" y="391"/>
                </a:cubicBezTo>
                <a:cubicBezTo>
                  <a:pt x="170" y="380"/>
                  <a:pt x="164" y="370"/>
                  <a:pt x="154" y="363"/>
                </a:cubicBezTo>
                <a:cubicBezTo>
                  <a:pt x="173" y="304"/>
                  <a:pt x="173" y="304"/>
                  <a:pt x="173" y="304"/>
                </a:cubicBezTo>
                <a:cubicBezTo>
                  <a:pt x="405" y="304"/>
                  <a:pt x="405" y="304"/>
                  <a:pt x="405" y="304"/>
                </a:cubicBezTo>
                <a:cubicBezTo>
                  <a:pt x="451" y="103"/>
                  <a:pt x="451" y="103"/>
                  <a:pt x="451" y="103"/>
                </a:cubicBezTo>
                <a:cubicBezTo>
                  <a:pt x="84" y="54"/>
                  <a:pt x="84" y="54"/>
                  <a:pt x="84" y="54"/>
                </a:cubicBezTo>
                <a:cubicBezTo>
                  <a:pt x="55" y="35"/>
                  <a:pt x="55" y="35"/>
                  <a:pt x="55" y="35"/>
                </a:cubicBezTo>
                <a:cubicBezTo>
                  <a:pt x="56" y="28"/>
                  <a:pt x="56" y="28"/>
                  <a:pt x="56" y="28"/>
                </a:cubicBezTo>
                <a:cubicBezTo>
                  <a:pt x="56" y="13"/>
                  <a:pt x="43" y="0"/>
                  <a:pt x="28" y="0"/>
                </a:cubicBezTo>
                <a:cubicBezTo>
                  <a:pt x="12" y="0"/>
                  <a:pt x="0" y="13"/>
                  <a:pt x="0" y="28"/>
                </a:cubicBezTo>
                <a:cubicBezTo>
                  <a:pt x="0" y="44"/>
                  <a:pt x="12" y="56"/>
                  <a:pt x="28" y="56"/>
                </a:cubicBezTo>
                <a:cubicBezTo>
                  <a:pt x="33" y="55"/>
                  <a:pt x="33" y="55"/>
                  <a:pt x="33" y="55"/>
                </a:cubicBezTo>
                <a:cubicBezTo>
                  <a:pt x="68" y="78"/>
                  <a:pt x="68" y="78"/>
                  <a:pt x="68" y="78"/>
                </a:cubicBezTo>
                <a:cubicBezTo>
                  <a:pt x="125" y="304"/>
                  <a:pt x="125" y="304"/>
                  <a:pt x="125" y="304"/>
                </a:cubicBezTo>
                <a:cubicBezTo>
                  <a:pt x="142" y="304"/>
                  <a:pt x="142" y="304"/>
                  <a:pt x="142" y="304"/>
                </a:cubicBezTo>
                <a:cubicBezTo>
                  <a:pt x="127" y="353"/>
                  <a:pt x="127" y="353"/>
                  <a:pt x="127" y="353"/>
                </a:cubicBezTo>
                <a:cubicBezTo>
                  <a:pt x="125" y="353"/>
                  <a:pt x="125" y="353"/>
                  <a:pt x="125" y="353"/>
                </a:cubicBezTo>
                <a:cubicBezTo>
                  <a:pt x="99" y="353"/>
                  <a:pt x="77" y="374"/>
                  <a:pt x="77" y="401"/>
                </a:cubicBezTo>
                <a:cubicBezTo>
                  <a:pt x="77" y="428"/>
                  <a:pt x="99" y="449"/>
                  <a:pt x="125" y="449"/>
                </a:cubicBezTo>
                <a:cubicBezTo>
                  <a:pt x="145" y="449"/>
                  <a:pt x="162" y="437"/>
                  <a:pt x="170" y="420"/>
                </a:cubicBezTo>
                <a:cubicBezTo>
                  <a:pt x="322" y="420"/>
                  <a:pt x="322" y="420"/>
                  <a:pt x="322" y="420"/>
                </a:cubicBezTo>
                <a:cubicBezTo>
                  <a:pt x="329" y="437"/>
                  <a:pt x="346" y="449"/>
                  <a:pt x="366" y="449"/>
                </a:cubicBezTo>
                <a:cubicBezTo>
                  <a:pt x="392" y="449"/>
                  <a:pt x="413" y="428"/>
                  <a:pt x="413" y="402"/>
                </a:cubicBezTo>
                <a:cubicBezTo>
                  <a:pt x="413" y="376"/>
                  <a:pt x="392" y="355"/>
                  <a:pt x="366" y="355"/>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id-ID">
              <a:latin typeface="+mn-ea"/>
            </a:endParaRPr>
          </a:p>
        </p:txBody>
      </p:sp>
      <p:grpSp>
        <p:nvGrpSpPr>
          <p:cNvPr id="91" name="组合 90"/>
          <p:cNvGrpSpPr/>
          <p:nvPr/>
        </p:nvGrpSpPr>
        <p:grpSpPr>
          <a:xfrm>
            <a:off x="2683093" y="1455798"/>
            <a:ext cx="715109" cy="715108"/>
            <a:chOff x="680580" y="1491630"/>
            <a:chExt cx="1479184" cy="1479182"/>
          </a:xfrm>
        </p:grpSpPr>
        <p:grpSp>
          <p:nvGrpSpPr>
            <p:cNvPr id="92" name="组合 91"/>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94" name="同心圆 9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5" name="椭圆 94"/>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3" name="Rectangle 273"/>
            <p:cNvSpPr>
              <a:spLocks noChangeArrowheads="1"/>
            </p:cNvSpPr>
            <p:nvPr/>
          </p:nvSpPr>
          <p:spPr bwMode="auto">
            <a:xfrm>
              <a:off x="1717556" y="2327320"/>
              <a:ext cx="1681" cy="168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sp>
        <p:nvSpPr>
          <p:cNvPr id="71" name="Freeform 55"/>
          <p:cNvSpPr>
            <a:spLocks/>
          </p:cNvSpPr>
          <p:nvPr/>
        </p:nvSpPr>
        <p:spPr bwMode="auto">
          <a:xfrm>
            <a:off x="2872391" y="1571266"/>
            <a:ext cx="309119" cy="383084"/>
          </a:xfrm>
          <a:custGeom>
            <a:avLst/>
            <a:gdLst>
              <a:gd name="T0" fmla="*/ 2 w 491"/>
              <a:gd name="T1" fmla="*/ 370 h 608"/>
              <a:gd name="T2" fmla="*/ 49 w 491"/>
              <a:gd name="T3" fmla="*/ 332 h 608"/>
              <a:gd name="T4" fmla="*/ 112 w 491"/>
              <a:gd name="T5" fmla="*/ 338 h 608"/>
              <a:gd name="T6" fmla="*/ 112 w 491"/>
              <a:gd name="T7" fmla="*/ 337 h 608"/>
              <a:gd name="T8" fmla="*/ 62 w 491"/>
              <a:gd name="T9" fmla="*/ 331 h 608"/>
              <a:gd name="T10" fmla="*/ 29 w 491"/>
              <a:gd name="T11" fmla="*/ 285 h 608"/>
              <a:gd name="T12" fmla="*/ 71 w 491"/>
              <a:gd name="T13" fmla="*/ 247 h 608"/>
              <a:gd name="T14" fmla="*/ 238 w 491"/>
              <a:gd name="T15" fmla="*/ 264 h 608"/>
              <a:gd name="T16" fmla="*/ 262 w 491"/>
              <a:gd name="T17" fmla="*/ 264 h 608"/>
              <a:gd name="T18" fmla="*/ 254 w 491"/>
              <a:gd name="T19" fmla="*/ 124 h 608"/>
              <a:gd name="T20" fmla="*/ 350 w 491"/>
              <a:gd name="T21" fmla="*/ 47 h 608"/>
              <a:gd name="T22" fmla="*/ 355 w 491"/>
              <a:gd name="T23" fmla="*/ 168 h 608"/>
              <a:gd name="T24" fmla="*/ 440 w 491"/>
              <a:gd name="T25" fmla="*/ 342 h 608"/>
              <a:gd name="T26" fmla="*/ 491 w 491"/>
              <a:gd name="T27" fmla="*/ 368 h 608"/>
              <a:gd name="T28" fmla="*/ 491 w 491"/>
              <a:gd name="T29" fmla="*/ 579 h 608"/>
              <a:gd name="T30" fmla="*/ 292 w 491"/>
              <a:gd name="T31" fmla="*/ 608 h 608"/>
              <a:gd name="T32" fmla="*/ 166 w 491"/>
              <a:gd name="T33" fmla="*/ 595 h 608"/>
              <a:gd name="T34" fmla="*/ 62 w 491"/>
              <a:gd name="T35" fmla="*/ 584 h 608"/>
              <a:gd name="T36" fmla="*/ 33 w 491"/>
              <a:gd name="T37" fmla="*/ 539 h 608"/>
              <a:gd name="T38" fmla="*/ 59 w 491"/>
              <a:gd name="T39" fmla="*/ 502 h 608"/>
              <a:gd name="T40" fmla="*/ 45 w 491"/>
              <a:gd name="T41" fmla="*/ 500 h 608"/>
              <a:gd name="T42" fmla="*/ 12 w 491"/>
              <a:gd name="T43" fmla="*/ 454 h 608"/>
              <a:gd name="T44" fmla="*/ 45 w 491"/>
              <a:gd name="T45" fmla="*/ 417 h 608"/>
              <a:gd name="T46" fmla="*/ 40 w 491"/>
              <a:gd name="T47" fmla="*/ 416 h 608"/>
              <a:gd name="T48" fmla="*/ 2 w 491"/>
              <a:gd name="T49" fmla="*/ 37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1" h="608">
                <a:moveTo>
                  <a:pt x="2" y="370"/>
                </a:moveTo>
                <a:cubicBezTo>
                  <a:pt x="5" y="347"/>
                  <a:pt x="25" y="330"/>
                  <a:pt x="49" y="332"/>
                </a:cubicBezTo>
                <a:cubicBezTo>
                  <a:pt x="112" y="338"/>
                  <a:pt x="112" y="338"/>
                  <a:pt x="112" y="338"/>
                </a:cubicBezTo>
                <a:cubicBezTo>
                  <a:pt x="112" y="337"/>
                  <a:pt x="112" y="337"/>
                  <a:pt x="112" y="337"/>
                </a:cubicBezTo>
                <a:cubicBezTo>
                  <a:pt x="62" y="331"/>
                  <a:pt x="62" y="331"/>
                  <a:pt x="62" y="331"/>
                </a:cubicBezTo>
                <a:cubicBezTo>
                  <a:pt x="42" y="329"/>
                  <a:pt x="27" y="309"/>
                  <a:pt x="29" y="285"/>
                </a:cubicBezTo>
                <a:cubicBezTo>
                  <a:pt x="32" y="262"/>
                  <a:pt x="50" y="245"/>
                  <a:pt x="71" y="247"/>
                </a:cubicBezTo>
                <a:cubicBezTo>
                  <a:pt x="238" y="264"/>
                  <a:pt x="238" y="264"/>
                  <a:pt x="238" y="264"/>
                </a:cubicBezTo>
                <a:cubicBezTo>
                  <a:pt x="262" y="264"/>
                  <a:pt x="262" y="264"/>
                  <a:pt x="262" y="264"/>
                </a:cubicBezTo>
                <a:cubicBezTo>
                  <a:pt x="262" y="264"/>
                  <a:pt x="228" y="249"/>
                  <a:pt x="254" y="124"/>
                </a:cubicBezTo>
                <a:cubicBezTo>
                  <a:pt x="280" y="0"/>
                  <a:pt x="350" y="47"/>
                  <a:pt x="350" y="47"/>
                </a:cubicBezTo>
                <a:cubicBezTo>
                  <a:pt x="350" y="47"/>
                  <a:pt x="351" y="153"/>
                  <a:pt x="355" y="168"/>
                </a:cubicBezTo>
                <a:cubicBezTo>
                  <a:pt x="359" y="183"/>
                  <a:pt x="440" y="342"/>
                  <a:pt x="440" y="342"/>
                </a:cubicBezTo>
                <a:cubicBezTo>
                  <a:pt x="440" y="351"/>
                  <a:pt x="491" y="359"/>
                  <a:pt x="491" y="368"/>
                </a:cubicBezTo>
                <a:cubicBezTo>
                  <a:pt x="490" y="441"/>
                  <a:pt x="491" y="503"/>
                  <a:pt x="491" y="579"/>
                </a:cubicBezTo>
                <a:cubicBezTo>
                  <a:pt x="437" y="565"/>
                  <a:pt x="408" y="608"/>
                  <a:pt x="292" y="608"/>
                </a:cubicBezTo>
                <a:cubicBezTo>
                  <a:pt x="254" y="608"/>
                  <a:pt x="206" y="601"/>
                  <a:pt x="166" y="595"/>
                </a:cubicBezTo>
                <a:cubicBezTo>
                  <a:pt x="62" y="584"/>
                  <a:pt x="62" y="584"/>
                  <a:pt x="62" y="584"/>
                </a:cubicBezTo>
                <a:cubicBezTo>
                  <a:pt x="44" y="582"/>
                  <a:pt x="31" y="562"/>
                  <a:pt x="33" y="539"/>
                </a:cubicBezTo>
                <a:cubicBezTo>
                  <a:pt x="35" y="521"/>
                  <a:pt x="46" y="506"/>
                  <a:pt x="59" y="502"/>
                </a:cubicBezTo>
                <a:cubicBezTo>
                  <a:pt x="45" y="500"/>
                  <a:pt x="45" y="500"/>
                  <a:pt x="45" y="500"/>
                </a:cubicBezTo>
                <a:cubicBezTo>
                  <a:pt x="25" y="498"/>
                  <a:pt x="10" y="478"/>
                  <a:pt x="12" y="454"/>
                </a:cubicBezTo>
                <a:cubicBezTo>
                  <a:pt x="14" y="434"/>
                  <a:pt x="28" y="420"/>
                  <a:pt x="45" y="417"/>
                </a:cubicBezTo>
                <a:cubicBezTo>
                  <a:pt x="40" y="416"/>
                  <a:pt x="40" y="416"/>
                  <a:pt x="40" y="416"/>
                </a:cubicBezTo>
                <a:cubicBezTo>
                  <a:pt x="17" y="414"/>
                  <a:pt x="0" y="393"/>
                  <a:pt x="2" y="370"/>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a:latin typeface="+mn-ea"/>
            </a:endParaRPr>
          </a:p>
        </p:txBody>
      </p:sp>
      <p:grpSp>
        <p:nvGrpSpPr>
          <p:cNvPr id="2" name="组合 1"/>
          <p:cNvGrpSpPr/>
          <p:nvPr/>
        </p:nvGrpSpPr>
        <p:grpSpPr>
          <a:xfrm>
            <a:off x="3166928" y="2086552"/>
            <a:ext cx="2810146" cy="2636480"/>
            <a:chOff x="3166928" y="2086550"/>
            <a:chExt cx="2810146" cy="2636480"/>
          </a:xfrm>
        </p:grpSpPr>
        <p:pic>
          <p:nvPicPr>
            <p:cNvPr id="17" name="Picture 44"/>
            <p:cNvPicPr>
              <a:picLocks noChangeAspect="1"/>
            </p:cNvPicPr>
            <p:nvPr/>
          </p:nvPicPr>
          <p:blipFill>
            <a:blip r:embed="rId3"/>
            <a:srcRect/>
            <a:stretch>
              <a:fillRect/>
            </a:stretch>
          </p:blipFill>
          <p:spPr bwMode="auto">
            <a:xfrm>
              <a:off x="3166928" y="2086550"/>
              <a:ext cx="2810146" cy="2636480"/>
            </a:xfrm>
            <a:prstGeom prst="rect">
              <a:avLst/>
            </a:prstGeom>
            <a:noFill/>
            <a:ln w="9525">
              <a:noFill/>
              <a:miter lim="800000"/>
              <a:headEnd/>
              <a:tailEnd/>
            </a:ln>
          </p:spPr>
        </p:pic>
        <p:pic>
          <p:nvPicPr>
            <p:cNvPr id="10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8316"/>
            <a:stretch/>
          </p:blipFill>
          <p:spPr bwMode="auto">
            <a:xfrm>
              <a:off x="3476399" y="2429222"/>
              <a:ext cx="2280182" cy="1247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7" name="TextBox 106"/>
          <p:cNvSpPr txBox="1"/>
          <p:nvPr/>
        </p:nvSpPr>
        <p:spPr>
          <a:xfrm>
            <a:off x="683568" y="2892027"/>
            <a:ext cx="1807998" cy="292388"/>
          </a:xfrm>
          <a:prstGeom prst="rect">
            <a:avLst/>
          </a:prstGeom>
          <a:noFill/>
        </p:spPr>
        <p:txBody>
          <a:bodyPr wrap="square" lIns="0" rIns="0" bIns="0" rtlCol="0">
            <a:spAutoFit/>
          </a:bodyPr>
          <a:lstStyle/>
          <a:p>
            <a:pPr algn="ctr">
              <a:tabLst>
                <a:tab pos="1025525" algn="l"/>
              </a:tabLst>
            </a:pPr>
            <a:r>
              <a:rPr lang="zh-CN" altLang="en-US" sz="1600" b="1" dirty="0" smtClean="0">
                <a:solidFill>
                  <a:schemeClr val="accent5"/>
                </a:solidFill>
                <a:latin typeface="微软雅黑" panose="020B0503020204020204" pitchFamily="34" charset="-122"/>
                <a:ea typeface="微软雅黑" panose="020B0503020204020204" pitchFamily="34" charset="-122"/>
                <a:cs typeface="Calibri"/>
              </a:rPr>
              <a:t>填加标</a:t>
            </a:r>
            <a:r>
              <a:rPr lang="zh-CN" altLang="en-US" sz="1600" b="1" dirty="0">
                <a:solidFill>
                  <a:schemeClr val="accent5"/>
                </a:solidFill>
                <a:latin typeface="微软雅黑" panose="020B0503020204020204" pitchFamily="34" charset="-122"/>
                <a:ea typeface="微软雅黑" panose="020B0503020204020204" pitchFamily="34" charset="-122"/>
                <a:cs typeface="Calibri"/>
              </a:rPr>
              <a:t>题</a:t>
            </a:r>
            <a:endParaRPr lang="en-US" sz="1600" b="1" dirty="0">
              <a:solidFill>
                <a:schemeClr val="accent5"/>
              </a:solidFill>
              <a:latin typeface="微软雅黑" panose="020B0503020204020204" pitchFamily="34" charset="-122"/>
              <a:ea typeface="微软雅黑" panose="020B0503020204020204" pitchFamily="34" charset="-122"/>
              <a:cs typeface="Calibri"/>
            </a:endParaRPr>
          </a:p>
        </p:txBody>
      </p:sp>
      <p:sp>
        <p:nvSpPr>
          <p:cNvPr id="108" name="TextBox 107"/>
          <p:cNvSpPr txBox="1"/>
          <p:nvPr/>
        </p:nvSpPr>
        <p:spPr>
          <a:xfrm>
            <a:off x="507681" y="3196229"/>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微软雅黑" pitchFamily="34" charset="-122"/>
                <a:ea typeface="微软雅黑" panose="020B0503020204020204" pitchFamily="34" charset="-122"/>
              </a:rPr>
              <a:t>单击</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此处文本单击添加文本</a:t>
            </a: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文本</a:t>
            </a: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单击此处文本单击添加文本</a:t>
            </a:r>
            <a:endParaRPr lang="en-US" sz="1000"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sp>
        <p:nvSpPr>
          <p:cNvPr id="109" name="TextBox 108"/>
          <p:cNvSpPr txBox="1"/>
          <p:nvPr/>
        </p:nvSpPr>
        <p:spPr>
          <a:xfrm>
            <a:off x="1107818" y="1307254"/>
            <a:ext cx="1807998" cy="292388"/>
          </a:xfrm>
          <a:prstGeom prst="rect">
            <a:avLst/>
          </a:prstGeom>
          <a:noFill/>
        </p:spPr>
        <p:txBody>
          <a:bodyPr wrap="square" lIns="0" rIns="0" bIns="0" rtlCol="0">
            <a:spAutoFit/>
          </a:bodyPr>
          <a:lstStyle/>
          <a:p>
            <a:pPr algn="ctr">
              <a:tabLst>
                <a:tab pos="1025525" algn="l"/>
              </a:tabLst>
            </a:pPr>
            <a:r>
              <a:rPr lang="zh-CN" altLang="en-US" sz="1600" b="1" dirty="0" smtClean="0">
                <a:solidFill>
                  <a:schemeClr val="accent4"/>
                </a:solidFill>
                <a:latin typeface="微软雅黑" panose="020B0503020204020204" pitchFamily="34" charset="-122"/>
                <a:ea typeface="微软雅黑" panose="020B0503020204020204" pitchFamily="34" charset="-122"/>
                <a:cs typeface="Calibri"/>
              </a:rPr>
              <a:t>填加标</a:t>
            </a:r>
            <a:r>
              <a:rPr lang="zh-CN" altLang="en-US" sz="1600" b="1" dirty="0">
                <a:solidFill>
                  <a:schemeClr val="accent4"/>
                </a:solidFill>
                <a:latin typeface="微软雅黑" panose="020B0503020204020204" pitchFamily="34" charset="-122"/>
                <a:ea typeface="微软雅黑" panose="020B0503020204020204" pitchFamily="34" charset="-122"/>
                <a:cs typeface="Calibri"/>
              </a:rPr>
              <a:t>题</a:t>
            </a:r>
            <a:endParaRPr lang="en-US" sz="1600" b="1" dirty="0">
              <a:solidFill>
                <a:schemeClr val="accent4"/>
              </a:solidFill>
              <a:latin typeface="微软雅黑" panose="020B0503020204020204" pitchFamily="34" charset="-122"/>
              <a:ea typeface="微软雅黑" panose="020B0503020204020204" pitchFamily="34" charset="-122"/>
              <a:cs typeface="Calibri"/>
            </a:endParaRPr>
          </a:p>
        </p:txBody>
      </p:sp>
      <p:sp>
        <p:nvSpPr>
          <p:cNvPr id="110" name="TextBox 109"/>
          <p:cNvSpPr txBox="1"/>
          <p:nvPr/>
        </p:nvSpPr>
        <p:spPr>
          <a:xfrm>
            <a:off x="931935" y="1611456"/>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微软雅黑" pitchFamily="34" charset="-122"/>
                <a:ea typeface="微软雅黑" panose="020B0503020204020204" pitchFamily="34" charset="-122"/>
              </a:rPr>
              <a:t>单击</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此处文本单击添加文本</a:t>
            </a: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文本</a:t>
            </a: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单击此处文本单击添加文本</a:t>
            </a:r>
            <a:endParaRPr lang="en-US" sz="1000"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sp>
        <p:nvSpPr>
          <p:cNvPr id="111" name="TextBox 110"/>
          <p:cNvSpPr txBox="1"/>
          <p:nvPr/>
        </p:nvSpPr>
        <p:spPr>
          <a:xfrm>
            <a:off x="6148378" y="1307254"/>
            <a:ext cx="1807998" cy="292388"/>
          </a:xfrm>
          <a:prstGeom prst="rect">
            <a:avLst/>
          </a:prstGeom>
          <a:noFill/>
        </p:spPr>
        <p:txBody>
          <a:bodyPr wrap="square" lIns="0" rIns="0" bIns="0" rtlCol="0">
            <a:spAutoFit/>
          </a:bodyPr>
          <a:lstStyle/>
          <a:p>
            <a:pPr algn="ctr">
              <a:tabLst>
                <a:tab pos="1025525" algn="l"/>
              </a:tabLst>
            </a:pPr>
            <a:r>
              <a:rPr lang="zh-CN" altLang="en-US" sz="1600" b="1" dirty="0" smtClean="0">
                <a:solidFill>
                  <a:schemeClr val="accent2"/>
                </a:solidFill>
                <a:latin typeface="微软雅黑" panose="020B0503020204020204" pitchFamily="34" charset="-122"/>
                <a:ea typeface="微软雅黑" panose="020B0503020204020204" pitchFamily="34" charset="-122"/>
                <a:cs typeface="Calibri"/>
              </a:rPr>
              <a:t>填加标</a:t>
            </a:r>
            <a:r>
              <a:rPr lang="zh-CN" altLang="en-US" sz="1600" b="1" dirty="0">
                <a:solidFill>
                  <a:schemeClr val="accent2"/>
                </a:solidFill>
                <a:latin typeface="微软雅黑" panose="020B0503020204020204" pitchFamily="34" charset="-122"/>
                <a:ea typeface="微软雅黑" panose="020B0503020204020204" pitchFamily="34" charset="-122"/>
                <a:cs typeface="Calibri"/>
              </a:rPr>
              <a:t>题</a:t>
            </a:r>
            <a:endParaRPr lang="en-US" sz="1600" b="1" dirty="0">
              <a:solidFill>
                <a:schemeClr val="accent2"/>
              </a:solidFill>
              <a:latin typeface="微软雅黑" panose="020B0503020204020204" pitchFamily="34" charset="-122"/>
              <a:ea typeface="微软雅黑" panose="020B0503020204020204" pitchFamily="34" charset="-122"/>
              <a:cs typeface="Calibri"/>
            </a:endParaRPr>
          </a:p>
        </p:txBody>
      </p:sp>
      <p:sp>
        <p:nvSpPr>
          <p:cNvPr id="112" name="TextBox 111"/>
          <p:cNvSpPr txBox="1"/>
          <p:nvPr/>
        </p:nvSpPr>
        <p:spPr>
          <a:xfrm>
            <a:off x="6651256" y="1611456"/>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微软雅黑" pitchFamily="34" charset="-122"/>
                <a:ea typeface="微软雅黑" panose="020B0503020204020204" pitchFamily="34" charset="-122"/>
              </a:rPr>
              <a:t>单击</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此处文本单击添加文本</a:t>
            </a: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文本</a:t>
            </a: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单击此处文本单击添加文本</a:t>
            </a:r>
            <a:endParaRPr lang="en-US" sz="1000"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sp>
        <p:nvSpPr>
          <p:cNvPr id="113" name="TextBox 112"/>
          <p:cNvSpPr txBox="1"/>
          <p:nvPr/>
        </p:nvSpPr>
        <p:spPr>
          <a:xfrm>
            <a:off x="6732240" y="2892027"/>
            <a:ext cx="1807998" cy="292388"/>
          </a:xfrm>
          <a:prstGeom prst="rect">
            <a:avLst/>
          </a:prstGeom>
          <a:noFill/>
        </p:spPr>
        <p:txBody>
          <a:bodyPr wrap="square" lIns="0" rIns="0" bIns="0" rtlCol="0">
            <a:spAutoFit/>
          </a:bodyPr>
          <a:lstStyle/>
          <a:p>
            <a:pPr algn="ctr">
              <a:tabLst>
                <a:tab pos="1025525" algn="l"/>
              </a:tabLst>
            </a:pPr>
            <a:r>
              <a:rPr lang="zh-CN" altLang="en-US" sz="1600" b="1" dirty="0" smtClean="0">
                <a:solidFill>
                  <a:schemeClr val="accent3"/>
                </a:solidFill>
                <a:latin typeface="微软雅黑" panose="020B0503020204020204" pitchFamily="34" charset="-122"/>
                <a:ea typeface="微软雅黑" panose="020B0503020204020204" pitchFamily="34" charset="-122"/>
                <a:cs typeface="Calibri"/>
              </a:rPr>
              <a:t>填加标</a:t>
            </a:r>
            <a:r>
              <a:rPr lang="zh-CN" altLang="en-US" sz="1600" b="1" dirty="0">
                <a:solidFill>
                  <a:schemeClr val="accent3"/>
                </a:solidFill>
                <a:latin typeface="微软雅黑" panose="020B0503020204020204" pitchFamily="34" charset="-122"/>
                <a:ea typeface="微软雅黑" panose="020B0503020204020204" pitchFamily="34" charset="-122"/>
                <a:cs typeface="Calibri"/>
              </a:rPr>
              <a:t>题</a:t>
            </a:r>
            <a:endParaRPr lang="en-US" sz="1600" b="1" dirty="0">
              <a:solidFill>
                <a:schemeClr val="accent3"/>
              </a:solidFill>
              <a:latin typeface="微软雅黑" panose="020B0503020204020204" pitchFamily="34" charset="-122"/>
              <a:ea typeface="微软雅黑" panose="020B0503020204020204" pitchFamily="34" charset="-122"/>
              <a:cs typeface="Calibri"/>
            </a:endParaRPr>
          </a:p>
        </p:txBody>
      </p:sp>
      <p:sp>
        <p:nvSpPr>
          <p:cNvPr id="114" name="TextBox 113"/>
          <p:cNvSpPr txBox="1"/>
          <p:nvPr/>
        </p:nvSpPr>
        <p:spPr>
          <a:xfrm>
            <a:off x="7196631" y="3196229"/>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微软雅黑" pitchFamily="34" charset="-122"/>
                <a:ea typeface="微软雅黑" panose="020B0503020204020204" pitchFamily="34" charset="-122"/>
              </a:rPr>
              <a:t>单击</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此处文本单击添加文本</a:t>
            </a: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文本</a:t>
            </a: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单击此处文本单击添加文本</a:t>
            </a:r>
            <a:endParaRPr lang="en-US" sz="1000"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91"/>
                                        </p:tgtEl>
                                        <p:attrNameLst>
                                          <p:attrName>style.visibility</p:attrName>
                                        </p:attrNameLst>
                                      </p:cBhvr>
                                      <p:to>
                                        <p:strVal val="visible"/>
                                      </p:to>
                                    </p:set>
                                    <p:anim calcmode="lin" valueType="num">
                                      <p:cBhvr>
                                        <p:cTn id="18" dur="500" fill="hold"/>
                                        <p:tgtEl>
                                          <p:spTgt spid="91"/>
                                        </p:tgtEl>
                                        <p:attrNameLst>
                                          <p:attrName>ppt_w</p:attrName>
                                        </p:attrNameLst>
                                      </p:cBhvr>
                                      <p:tavLst>
                                        <p:tav tm="0">
                                          <p:val>
                                            <p:fltVal val="0"/>
                                          </p:val>
                                        </p:tav>
                                        <p:tav tm="100000">
                                          <p:val>
                                            <p:strVal val="#ppt_w"/>
                                          </p:val>
                                        </p:tav>
                                      </p:tavLst>
                                    </p:anim>
                                    <p:anim calcmode="lin" valueType="num">
                                      <p:cBhvr>
                                        <p:cTn id="19" dur="500" fill="hold"/>
                                        <p:tgtEl>
                                          <p:spTgt spid="91"/>
                                        </p:tgtEl>
                                        <p:attrNameLst>
                                          <p:attrName>ppt_h</p:attrName>
                                        </p:attrNameLst>
                                      </p:cBhvr>
                                      <p:tavLst>
                                        <p:tav tm="0">
                                          <p:val>
                                            <p:fltVal val="0"/>
                                          </p:val>
                                        </p:tav>
                                        <p:tav tm="100000">
                                          <p:val>
                                            <p:strVal val="#ppt_h"/>
                                          </p:val>
                                        </p:tav>
                                      </p:tavLst>
                                    </p:anim>
                                    <p:animEffect transition="in" filter="fade">
                                      <p:cBhvr>
                                        <p:cTn id="20" dur="500"/>
                                        <p:tgtEl>
                                          <p:spTgt spid="91"/>
                                        </p:tgtEl>
                                      </p:cBhvr>
                                    </p:animEffect>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71"/>
                                        </p:tgtEl>
                                        <p:attrNameLst>
                                          <p:attrName>style.visibility</p:attrName>
                                        </p:attrNameLst>
                                      </p:cBhvr>
                                      <p:to>
                                        <p:strVal val="visible"/>
                                      </p:to>
                                    </p:set>
                                    <p:anim calcmode="lin" valueType="num">
                                      <p:cBhvr>
                                        <p:cTn id="24" dur="500" fill="hold"/>
                                        <p:tgtEl>
                                          <p:spTgt spid="71"/>
                                        </p:tgtEl>
                                        <p:attrNameLst>
                                          <p:attrName>ppt_w</p:attrName>
                                        </p:attrNameLst>
                                      </p:cBhvr>
                                      <p:tavLst>
                                        <p:tav tm="0">
                                          <p:val>
                                            <p:fltVal val="0"/>
                                          </p:val>
                                        </p:tav>
                                        <p:tav tm="100000">
                                          <p:val>
                                            <p:strVal val="#ppt_w"/>
                                          </p:val>
                                        </p:tav>
                                      </p:tavLst>
                                    </p:anim>
                                    <p:anim calcmode="lin" valueType="num">
                                      <p:cBhvr>
                                        <p:cTn id="25" dur="500" fill="hold"/>
                                        <p:tgtEl>
                                          <p:spTgt spid="71"/>
                                        </p:tgtEl>
                                        <p:attrNameLst>
                                          <p:attrName>ppt_h</p:attrName>
                                        </p:attrNameLst>
                                      </p:cBhvr>
                                      <p:tavLst>
                                        <p:tav tm="0">
                                          <p:val>
                                            <p:fltVal val="0"/>
                                          </p:val>
                                        </p:tav>
                                        <p:tav tm="100000">
                                          <p:val>
                                            <p:strVal val="#ppt_h"/>
                                          </p:val>
                                        </p:tav>
                                      </p:tavLst>
                                    </p:anim>
                                    <p:animEffect transition="in" filter="fade">
                                      <p:cBhvr>
                                        <p:cTn id="26" dur="500"/>
                                        <p:tgtEl>
                                          <p:spTgt spid="71"/>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96"/>
                                        </p:tgtEl>
                                        <p:attrNameLst>
                                          <p:attrName>style.visibility</p:attrName>
                                        </p:attrNameLst>
                                      </p:cBhvr>
                                      <p:to>
                                        <p:strVal val="visible"/>
                                      </p:to>
                                    </p:set>
                                    <p:anim calcmode="lin" valueType="num">
                                      <p:cBhvr>
                                        <p:cTn id="35" dur="500" fill="hold"/>
                                        <p:tgtEl>
                                          <p:spTgt spid="96"/>
                                        </p:tgtEl>
                                        <p:attrNameLst>
                                          <p:attrName>ppt_w</p:attrName>
                                        </p:attrNameLst>
                                      </p:cBhvr>
                                      <p:tavLst>
                                        <p:tav tm="0">
                                          <p:val>
                                            <p:fltVal val="0"/>
                                          </p:val>
                                        </p:tav>
                                        <p:tav tm="100000">
                                          <p:val>
                                            <p:strVal val="#ppt_w"/>
                                          </p:val>
                                        </p:tav>
                                      </p:tavLst>
                                    </p:anim>
                                    <p:anim calcmode="lin" valueType="num">
                                      <p:cBhvr>
                                        <p:cTn id="36" dur="500" fill="hold"/>
                                        <p:tgtEl>
                                          <p:spTgt spid="96"/>
                                        </p:tgtEl>
                                        <p:attrNameLst>
                                          <p:attrName>ppt_h</p:attrName>
                                        </p:attrNameLst>
                                      </p:cBhvr>
                                      <p:tavLst>
                                        <p:tav tm="0">
                                          <p:val>
                                            <p:fltVal val="0"/>
                                          </p:val>
                                        </p:tav>
                                        <p:tav tm="100000">
                                          <p:val>
                                            <p:strVal val="#ppt_h"/>
                                          </p:val>
                                        </p:tav>
                                      </p:tavLst>
                                    </p:anim>
                                    <p:animEffect transition="in" filter="fade">
                                      <p:cBhvr>
                                        <p:cTn id="37" dur="500"/>
                                        <p:tgtEl>
                                          <p:spTgt spid="96"/>
                                        </p:tgtEl>
                                      </p:cBhvr>
                                    </p:animEffect>
                                  </p:childTnLst>
                                </p:cTn>
                              </p:par>
                            </p:childTnLst>
                          </p:cTn>
                        </p:par>
                        <p:par>
                          <p:cTn id="38" fill="hold">
                            <p:stCondLst>
                              <p:cond delay="500"/>
                            </p:stCondLst>
                            <p:childTnLst>
                              <p:par>
                                <p:cTn id="39" presetID="53" presetClass="entr" presetSubtype="16" fill="hold" grpId="0" nodeType="afterEffect">
                                  <p:stCondLst>
                                    <p:cond delay="0"/>
                                  </p:stCondLst>
                                  <p:childTnLst>
                                    <p:set>
                                      <p:cBhvr>
                                        <p:cTn id="40" dur="1" fill="hold">
                                          <p:stCondLst>
                                            <p:cond delay="0"/>
                                          </p:stCondLst>
                                        </p:cTn>
                                        <p:tgtEl>
                                          <p:spTgt spid="82"/>
                                        </p:tgtEl>
                                        <p:attrNameLst>
                                          <p:attrName>style.visibility</p:attrName>
                                        </p:attrNameLst>
                                      </p:cBhvr>
                                      <p:to>
                                        <p:strVal val="visible"/>
                                      </p:to>
                                    </p:set>
                                    <p:anim calcmode="lin" valueType="num">
                                      <p:cBhvr>
                                        <p:cTn id="41" dur="500" fill="hold"/>
                                        <p:tgtEl>
                                          <p:spTgt spid="82"/>
                                        </p:tgtEl>
                                        <p:attrNameLst>
                                          <p:attrName>ppt_w</p:attrName>
                                        </p:attrNameLst>
                                      </p:cBhvr>
                                      <p:tavLst>
                                        <p:tav tm="0">
                                          <p:val>
                                            <p:fltVal val="0"/>
                                          </p:val>
                                        </p:tav>
                                        <p:tav tm="100000">
                                          <p:val>
                                            <p:strVal val="#ppt_w"/>
                                          </p:val>
                                        </p:tav>
                                      </p:tavLst>
                                    </p:anim>
                                    <p:anim calcmode="lin" valueType="num">
                                      <p:cBhvr>
                                        <p:cTn id="42" dur="500" fill="hold"/>
                                        <p:tgtEl>
                                          <p:spTgt spid="82"/>
                                        </p:tgtEl>
                                        <p:attrNameLst>
                                          <p:attrName>ppt_h</p:attrName>
                                        </p:attrNameLst>
                                      </p:cBhvr>
                                      <p:tavLst>
                                        <p:tav tm="0">
                                          <p:val>
                                            <p:fltVal val="0"/>
                                          </p:val>
                                        </p:tav>
                                        <p:tav tm="100000">
                                          <p:val>
                                            <p:strVal val="#ppt_h"/>
                                          </p:val>
                                        </p:tav>
                                      </p:tavLst>
                                    </p:anim>
                                    <p:animEffect transition="in" filter="fade">
                                      <p:cBhvr>
                                        <p:cTn id="43" dur="500"/>
                                        <p:tgtEl>
                                          <p:spTgt spid="82"/>
                                        </p:tgtEl>
                                      </p:cBhvr>
                                    </p:animEffect>
                                  </p:childTnLst>
                                </p:cTn>
                              </p:par>
                            </p:childTnLst>
                          </p:cTn>
                        </p:par>
                        <p:par>
                          <p:cTn id="44" fill="hold">
                            <p:stCondLst>
                              <p:cond delay="1000"/>
                            </p:stCondLst>
                            <p:childTnLst>
                              <p:par>
                                <p:cTn id="45" presetID="10" presetClass="entr" presetSubtype="0" fill="hold"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83"/>
                                        </p:tgtEl>
                                        <p:attrNameLst>
                                          <p:attrName>style.visibility</p:attrName>
                                        </p:attrNameLst>
                                      </p:cBhvr>
                                      <p:to>
                                        <p:strVal val="visible"/>
                                      </p:to>
                                    </p:set>
                                    <p:anim calcmode="lin" valueType="num">
                                      <p:cBhvr>
                                        <p:cTn id="52" dur="500" fill="hold"/>
                                        <p:tgtEl>
                                          <p:spTgt spid="83"/>
                                        </p:tgtEl>
                                        <p:attrNameLst>
                                          <p:attrName>ppt_w</p:attrName>
                                        </p:attrNameLst>
                                      </p:cBhvr>
                                      <p:tavLst>
                                        <p:tav tm="0">
                                          <p:val>
                                            <p:fltVal val="0"/>
                                          </p:val>
                                        </p:tav>
                                        <p:tav tm="100000">
                                          <p:val>
                                            <p:strVal val="#ppt_w"/>
                                          </p:val>
                                        </p:tav>
                                      </p:tavLst>
                                    </p:anim>
                                    <p:anim calcmode="lin" valueType="num">
                                      <p:cBhvr>
                                        <p:cTn id="53" dur="500" fill="hold"/>
                                        <p:tgtEl>
                                          <p:spTgt spid="83"/>
                                        </p:tgtEl>
                                        <p:attrNameLst>
                                          <p:attrName>ppt_h</p:attrName>
                                        </p:attrNameLst>
                                      </p:cBhvr>
                                      <p:tavLst>
                                        <p:tav tm="0">
                                          <p:val>
                                            <p:fltVal val="0"/>
                                          </p:val>
                                        </p:tav>
                                        <p:tav tm="100000">
                                          <p:val>
                                            <p:strVal val="#ppt_h"/>
                                          </p:val>
                                        </p:tav>
                                      </p:tavLst>
                                    </p:anim>
                                    <p:animEffect transition="in" filter="fade">
                                      <p:cBhvr>
                                        <p:cTn id="54" dur="500"/>
                                        <p:tgtEl>
                                          <p:spTgt spid="83"/>
                                        </p:tgtEl>
                                      </p:cBhvr>
                                    </p:animEffect>
                                  </p:childTnLst>
                                </p:cTn>
                              </p:par>
                            </p:childTnLst>
                          </p:cTn>
                        </p:par>
                        <p:par>
                          <p:cTn id="55" fill="hold">
                            <p:stCondLst>
                              <p:cond delay="500"/>
                            </p:stCondLst>
                            <p:childTnLst>
                              <p:par>
                                <p:cTn id="56" presetID="53" presetClass="entr" presetSubtype="16" fill="hold" nodeType="afterEffect">
                                  <p:stCondLst>
                                    <p:cond delay="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Effect transition="in" filter="fade">
                                      <p:cBhvr>
                                        <p:cTn id="60" dur="500"/>
                                        <p:tgtEl>
                                          <p:spTgt spid="72"/>
                                        </p:tgtEl>
                                      </p:cBhvr>
                                    </p:animEffect>
                                  </p:childTnLst>
                                </p:cTn>
                              </p:par>
                            </p:childTnLst>
                          </p:cTn>
                        </p:par>
                        <p:par>
                          <p:cTn id="61" fill="hold">
                            <p:stCondLst>
                              <p:cond delay="1000"/>
                            </p:stCondLst>
                            <p:childTnLst>
                              <p:par>
                                <p:cTn id="62" presetID="10" presetClass="entr" presetSubtype="0" fill="hold"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01"/>
                                        </p:tgtEl>
                                        <p:attrNameLst>
                                          <p:attrName>style.visibility</p:attrName>
                                        </p:attrNameLst>
                                      </p:cBhvr>
                                      <p:to>
                                        <p:strVal val="visible"/>
                                      </p:to>
                                    </p:set>
                                    <p:anim calcmode="lin" valueType="num">
                                      <p:cBhvr>
                                        <p:cTn id="69" dur="500" fill="hold"/>
                                        <p:tgtEl>
                                          <p:spTgt spid="101"/>
                                        </p:tgtEl>
                                        <p:attrNameLst>
                                          <p:attrName>ppt_w</p:attrName>
                                        </p:attrNameLst>
                                      </p:cBhvr>
                                      <p:tavLst>
                                        <p:tav tm="0">
                                          <p:val>
                                            <p:fltVal val="0"/>
                                          </p:val>
                                        </p:tav>
                                        <p:tav tm="100000">
                                          <p:val>
                                            <p:strVal val="#ppt_w"/>
                                          </p:val>
                                        </p:tav>
                                      </p:tavLst>
                                    </p:anim>
                                    <p:anim calcmode="lin" valueType="num">
                                      <p:cBhvr>
                                        <p:cTn id="70" dur="500" fill="hold"/>
                                        <p:tgtEl>
                                          <p:spTgt spid="101"/>
                                        </p:tgtEl>
                                        <p:attrNameLst>
                                          <p:attrName>ppt_h</p:attrName>
                                        </p:attrNameLst>
                                      </p:cBhvr>
                                      <p:tavLst>
                                        <p:tav tm="0">
                                          <p:val>
                                            <p:fltVal val="0"/>
                                          </p:val>
                                        </p:tav>
                                        <p:tav tm="100000">
                                          <p:val>
                                            <p:strVal val="#ppt_h"/>
                                          </p:val>
                                        </p:tav>
                                      </p:tavLst>
                                    </p:anim>
                                    <p:animEffect transition="in" filter="fade">
                                      <p:cBhvr>
                                        <p:cTn id="71" dur="500"/>
                                        <p:tgtEl>
                                          <p:spTgt spid="101"/>
                                        </p:tgtEl>
                                      </p:cBhvr>
                                    </p:animEffect>
                                  </p:childTnLst>
                                </p:cTn>
                              </p:par>
                            </p:childTnLst>
                          </p:cTn>
                        </p:par>
                        <p:par>
                          <p:cTn id="72" fill="hold">
                            <p:stCondLst>
                              <p:cond delay="500"/>
                            </p:stCondLst>
                            <p:childTnLst>
                              <p:par>
                                <p:cTn id="73" presetID="53" presetClass="entr" presetSubtype="16" fill="hold" nodeType="afterEffect">
                                  <p:stCondLst>
                                    <p:cond delay="0"/>
                                  </p:stCondLst>
                                  <p:childTnLst>
                                    <p:set>
                                      <p:cBhvr>
                                        <p:cTn id="74" dur="1" fill="hold">
                                          <p:stCondLst>
                                            <p:cond delay="0"/>
                                          </p:stCondLst>
                                        </p:cTn>
                                        <p:tgtEl>
                                          <p:spTgt spid="76"/>
                                        </p:tgtEl>
                                        <p:attrNameLst>
                                          <p:attrName>style.visibility</p:attrName>
                                        </p:attrNameLst>
                                      </p:cBhvr>
                                      <p:to>
                                        <p:strVal val="visible"/>
                                      </p:to>
                                    </p:set>
                                    <p:anim calcmode="lin" valueType="num">
                                      <p:cBhvr>
                                        <p:cTn id="75" dur="500" fill="hold"/>
                                        <p:tgtEl>
                                          <p:spTgt spid="76"/>
                                        </p:tgtEl>
                                        <p:attrNameLst>
                                          <p:attrName>ppt_w</p:attrName>
                                        </p:attrNameLst>
                                      </p:cBhvr>
                                      <p:tavLst>
                                        <p:tav tm="0">
                                          <p:val>
                                            <p:fltVal val="0"/>
                                          </p:val>
                                        </p:tav>
                                        <p:tav tm="100000">
                                          <p:val>
                                            <p:strVal val="#ppt_w"/>
                                          </p:val>
                                        </p:tav>
                                      </p:tavLst>
                                    </p:anim>
                                    <p:anim calcmode="lin" valueType="num">
                                      <p:cBhvr>
                                        <p:cTn id="76" dur="500" fill="hold"/>
                                        <p:tgtEl>
                                          <p:spTgt spid="76"/>
                                        </p:tgtEl>
                                        <p:attrNameLst>
                                          <p:attrName>ppt_h</p:attrName>
                                        </p:attrNameLst>
                                      </p:cBhvr>
                                      <p:tavLst>
                                        <p:tav tm="0">
                                          <p:val>
                                            <p:fltVal val="0"/>
                                          </p:val>
                                        </p:tav>
                                        <p:tav tm="100000">
                                          <p:val>
                                            <p:strVal val="#ppt_h"/>
                                          </p:val>
                                        </p:tav>
                                      </p:tavLst>
                                    </p:anim>
                                    <p:animEffect transition="in" filter="fade">
                                      <p:cBhvr>
                                        <p:cTn id="77" dur="500"/>
                                        <p:tgtEl>
                                          <p:spTgt spid="76"/>
                                        </p:tgtEl>
                                      </p:cBhvr>
                                    </p:animEffect>
                                  </p:childTnLst>
                                </p:cTn>
                              </p:par>
                            </p:childTnLst>
                          </p:cTn>
                        </p:par>
                        <p:par>
                          <p:cTn id="78" fill="hold">
                            <p:stCondLst>
                              <p:cond delay="1000"/>
                            </p:stCondLst>
                            <p:childTnLst>
                              <p:par>
                                <p:cTn id="79" presetID="10" presetClass="entr" presetSubtype="0" fill="hold" grpId="0" nodeType="afterEffect">
                                  <p:stCondLst>
                                    <p:cond delay="0"/>
                                  </p:stCondLst>
                                  <p:childTnLst>
                                    <p:set>
                                      <p:cBhvr>
                                        <p:cTn id="80" dur="1" fill="hold">
                                          <p:stCondLst>
                                            <p:cond delay="0"/>
                                          </p:stCondLst>
                                        </p:cTn>
                                        <p:tgtEl>
                                          <p:spTgt spid="107"/>
                                        </p:tgtEl>
                                        <p:attrNameLst>
                                          <p:attrName>style.visibility</p:attrName>
                                        </p:attrNameLst>
                                      </p:cBhvr>
                                      <p:to>
                                        <p:strVal val="visible"/>
                                      </p:to>
                                    </p:set>
                                    <p:animEffect transition="in" filter="fade">
                                      <p:cBhvr>
                                        <p:cTn id="81" dur="500"/>
                                        <p:tgtEl>
                                          <p:spTgt spid="10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08"/>
                                        </p:tgtEl>
                                        <p:attrNameLst>
                                          <p:attrName>style.visibility</p:attrName>
                                        </p:attrNameLst>
                                      </p:cBhvr>
                                      <p:to>
                                        <p:strVal val="visible"/>
                                      </p:to>
                                    </p:set>
                                    <p:animEffect transition="in" filter="fade">
                                      <p:cBhvr>
                                        <p:cTn id="84" dur="500"/>
                                        <p:tgtEl>
                                          <p:spTgt spid="10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09"/>
                                        </p:tgtEl>
                                        <p:attrNameLst>
                                          <p:attrName>style.visibility</p:attrName>
                                        </p:attrNameLst>
                                      </p:cBhvr>
                                      <p:to>
                                        <p:strVal val="visible"/>
                                      </p:to>
                                    </p:set>
                                    <p:animEffect transition="in" filter="fade">
                                      <p:cBhvr>
                                        <p:cTn id="87" dur="500"/>
                                        <p:tgtEl>
                                          <p:spTgt spid="10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10"/>
                                        </p:tgtEl>
                                        <p:attrNameLst>
                                          <p:attrName>style.visibility</p:attrName>
                                        </p:attrNameLst>
                                      </p:cBhvr>
                                      <p:to>
                                        <p:strVal val="visible"/>
                                      </p:to>
                                    </p:set>
                                    <p:animEffect transition="in" filter="fade">
                                      <p:cBhvr>
                                        <p:cTn id="90" dur="500"/>
                                        <p:tgtEl>
                                          <p:spTgt spid="11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11"/>
                                        </p:tgtEl>
                                        <p:attrNameLst>
                                          <p:attrName>style.visibility</p:attrName>
                                        </p:attrNameLst>
                                      </p:cBhvr>
                                      <p:to>
                                        <p:strVal val="visible"/>
                                      </p:to>
                                    </p:set>
                                    <p:animEffect transition="in" filter="fade">
                                      <p:cBhvr>
                                        <p:cTn id="93" dur="500"/>
                                        <p:tgtEl>
                                          <p:spTgt spid="11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12"/>
                                        </p:tgtEl>
                                        <p:attrNameLst>
                                          <p:attrName>style.visibility</p:attrName>
                                        </p:attrNameLst>
                                      </p:cBhvr>
                                      <p:to>
                                        <p:strVal val="visible"/>
                                      </p:to>
                                    </p:set>
                                    <p:animEffect transition="in" filter="fade">
                                      <p:cBhvr>
                                        <p:cTn id="96" dur="500"/>
                                        <p:tgtEl>
                                          <p:spTgt spid="11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3"/>
                                        </p:tgtEl>
                                        <p:attrNameLst>
                                          <p:attrName>style.visibility</p:attrName>
                                        </p:attrNameLst>
                                      </p:cBhvr>
                                      <p:to>
                                        <p:strVal val="visible"/>
                                      </p:to>
                                    </p:set>
                                    <p:animEffect transition="in" filter="fade">
                                      <p:cBhvr>
                                        <p:cTn id="99" dur="500"/>
                                        <p:tgtEl>
                                          <p:spTgt spid="11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14"/>
                                        </p:tgtEl>
                                        <p:attrNameLst>
                                          <p:attrName>style.visibility</p:attrName>
                                        </p:attrNameLst>
                                      </p:cBhvr>
                                      <p:to>
                                        <p:strVal val="visible"/>
                                      </p:to>
                                    </p:set>
                                    <p:animEffect transition="in" filter="fade">
                                      <p:cBhvr>
                                        <p:cTn id="102"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71" grpId="0" animBg="1"/>
      <p:bldP spid="107" grpId="0"/>
      <p:bldP spid="108" grpId="0"/>
      <p:bldP spid="109" grpId="0"/>
      <p:bldP spid="110" grpId="0"/>
      <p:bldP spid="111" grpId="0"/>
      <p:bldP spid="112" grpId="0"/>
      <p:bldP spid="113" grpId="0"/>
      <p:bldP spid="1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a:stretch>
            <a:fillRect/>
          </a:stretch>
        </p:blipFill>
        <p:spPr>
          <a:xfrm rot="10800000" flipH="1">
            <a:off x="5292080" y="457546"/>
            <a:ext cx="1523362" cy="52721"/>
          </a:xfrm>
          <a:prstGeom prst="rect">
            <a:avLst/>
          </a:prstGeom>
        </p:spPr>
      </p:pic>
      <p:grpSp>
        <p:nvGrpSpPr>
          <p:cNvPr id="6" name="组合 5"/>
          <p:cNvGrpSpPr/>
          <p:nvPr/>
        </p:nvGrpSpPr>
        <p:grpSpPr>
          <a:xfrm>
            <a:off x="2013323" y="1396146"/>
            <a:ext cx="1511085" cy="1509370"/>
            <a:chOff x="5305424" y="2638424"/>
            <a:chExt cx="1579563" cy="1577975"/>
          </a:xfrm>
          <a:solidFill>
            <a:srgbClr val="000000">
              <a:alpha val="60000"/>
            </a:srgbClr>
          </a:solidFill>
          <a:effectLst>
            <a:outerShdw blurRad="190500" dir="2700000" algn="tl" rotWithShape="0">
              <a:prstClr val="black">
                <a:alpha val="41000"/>
              </a:prstClr>
            </a:outerShdw>
          </a:effectLst>
        </p:grpSpPr>
        <p:sp>
          <p:nvSpPr>
            <p:cNvPr id="7" name="Freeform 6"/>
            <p:cNvSpPr>
              <a:spLocks noEditPoints="1"/>
            </p:cNvSpPr>
            <p:nvPr/>
          </p:nvSpPr>
          <p:spPr bwMode="auto">
            <a:xfrm>
              <a:off x="5305424"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lumMod val="50000"/>
                  </a:schemeClr>
                </a:solidFill>
                <a:effectLst/>
              </a:endParaRPr>
            </a:p>
          </p:txBody>
        </p:sp>
        <p:sp>
          <p:nvSpPr>
            <p:cNvPr id="8"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lumMod val="50000"/>
                  </a:schemeClr>
                </a:solidFill>
                <a:effectLst/>
              </a:endParaRPr>
            </a:p>
          </p:txBody>
        </p:sp>
      </p:grpSp>
      <p:grpSp>
        <p:nvGrpSpPr>
          <p:cNvPr id="9" name="组合 8"/>
          <p:cNvGrpSpPr/>
          <p:nvPr/>
        </p:nvGrpSpPr>
        <p:grpSpPr>
          <a:xfrm>
            <a:off x="2929988" y="2311340"/>
            <a:ext cx="1896829" cy="1893545"/>
            <a:chOff x="5102225" y="2441575"/>
            <a:chExt cx="1982788" cy="1979613"/>
          </a:xfrm>
          <a:solidFill>
            <a:srgbClr val="000000">
              <a:alpha val="60000"/>
            </a:srgbClr>
          </a:solidFill>
          <a:effectLst>
            <a:outerShdw blurRad="190500" dir="2700000" algn="tl" rotWithShape="0">
              <a:prstClr val="black">
                <a:alpha val="41000"/>
              </a:prstClr>
            </a:outerShdw>
          </a:effectLst>
        </p:grpSpPr>
        <p:sp>
          <p:nvSpPr>
            <p:cNvPr id="10"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chemeClr val="accent3"/>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lumMod val="50000"/>
                  </a:schemeClr>
                </a:solidFill>
              </a:endParaRPr>
            </a:p>
          </p:txBody>
        </p:sp>
        <p:sp>
          <p:nvSpPr>
            <p:cNvPr id="11"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lumMod val="50000"/>
                  </a:schemeClr>
                </a:solidFill>
              </a:endParaRPr>
            </a:p>
          </p:txBody>
        </p:sp>
      </p:grpSp>
      <p:grpSp>
        <p:nvGrpSpPr>
          <p:cNvPr id="12" name="组合 11"/>
          <p:cNvGrpSpPr/>
          <p:nvPr/>
        </p:nvGrpSpPr>
        <p:grpSpPr>
          <a:xfrm>
            <a:off x="4548900" y="1955257"/>
            <a:ext cx="1243798" cy="1261857"/>
            <a:chOff x="5803900" y="2852738"/>
            <a:chExt cx="1300163" cy="1319212"/>
          </a:xfrm>
          <a:solidFill>
            <a:srgbClr val="000000">
              <a:alpha val="60000"/>
            </a:srgbClr>
          </a:solidFill>
          <a:effectLst>
            <a:outerShdw blurRad="190500" dir="2700000" algn="tl" rotWithShape="0">
              <a:prstClr val="black">
                <a:alpha val="41000"/>
              </a:prstClr>
            </a:outerShdw>
          </a:effectLst>
        </p:grpSpPr>
        <p:sp>
          <p:nvSpPr>
            <p:cNvPr id="13"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chemeClr val="accent4"/>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lumMod val="50000"/>
                  </a:schemeClr>
                </a:solidFill>
              </a:endParaRPr>
            </a:p>
          </p:txBody>
        </p:sp>
        <p:sp>
          <p:nvSpPr>
            <p:cNvPr id="14"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lumMod val="50000"/>
                  </a:schemeClr>
                </a:solidFill>
              </a:endParaRPr>
            </a:p>
          </p:txBody>
        </p:sp>
      </p:grpSp>
      <p:grpSp>
        <p:nvGrpSpPr>
          <p:cNvPr id="15" name="组合 14"/>
          <p:cNvGrpSpPr/>
          <p:nvPr/>
        </p:nvGrpSpPr>
        <p:grpSpPr>
          <a:xfrm>
            <a:off x="5619590" y="2186065"/>
            <a:ext cx="1511085" cy="1509370"/>
            <a:chOff x="5305425" y="2638425"/>
            <a:chExt cx="1579563" cy="1577975"/>
          </a:xfrm>
          <a:solidFill>
            <a:srgbClr val="000000">
              <a:alpha val="60000"/>
            </a:srgbClr>
          </a:solidFill>
          <a:effectLst>
            <a:outerShdw blurRad="190500" dir="2700000" algn="tl" rotWithShape="0">
              <a:prstClr val="black">
                <a:alpha val="41000"/>
              </a:prstClr>
            </a:outerShdw>
          </a:effectLst>
        </p:grpSpPr>
        <p:sp>
          <p:nvSpPr>
            <p:cNvPr id="16"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accent5"/>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lumMod val="50000"/>
                  </a:schemeClr>
                </a:solidFill>
              </a:endParaRPr>
            </a:p>
          </p:txBody>
        </p:sp>
        <p:sp>
          <p:nvSpPr>
            <p:cNvPr id="17"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lumMod val="50000"/>
                  </a:schemeClr>
                </a:solidFill>
              </a:endParaRPr>
            </a:p>
          </p:txBody>
        </p:sp>
      </p:grpSp>
      <p:sp>
        <p:nvSpPr>
          <p:cNvPr id="18" name="TextBox 17"/>
          <p:cNvSpPr txBox="1"/>
          <p:nvPr/>
        </p:nvSpPr>
        <p:spPr>
          <a:xfrm>
            <a:off x="393543" y="2281174"/>
            <a:ext cx="1139877" cy="654025"/>
          </a:xfrm>
          <a:prstGeom prst="rect">
            <a:avLst/>
          </a:prstGeom>
          <a:noFill/>
        </p:spPr>
        <p:txBody>
          <a:bodyPr wrap="square" lIns="68580" tIns="34290" rIns="68580" bIns="34290" rtlCol="0" anchor="ctr">
            <a:spAutoFit/>
          </a:bodyPr>
          <a:lstStyle/>
          <a:p>
            <a:pPr lvl="0"/>
            <a:endParaRPr lang="en-US" altLang="zh-CN" sz="500" dirty="0">
              <a:solidFill>
                <a:schemeClr val="tx1">
                  <a:lumMod val="75000"/>
                  <a:lumOff val="25000"/>
                </a:schemeClr>
              </a:solidFill>
              <a:latin typeface="微软雅黑" pitchFamily="34" charset="-122"/>
              <a:ea typeface="微软雅黑" pitchFamily="34" charset="-122"/>
              <a:cs typeface="华文黑体" pitchFamily="2" charset="-122"/>
            </a:endParaRPr>
          </a:p>
          <a:p>
            <a:pPr lvl="0"/>
            <a:r>
              <a:rPr lang="zh-CN" altLang="en-US" sz="1100" dirty="0">
                <a:solidFill>
                  <a:schemeClr val="tx1">
                    <a:lumMod val="75000"/>
                    <a:lumOff val="25000"/>
                  </a:schemeClr>
                </a:solidFill>
                <a:latin typeface="微软雅黑" pitchFamily="34" charset="-122"/>
                <a:ea typeface="微软雅黑" pitchFamily="34" charset="-122"/>
                <a:cs typeface="华文黑体" pitchFamily="2" charset="-122"/>
              </a:rPr>
              <a:t>单击添加文本单击添加文本单击添加文本</a:t>
            </a:r>
          </a:p>
        </p:txBody>
      </p:sp>
      <p:sp>
        <p:nvSpPr>
          <p:cNvPr id="19" name="矩形 18"/>
          <p:cNvSpPr/>
          <p:nvPr/>
        </p:nvSpPr>
        <p:spPr>
          <a:xfrm>
            <a:off x="2169203" y="1004484"/>
            <a:ext cx="1199327" cy="300083"/>
          </a:xfrm>
          <a:prstGeom prst="rect">
            <a:avLst/>
          </a:prstGeom>
        </p:spPr>
        <p:txBody>
          <a:bodyPr wrap="square" lIns="68580" tIns="34290" rIns="68580" bIns="34290">
            <a:spAutoFit/>
          </a:bodyPr>
          <a:lstStyle/>
          <a:p>
            <a:pPr algn="ctr"/>
            <a:r>
              <a:rPr lang="zh-CN" altLang="en-US" sz="1500" b="1" dirty="0">
                <a:solidFill>
                  <a:schemeClr val="tx1">
                    <a:lumMod val="75000"/>
                    <a:lumOff val="25000"/>
                  </a:schemeClr>
                </a:solidFill>
                <a:latin typeface="微软雅黑" pitchFamily="34" charset="-122"/>
                <a:ea typeface="微软雅黑" pitchFamily="34" charset="-122"/>
                <a:cs typeface="华文黑体" pitchFamily="2" charset="-122"/>
              </a:rPr>
              <a:t>添加标题</a:t>
            </a:r>
            <a:endParaRPr lang="en-US" altLang="zh-CN" b="1" dirty="0" smtClean="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20" name="TextBox 19"/>
          <p:cNvSpPr txBox="1"/>
          <p:nvPr/>
        </p:nvSpPr>
        <p:spPr>
          <a:xfrm>
            <a:off x="1170638" y="3144092"/>
            <a:ext cx="1301235" cy="654025"/>
          </a:xfrm>
          <a:prstGeom prst="rect">
            <a:avLst/>
          </a:prstGeom>
          <a:noFill/>
        </p:spPr>
        <p:txBody>
          <a:bodyPr wrap="square" lIns="68580" tIns="34290" rIns="68580" bIns="34290" rtlCol="0" anchor="ctr">
            <a:spAutoFit/>
          </a:bodyPr>
          <a:lstStyle/>
          <a:p>
            <a:pPr lvl="0"/>
            <a:endParaRPr lang="en-US" altLang="zh-CN" sz="500">
              <a:solidFill>
                <a:schemeClr val="tx1">
                  <a:lumMod val="75000"/>
                  <a:lumOff val="25000"/>
                </a:schemeClr>
              </a:solidFill>
              <a:latin typeface="微软雅黑" pitchFamily="34" charset="-122"/>
              <a:ea typeface="微软雅黑" pitchFamily="34" charset="-122"/>
              <a:cs typeface="华文黑体" pitchFamily="2" charset="-122"/>
            </a:endParaRPr>
          </a:p>
          <a:p>
            <a:r>
              <a:rPr lang="zh-CN" altLang="en-US" sz="1100">
                <a:solidFill>
                  <a:schemeClr val="tx1">
                    <a:lumMod val="75000"/>
                    <a:lumOff val="25000"/>
                  </a:schemeClr>
                </a:solidFill>
                <a:latin typeface="微软雅黑" pitchFamily="34" charset="-122"/>
                <a:ea typeface="微软雅黑" pitchFamily="34" charset="-122"/>
                <a:cs typeface="华文黑体" pitchFamily="2" charset="-122"/>
              </a:rPr>
              <a:t>单击添加文本单击添加文本单击添加文本单击添加文本</a:t>
            </a:r>
          </a:p>
        </p:txBody>
      </p:sp>
      <p:sp>
        <p:nvSpPr>
          <p:cNvPr id="21" name="矩形 20"/>
          <p:cNvSpPr/>
          <p:nvPr/>
        </p:nvSpPr>
        <p:spPr>
          <a:xfrm>
            <a:off x="3278740" y="4359899"/>
            <a:ext cx="1199327" cy="300083"/>
          </a:xfrm>
          <a:prstGeom prst="rect">
            <a:avLst/>
          </a:prstGeom>
        </p:spPr>
        <p:txBody>
          <a:bodyPr wrap="square" lIns="68580" tIns="34290" rIns="68580" bIns="34290">
            <a:spAutoFit/>
          </a:bodyPr>
          <a:lstStyle/>
          <a:p>
            <a:pPr algn="ctr"/>
            <a:r>
              <a:rPr lang="zh-CN" altLang="en-US" sz="1500" b="1" dirty="0">
                <a:solidFill>
                  <a:schemeClr val="tx1">
                    <a:lumMod val="75000"/>
                    <a:lumOff val="25000"/>
                  </a:schemeClr>
                </a:solidFill>
                <a:latin typeface="微软雅黑" pitchFamily="34" charset="-122"/>
                <a:ea typeface="微软雅黑" pitchFamily="34" charset="-122"/>
                <a:cs typeface="华文黑体" pitchFamily="2" charset="-122"/>
              </a:rPr>
              <a:t>添加标题</a:t>
            </a:r>
            <a:endParaRPr lang="en-US" altLang="zh-CN" b="1" dirty="0" smtClean="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22" name="TextBox 21"/>
          <p:cNvSpPr txBox="1"/>
          <p:nvPr/>
        </p:nvSpPr>
        <p:spPr>
          <a:xfrm>
            <a:off x="6306634" y="1566230"/>
            <a:ext cx="1614175" cy="484748"/>
          </a:xfrm>
          <a:prstGeom prst="rect">
            <a:avLst/>
          </a:prstGeom>
          <a:noFill/>
        </p:spPr>
        <p:txBody>
          <a:bodyPr wrap="square" lIns="68580" tIns="34290" rIns="68580" bIns="34290" rtlCol="0" anchor="ctr">
            <a:spAutoFit/>
          </a:bodyPr>
          <a:lstStyle/>
          <a:p>
            <a:pPr lvl="0"/>
            <a:endParaRPr lang="en-US" altLang="zh-CN" sz="500" dirty="0">
              <a:solidFill>
                <a:schemeClr val="tx1">
                  <a:lumMod val="75000"/>
                  <a:lumOff val="25000"/>
                </a:schemeClr>
              </a:solidFill>
              <a:latin typeface="微软雅黑" pitchFamily="34" charset="-122"/>
              <a:ea typeface="微软雅黑" pitchFamily="34" charset="-122"/>
              <a:cs typeface="华文黑体" pitchFamily="2" charset="-122"/>
            </a:endParaRPr>
          </a:p>
          <a:p>
            <a:pPr lvl="0"/>
            <a:r>
              <a:rPr lang="zh-CN" altLang="en-US" sz="1100" dirty="0">
                <a:solidFill>
                  <a:schemeClr val="tx1">
                    <a:lumMod val="75000"/>
                    <a:lumOff val="25000"/>
                  </a:schemeClr>
                </a:solidFill>
                <a:latin typeface="微软雅黑" pitchFamily="34" charset="-122"/>
                <a:ea typeface="微软雅黑" pitchFamily="34" charset="-122"/>
                <a:cs typeface="华文黑体" pitchFamily="2" charset="-122"/>
              </a:rPr>
              <a:t>单击添加文本单击添加文本单击添加文本</a:t>
            </a:r>
          </a:p>
        </p:txBody>
      </p:sp>
      <p:sp>
        <p:nvSpPr>
          <p:cNvPr id="23" name="矩形 22"/>
          <p:cNvSpPr/>
          <p:nvPr/>
        </p:nvSpPr>
        <p:spPr>
          <a:xfrm>
            <a:off x="4571135" y="1549089"/>
            <a:ext cx="1199327" cy="300083"/>
          </a:xfrm>
          <a:prstGeom prst="rect">
            <a:avLst/>
          </a:prstGeom>
        </p:spPr>
        <p:txBody>
          <a:bodyPr wrap="square" lIns="68580" tIns="34290" rIns="68580" bIns="34290">
            <a:spAutoFit/>
          </a:bodyPr>
          <a:lstStyle/>
          <a:p>
            <a:pPr algn="ctr"/>
            <a:r>
              <a:rPr lang="zh-CN" altLang="en-US" sz="1500" b="1" dirty="0">
                <a:solidFill>
                  <a:schemeClr val="tx1">
                    <a:lumMod val="75000"/>
                    <a:lumOff val="25000"/>
                  </a:schemeClr>
                </a:solidFill>
                <a:latin typeface="微软雅黑" pitchFamily="34" charset="-122"/>
                <a:ea typeface="微软雅黑" pitchFamily="34" charset="-122"/>
                <a:cs typeface="华文黑体" pitchFamily="2" charset="-122"/>
              </a:rPr>
              <a:t>添加标题</a:t>
            </a:r>
            <a:endParaRPr lang="en-US" altLang="zh-CN" b="1" dirty="0" smtClean="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24" name="TextBox 23"/>
          <p:cNvSpPr txBox="1"/>
          <p:nvPr/>
        </p:nvSpPr>
        <p:spPr>
          <a:xfrm>
            <a:off x="7380677" y="3173364"/>
            <a:ext cx="1515653" cy="654025"/>
          </a:xfrm>
          <a:prstGeom prst="rect">
            <a:avLst/>
          </a:prstGeom>
          <a:noFill/>
        </p:spPr>
        <p:txBody>
          <a:bodyPr wrap="square" lIns="68580" tIns="34290" rIns="68580" bIns="34290" rtlCol="0" anchor="ctr">
            <a:spAutoFit/>
          </a:bodyPr>
          <a:lstStyle/>
          <a:p>
            <a:pPr lvl="0"/>
            <a:endParaRPr lang="en-US" altLang="zh-CN" sz="500">
              <a:solidFill>
                <a:schemeClr val="tx1">
                  <a:lumMod val="75000"/>
                  <a:lumOff val="25000"/>
                </a:schemeClr>
              </a:solidFill>
              <a:latin typeface="微软雅黑" pitchFamily="34" charset="-122"/>
              <a:ea typeface="微软雅黑" pitchFamily="34" charset="-122"/>
              <a:cs typeface="华文黑体" pitchFamily="2" charset="-122"/>
            </a:endParaRPr>
          </a:p>
          <a:p>
            <a:pPr lvl="0"/>
            <a:r>
              <a:rPr lang="zh-CN" altLang="en-US" sz="1100">
                <a:solidFill>
                  <a:schemeClr val="tx1">
                    <a:lumMod val="75000"/>
                    <a:lumOff val="25000"/>
                  </a:schemeClr>
                </a:solidFill>
                <a:latin typeface="微软雅黑" pitchFamily="34" charset="-122"/>
                <a:ea typeface="微软雅黑" pitchFamily="34" charset="-122"/>
                <a:cs typeface="华文黑体" pitchFamily="2" charset="-122"/>
              </a:rPr>
              <a:t>单击添加文本单击添加文本单击添加文本单击添加文本</a:t>
            </a:r>
          </a:p>
        </p:txBody>
      </p:sp>
      <p:sp>
        <p:nvSpPr>
          <p:cNvPr id="25" name="矩形 24"/>
          <p:cNvSpPr/>
          <p:nvPr/>
        </p:nvSpPr>
        <p:spPr>
          <a:xfrm>
            <a:off x="5775470" y="3792252"/>
            <a:ext cx="1199327" cy="300083"/>
          </a:xfrm>
          <a:prstGeom prst="rect">
            <a:avLst/>
          </a:prstGeom>
        </p:spPr>
        <p:txBody>
          <a:bodyPr wrap="square" lIns="68580" tIns="34290" rIns="68580" bIns="34290">
            <a:spAutoFit/>
          </a:bodyPr>
          <a:lstStyle/>
          <a:p>
            <a:pPr algn="ctr"/>
            <a:r>
              <a:rPr lang="zh-CN" altLang="en-US" sz="1500" b="1">
                <a:solidFill>
                  <a:schemeClr val="tx1">
                    <a:lumMod val="75000"/>
                    <a:lumOff val="25000"/>
                  </a:schemeClr>
                </a:solidFill>
                <a:latin typeface="微软雅黑" pitchFamily="34" charset="-122"/>
                <a:ea typeface="微软雅黑" pitchFamily="34" charset="-122"/>
                <a:cs typeface="华文黑体" pitchFamily="2" charset="-122"/>
              </a:rPr>
              <a:t>添加标题</a:t>
            </a:r>
            <a:endParaRPr lang="en-US" altLang="zh-CN" b="1" smtClean="0">
              <a:solidFill>
                <a:schemeClr val="tx1">
                  <a:lumMod val="75000"/>
                  <a:lumOff val="25000"/>
                </a:schemeClr>
              </a:solidFill>
              <a:latin typeface="微软雅黑" pitchFamily="34" charset="-122"/>
              <a:ea typeface="微软雅黑" pitchFamily="34" charset="-122"/>
              <a:cs typeface="华文黑体" pitchFamily="2" charset="-122"/>
            </a:endParaRPr>
          </a:p>
        </p:txBody>
      </p:sp>
      <p:cxnSp>
        <p:nvCxnSpPr>
          <p:cNvPr id="26" name="肘形连接符 25"/>
          <p:cNvCxnSpPr/>
          <p:nvPr/>
        </p:nvCxnSpPr>
        <p:spPr>
          <a:xfrm rot="10800000" flipV="1">
            <a:off x="423212" y="2397195"/>
            <a:ext cx="1590116" cy="542795"/>
          </a:xfrm>
          <a:prstGeom prst="bentConnector3">
            <a:avLst>
              <a:gd name="adj1" fmla="val 32626"/>
            </a:avLst>
          </a:prstGeom>
          <a:ln>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 name="肘形连接符 26"/>
          <p:cNvCxnSpPr/>
          <p:nvPr/>
        </p:nvCxnSpPr>
        <p:spPr>
          <a:xfrm rot="10800000">
            <a:off x="1218270" y="3184941"/>
            <a:ext cx="1711721" cy="375837"/>
          </a:xfrm>
          <a:prstGeom prst="bentConnector3">
            <a:avLst>
              <a:gd name="adj1" fmla="val 29965"/>
            </a:avLst>
          </a:prstGeom>
          <a:ln>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肘形连接符 27"/>
          <p:cNvCxnSpPr/>
          <p:nvPr/>
        </p:nvCxnSpPr>
        <p:spPr>
          <a:xfrm rot="10800000" flipV="1">
            <a:off x="6966535" y="3217113"/>
            <a:ext cx="1818481" cy="368987"/>
          </a:xfrm>
          <a:prstGeom prst="bentConnector3">
            <a:avLst>
              <a:gd name="adj1" fmla="val 77764"/>
            </a:avLst>
          </a:prstGeom>
          <a:ln>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肘形连接符 28"/>
          <p:cNvCxnSpPr/>
          <p:nvPr/>
        </p:nvCxnSpPr>
        <p:spPr>
          <a:xfrm rot="10800000" flipV="1">
            <a:off x="5770464" y="1549090"/>
            <a:ext cx="2150345" cy="519027"/>
          </a:xfrm>
          <a:prstGeom prst="bentConnector3">
            <a:avLst>
              <a:gd name="adj1" fmla="val 77024"/>
            </a:avLst>
          </a:prstGeom>
          <a:ln>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8" presetClass="emph" presetSubtype="0" repeatCount="indefinite" fill="hold" nodeType="withEffect">
                                  <p:stCondLst>
                                    <p:cond delay="0"/>
                                  </p:stCondLst>
                                  <p:childTnLst>
                                    <p:animRot by="-56400000">
                                      <p:cBhvr>
                                        <p:cTn id="10" dur="6000" fill="hold"/>
                                        <p:tgtEl>
                                          <p:spTgt spid="6"/>
                                        </p:tgtEl>
                                        <p:attrNameLst>
                                          <p:attrName>r</p:attrName>
                                        </p:attrNameLst>
                                      </p:cBhvr>
                                    </p:animRot>
                                  </p:childTnLst>
                                </p:cTn>
                              </p:par>
                              <p:par>
                                <p:cTn id="11" presetID="22" presetClass="entr" presetSubtype="2" fill="hold" nodeType="withEffect">
                                  <p:stCondLst>
                                    <p:cond delay="500"/>
                                  </p:stCondLst>
                                  <p:childTnLst>
                                    <p:set>
                                      <p:cBhvr>
                                        <p:cTn id="12" dur="1" fill="hold">
                                          <p:stCondLst>
                                            <p:cond delay="0"/>
                                          </p:stCondLst>
                                        </p:cTn>
                                        <p:tgtEl>
                                          <p:spTgt spid="26"/>
                                        </p:tgtEl>
                                        <p:attrNameLst>
                                          <p:attrName>style.visibility</p:attrName>
                                        </p:attrNameLst>
                                      </p:cBhvr>
                                      <p:to>
                                        <p:strVal val="visible"/>
                                      </p:to>
                                    </p:set>
                                    <p:animEffect transition="in" filter="wipe(right)">
                                      <p:cBhvr>
                                        <p:cTn id="13" dur="500"/>
                                        <p:tgtEl>
                                          <p:spTgt spid="26"/>
                                        </p:tgtEl>
                                      </p:cBhvr>
                                    </p:animEffect>
                                  </p:childTnLst>
                                </p:cTn>
                              </p:par>
                              <p:par>
                                <p:cTn id="14" presetID="53" presetClass="entr" presetSubtype="16" fill="hold" grpId="0" nodeType="withEffect">
                                  <p:stCondLst>
                                    <p:cond delay="500"/>
                                  </p:stCondLst>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ppt_w</p:attrName>
                                        </p:attrNameLst>
                                      </p:cBhvr>
                                      <p:tavLst>
                                        <p:tav tm="0">
                                          <p:val>
                                            <p:fltVal val="0"/>
                                          </p:val>
                                        </p:tav>
                                        <p:tav tm="100000">
                                          <p:val>
                                            <p:strVal val="#ppt_w"/>
                                          </p:val>
                                        </p:tav>
                                      </p:tavLst>
                                    </p:anim>
                                    <p:anim calcmode="lin" valueType="num">
                                      <p:cBhvr>
                                        <p:cTn id="17" dur="500" fill="hold"/>
                                        <p:tgtEl>
                                          <p:spTgt spid="18"/>
                                        </p:tgtEl>
                                        <p:attrNameLst>
                                          <p:attrName>ppt_h</p:attrName>
                                        </p:attrNameLst>
                                      </p:cBhvr>
                                      <p:tavLst>
                                        <p:tav tm="0">
                                          <p:val>
                                            <p:fltVal val="0"/>
                                          </p:val>
                                        </p:tav>
                                        <p:tav tm="100000">
                                          <p:val>
                                            <p:strVal val="#ppt_h"/>
                                          </p:val>
                                        </p:tav>
                                      </p:tavLst>
                                    </p:anim>
                                    <p:animEffect transition="in" filter="fade">
                                      <p:cBhvr>
                                        <p:cTn id="18" dur="500"/>
                                        <p:tgtEl>
                                          <p:spTgt spid="18"/>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2" presetClass="entr" presetSubtype="1" decel="100000" fill="hold"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0-#ppt_h/2"/>
                                          </p:val>
                                        </p:tav>
                                        <p:tav tm="100000">
                                          <p:val>
                                            <p:strVal val="#ppt_y"/>
                                          </p:val>
                                        </p:tav>
                                      </p:tavLst>
                                    </p:anim>
                                  </p:childTnLst>
                                </p:cTn>
                              </p:par>
                              <p:par>
                                <p:cTn id="26" presetID="8" presetClass="emph" presetSubtype="0" repeatCount="indefinite" fill="hold" nodeType="withEffect">
                                  <p:stCondLst>
                                    <p:cond delay="500"/>
                                  </p:stCondLst>
                                  <p:childTnLst>
                                    <p:animRot by="76680000">
                                      <p:cBhvr>
                                        <p:cTn id="27" dur="5500" fill="hold"/>
                                        <p:tgtEl>
                                          <p:spTgt spid="9"/>
                                        </p:tgtEl>
                                        <p:attrNameLst>
                                          <p:attrName>r</p:attrName>
                                        </p:attrNameLst>
                                      </p:cBhvr>
                                    </p:animRot>
                                  </p:childTnLst>
                                </p:cTn>
                              </p:par>
                              <p:par>
                                <p:cTn id="28" presetID="22" presetClass="entr" presetSubtype="2" fill="hold" nodeType="withEffect">
                                  <p:stCondLst>
                                    <p:cond delay="1000"/>
                                  </p:stCondLst>
                                  <p:childTnLst>
                                    <p:set>
                                      <p:cBhvr>
                                        <p:cTn id="29" dur="1" fill="hold">
                                          <p:stCondLst>
                                            <p:cond delay="0"/>
                                          </p:stCondLst>
                                        </p:cTn>
                                        <p:tgtEl>
                                          <p:spTgt spid="27"/>
                                        </p:tgtEl>
                                        <p:attrNameLst>
                                          <p:attrName>style.visibility</p:attrName>
                                        </p:attrNameLst>
                                      </p:cBhvr>
                                      <p:to>
                                        <p:strVal val="visible"/>
                                      </p:to>
                                    </p:set>
                                    <p:animEffect transition="in" filter="wipe(right)">
                                      <p:cBhvr>
                                        <p:cTn id="30" dur="500"/>
                                        <p:tgtEl>
                                          <p:spTgt spid="27"/>
                                        </p:tgtEl>
                                      </p:cBhvr>
                                    </p:animEffect>
                                  </p:childTnLst>
                                </p:cTn>
                              </p:par>
                              <p:par>
                                <p:cTn id="31" presetID="53" presetClass="entr" presetSubtype="16" fill="hold" grpId="0" nodeType="withEffect">
                                  <p:stCondLst>
                                    <p:cond delay="100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2" presetClass="entr" presetSubtype="1" decel="100000" fill="hold" nodeType="withEffect">
                                  <p:stCondLst>
                                    <p:cond delay="10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0-#ppt_h/2"/>
                                          </p:val>
                                        </p:tav>
                                        <p:tav tm="100000">
                                          <p:val>
                                            <p:strVal val="#ppt_y"/>
                                          </p:val>
                                        </p:tav>
                                      </p:tavLst>
                                    </p:anim>
                                  </p:childTnLst>
                                </p:cTn>
                              </p:par>
                              <p:par>
                                <p:cTn id="43" presetID="8" presetClass="emph" presetSubtype="0" repeatCount="indefinite" fill="hold" nodeType="withEffect">
                                  <p:stCondLst>
                                    <p:cond delay="1000"/>
                                  </p:stCondLst>
                                  <p:childTnLst>
                                    <p:animRot by="-78000000">
                                      <p:cBhvr>
                                        <p:cTn id="44" dur="5000" fill="hold"/>
                                        <p:tgtEl>
                                          <p:spTgt spid="12"/>
                                        </p:tgtEl>
                                        <p:attrNameLst>
                                          <p:attrName>r</p:attrName>
                                        </p:attrNameLst>
                                      </p:cBhvr>
                                    </p:animRot>
                                  </p:childTnLst>
                                </p:cTn>
                              </p:par>
                              <p:par>
                                <p:cTn id="45" presetID="22" presetClass="entr" presetSubtype="8" fill="hold" nodeType="withEffect">
                                  <p:stCondLst>
                                    <p:cond delay="1500"/>
                                  </p:stCondLst>
                                  <p:childTnLst>
                                    <p:set>
                                      <p:cBhvr>
                                        <p:cTn id="46" dur="1" fill="hold">
                                          <p:stCondLst>
                                            <p:cond delay="0"/>
                                          </p:stCondLst>
                                        </p:cTn>
                                        <p:tgtEl>
                                          <p:spTgt spid="29"/>
                                        </p:tgtEl>
                                        <p:attrNameLst>
                                          <p:attrName>style.visibility</p:attrName>
                                        </p:attrNameLst>
                                      </p:cBhvr>
                                      <p:to>
                                        <p:strVal val="visible"/>
                                      </p:to>
                                    </p:set>
                                    <p:animEffect transition="in" filter="wipe(left)">
                                      <p:cBhvr>
                                        <p:cTn id="47" dur="500"/>
                                        <p:tgtEl>
                                          <p:spTgt spid="29"/>
                                        </p:tgtEl>
                                      </p:cBhvr>
                                    </p:animEffect>
                                  </p:childTnLst>
                                </p:cTn>
                              </p:par>
                              <p:par>
                                <p:cTn id="48" presetID="53" presetClass="entr" presetSubtype="16" fill="hold" grpId="0" nodeType="withEffect">
                                  <p:stCondLst>
                                    <p:cond delay="1500"/>
                                  </p:stCondLst>
                                  <p:childTnLst>
                                    <p:set>
                                      <p:cBhvr>
                                        <p:cTn id="49" dur="1" fill="hold">
                                          <p:stCondLst>
                                            <p:cond delay="0"/>
                                          </p:stCondLst>
                                        </p:cTn>
                                        <p:tgtEl>
                                          <p:spTgt spid="22"/>
                                        </p:tgtEl>
                                        <p:attrNameLst>
                                          <p:attrName>style.visibility</p:attrName>
                                        </p:attrNameLst>
                                      </p:cBhvr>
                                      <p:to>
                                        <p:strVal val="visible"/>
                                      </p:to>
                                    </p:set>
                                    <p:anim calcmode="lin" valueType="num">
                                      <p:cBhvr>
                                        <p:cTn id="50" dur="500" fill="hold"/>
                                        <p:tgtEl>
                                          <p:spTgt spid="22"/>
                                        </p:tgtEl>
                                        <p:attrNameLst>
                                          <p:attrName>ppt_w</p:attrName>
                                        </p:attrNameLst>
                                      </p:cBhvr>
                                      <p:tavLst>
                                        <p:tav tm="0">
                                          <p:val>
                                            <p:fltVal val="0"/>
                                          </p:val>
                                        </p:tav>
                                        <p:tav tm="100000">
                                          <p:val>
                                            <p:strVal val="#ppt_w"/>
                                          </p:val>
                                        </p:tav>
                                      </p:tavLst>
                                    </p:anim>
                                    <p:anim calcmode="lin" valueType="num">
                                      <p:cBhvr>
                                        <p:cTn id="51" dur="500" fill="hold"/>
                                        <p:tgtEl>
                                          <p:spTgt spid="22"/>
                                        </p:tgtEl>
                                        <p:attrNameLst>
                                          <p:attrName>ppt_h</p:attrName>
                                        </p:attrNameLst>
                                      </p:cBhvr>
                                      <p:tavLst>
                                        <p:tav tm="0">
                                          <p:val>
                                            <p:fltVal val="0"/>
                                          </p:val>
                                        </p:tav>
                                        <p:tav tm="100000">
                                          <p:val>
                                            <p:strVal val="#ppt_h"/>
                                          </p:val>
                                        </p:tav>
                                      </p:tavLst>
                                    </p:anim>
                                    <p:animEffect transition="in" filter="fade">
                                      <p:cBhvr>
                                        <p:cTn id="52" dur="500"/>
                                        <p:tgtEl>
                                          <p:spTgt spid="22"/>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2" presetClass="entr" presetSubtype="1" decel="100000" fill="hold" nodeType="withEffect">
                                  <p:stCondLst>
                                    <p:cond delay="150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fill="hold"/>
                                        <p:tgtEl>
                                          <p:spTgt spid="15"/>
                                        </p:tgtEl>
                                        <p:attrNameLst>
                                          <p:attrName>ppt_x</p:attrName>
                                        </p:attrNameLst>
                                      </p:cBhvr>
                                      <p:tavLst>
                                        <p:tav tm="0">
                                          <p:val>
                                            <p:strVal val="#ppt_x"/>
                                          </p:val>
                                        </p:tav>
                                        <p:tav tm="100000">
                                          <p:val>
                                            <p:strVal val="#ppt_x"/>
                                          </p:val>
                                        </p:tav>
                                      </p:tavLst>
                                    </p:anim>
                                    <p:anim calcmode="lin" valueType="num">
                                      <p:cBhvr additive="base">
                                        <p:cTn id="59" dur="500" fill="hold"/>
                                        <p:tgtEl>
                                          <p:spTgt spid="15"/>
                                        </p:tgtEl>
                                        <p:attrNameLst>
                                          <p:attrName>ppt_y</p:attrName>
                                        </p:attrNameLst>
                                      </p:cBhvr>
                                      <p:tavLst>
                                        <p:tav tm="0">
                                          <p:val>
                                            <p:strVal val="0-#ppt_h/2"/>
                                          </p:val>
                                        </p:tav>
                                        <p:tav tm="100000">
                                          <p:val>
                                            <p:strVal val="#ppt_y"/>
                                          </p:val>
                                        </p:tav>
                                      </p:tavLst>
                                    </p:anim>
                                  </p:childTnLst>
                                </p:cTn>
                              </p:par>
                              <p:par>
                                <p:cTn id="60" presetID="8" presetClass="emph" presetSubtype="0" repeatCount="indefinite" fill="hold" nodeType="withEffect">
                                  <p:stCondLst>
                                    <p:cond delay="1500"/>
                                  </p:stCondLst>
                                  <p:childTnLst>
                                    <p:animRot by="56400000">
                                      <p:cBhvr>
                                        <p:cTn id="61" dur="4500" fill="hold"/>
                                        <p:tgtEl>
                                          <p:spTgt spid="15"/>
                                        </p:tgtEl>
                                        <p:attrNameLst>
                                          <p:attrName>r</p:attrName>
                                        </p:attrNameLst>
                                      </p:cBhvr>
                                    </p:animRot>
                                  </p:childTnLst>
                                </p:cTn>
                              </p:par>
                              <p:par>
                                <p:cTn id="62" presetID="22" presetClass="entr" presetSubtype="8" fill="hold" nodeType="withEffect">
                                  <p:stCondLst>
                                    <p:cond delay="2000"/>
                                  </p:stCondLst>
                                  <p:childTnLst>
                                    <p:set>
                                      <p:cBhvr>
                                        <p:cTn id="63" dur="1" fill="hold">
                                          <p:stCondLst>
                                            <p:cond delay="0"/>
                                          </p:stCondLst>
                                        </p:cTn>
                                        <p:tgtEl>
                                          <p:spTgt spid="28"/>
                                        </p:tgtEl>
                                        <p:attrNameLst>
                                          <p:attrName>style.visibility</p:attrName>
                                        </p:attrNameLst>
                                      </p:cBhvr>
                                      <p:to>
                                        <p:strVal val="visible"/>
                                      </p:to>
                                    </p:set>
                                    <p:animEffect transition="in" filter="wipe(left)">
                                      <p:cBhvr>
                                        <p:cTn id="64" dur="500"/>
                                        <p:tgtEl>
                                          <p:spTgt spid="28"/>
                                        </p:tgtEl>
                                      </p:cBhvr>
                                    </p:animEffect>
                                  </p:childTnLst>
                                </p:cTn>
                              </p:par>
                              <p:par>
                                <p:cTn id="65" presetID="53" presetClass="entr" presetSubtype="16" fill="hold" grpId="0" nodeType="withEffect">
                                  <p:stCondLst>
                                    <p:cond delay="200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animEffect transition="in" filter="fade">
                                      <p:cBhvr>
                                        <p:cTn id="69" dur="500"/>
                                        <p:tgtEl>
                                          <p:spTgt spid="24"/>
                                        </p:tgtEl>
                                      </p:cBhvr>
                                    </p:animEffect>
                                  </p:childTnLst>
                                </p:cTn>
                              </p:par>
                              <p:par>
                                <p:cTn id="70" presetID="10" presetClass="entr" presetSubtype="0" fill="hold" grpId="0" nodeType="withEffect">
                                  <p:stCondLst>
                                    <p:cond delay="150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1922" y="1579722"/>
            <a:ext cx="3449342" cy="1077218"/>
          </a:xfrm>
          <a:prstGeom prst="rect">
            <a:avLst/>
          </a:prstGeom>
          <a:noFill/>
        </p:spPr>
        <p:txBody>
          <a:bodyPr wrap="none" rtlCol="0">
            <a:spAutoFit/>
          </a:bodyPr>
          <a:lstStyle/>
          <a:p>
            <a:pPr marL="0" lvl="1"/>
            <a:r>
              <a:rPr lang="zh-CN" altLang="en-US" sz="1400" b="1" dirty="0" smtClean="0">
                <a:solidFill>
                  <a:schemeClr val="tx1">
                    <a:lumMod val="50000"/>
                    <a:lumOff val="50000"/>
                  </a:schemeClr>
                </a:solidFill>
                <a:latin typeface="微软雅黑" pitchFamily="34" charset="-122"/>
                <a:ea typeface="微软雅黑" pitchFamily="34" charset="-122"/>
              </a:rPr>
              <a:t> </a:t>
            </a:r>
            <a:r>
              <a:rPr lang="zh-CN" altLang="en-US" sz="2800" b="1" dirty="0" smtClean="0">
                <a:solidFill>
                  <a:schemeClr val="tx1">
                    <a:lumMod val="50000"/>
                    <a:lumOff val="50000"/>
                  </a:schemeClr>
                </a:solidFill>
                <a:latin typeface="微软雅黑" pitchFamily="34" charset="-122"/>
                <a:ea typeface="微软雅黑" pitchFamily="34" charset="-122"/>
              </a:rPr>
              <a:t>第一部分</a:t>
            </a:r>
            <a:endParaRPr lang="en-US" altLang="zh-CN" sz="2800" b="1" dirty="0">
              <a:solidFill>
                <a:schemeClr val="tx1">
                  <a:lumMod val="50000"/>
                  <a:lumOff val="50000"/>
                </a:schemeClr>
              </a:solidFill>
              <a:latin typeface="微软雅黑" pitchFamily="34" charset="-122"/>
              <a:ea typeface="微软雅黑" pitchFamily="34" charset="-122"/>
            </a:endParaRPr>
          </a:p>
          <a:p>
            <a:pPr marL="0" lvl="1" algn="ctr"/>
            <a:r>
              <a:rPr lang="zh-CN" altLang="en-US" sz="3600" b="1" dirty="0" smtClean="0">
                <a:solidFill>
                  <a:schemeClr val="accent2"/>
                </a:solidFill>
                <a:latin typeface="微软雅黑" pitchFamily="34" charset="-122"/>
                <a:ea typeface="微软雅黑" pitchFamily="34" charset="-122"/>
              </a:rPr>
              <a:t>公司简介与团队</a:t>
            </a:r>
            <a:endParaRPr lang="en-US" altLang="zh-CN" sz="3600" b="1" dirty="0" smtClean="0">
              <a:solidFill>
                <a:schemeClr val="accent2"/>
              </a:solidFill>
              <a:latin typeface="微软雅黑" pitchFamily="34" charset="-122"/>
              <a:ea typeface="微软雅黑" pitchFamily="34" charset="-122"/>
            </a:endParaRPr>
          </a:p>
        </p:txBody>
      </p:sp>
      <p:cxnSp>
        <p:nvCxnSpPr>
          <p:cNvPr id="7" name="直接连接符 6"/>
          <p:cNvCxnSpPr/>
          <p:nvPr/>
        </p:nvCxnSpPr>
        <p:spPr>
          <a:xfrm flipV="1">
            <a:off x="3635896" y="1507714"/>
            <a:ext cx="0" cy="192442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317896" y="3101798"/>
            <a:ext cx="902846" cy="246221"/>
          </a:xfrm>
          <a:prstGeom prst="rect">
            <a:avLst/>
          </a:prstGeom>
          <a:noFill/>
        </p:spPr>
        <p:txBody>
          <a:bodyPr wrap="square" lIns="0" tIns="0" rIns="0" bIns="0" rtlCol="0">
            <a:spAutoFit/>
          </a:bodyPr>
          <a:lstStyle/>
          <a:p>
            <a:r>
              <a:rPr lang="en-US" altLang="zh-CN" sz="1600" dirty="0" smtClean="0">
                <a:latin typeface="微软雅黑" pitchFamily="34" charset="-122"/>
                <a:ea typeface="微软雅黑" pitchFamily="34" charset="-122"/>
              </a:rPr>
              <a:t>PART 01</a:t>
            </a:r>
            <a:endParaRPr lang="zh-CN" altLang="en-US" sz="1600" dirty="0" smtClean="0">
              <a:latin typeface="微软雅黑" pitchFamily="34" charset="-122"/>
              <a:ea typeface="微软雅黑" pitchFamily="34" charset="-122"/>
            </a:endParaRPr>
          </a:p>
        </p:txBody>
      </p:sp>
      <p:grpSp>
        <p:nvGrpSpPr>
          <p:cNvPr id="4" name="组合 3"/>
          <p:cNvGrpSpPr/>
          <p:nvPr/>
        </p:nvGrpSpPr>
        <p:grpSpPr>
          <a:xfrm>
            <a:off x="2123728" y="1579724"/>
            <a:ext cx="1197175" cy="1197175"/>
            <a:chOff x="1068965" y="491752"/>
            <a:chExt cx="1197175" cy="1197175"/>
          </a:xfrm>
        </p:grpSpPr>
        <p:grpSp>
          <p:nvGrpSpPr>
            <p:cNvPr id="15" name="组合 14"/>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KSO_Shape"/>
            <p:cNvSpPr>
              <a:spLocks/>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mn-lt"/>
                <a:ea typeface="+mn-ea"/>
              </a:endParaRPr>
            </a:p>
          </p:txBody>
        </p:sp>
      </p:grpSp>
      <p:sp>
        <p:nvSpPr>
          <p:cNvPr id="21" name="文本框 9"/>
          <p:cNvSpPr txBox="1"/>
          <p:nvPr/>
        </p:nvSpPr>
        <p:spPr>
          <a:xfrm>
            <a:off x="4058338" y="2875866"/>
            <a:ext cx="2007940"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smtClean="0">
                <a:solidFill>
                  <a:schemeClr val="tx1">
                    <a:lumMod val="75000"/>
                    <a:lumOff val="25000"/>
                  </a:schemeClr>
                </a:solidFill>
                <a:latin typeface="微软雅黑" pitchFamily="34" charset="-122"/>
                <a:ea typeface="微软雅黑" pitchFamily="34" charset="-122"/>
              </a:rPr>
              <a:t>关于我们</a:t>
            </a:r>
            <a:endParaRPr lang="zh-CN" altLang="en-US" sz="1500" dirty="0">
              <a:solidFill>
                <a:schemeClr val="tx1">
                  <a:lumMod val="75000"/>
                  <a:lumOff val="25000"/>
                </a:schemeClr>
              </a:solidFill>
              <a:latin typeface="微软雅黑" pitchFamily="34" charset="-122"/>
              <a:ea typeface="微软雅黑" pitchFamily="34" charset="-122"/>
            </a:endParaRPr>
          </a:p>
        </p:txBody>
      </p:sp>
      <p:sp>
        <p:nvSpPr>
          <p:cNvPr id="22" name="文本框 9"/>
          <p:cNvSpPr txBox="1"/>
          <p:nvPr/>
        </p:nvSpPr>
        <p:spPr>
          <a:xfrm>
            <a:off x="4058337" y="3201306"/>
            <a:ext cx="2007940"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smtClean="0">
                <a:solidFill>
                  <a:schemeClr val="tx1">
                    <a:lumMod val="75000"/>
                    <a:lumOff val="25000"/>
                  </a:schemeClr>
                </a:solidFill>
                <a:latin typeface="微软雅黑" pitchFamily="34" charset="-122"/>
                <a:ea typeface="微软雅黑" pitchFamily="34" charset="-122"/>
              </a:rPr>
              <a:t>公司简介</a:t>
            </a:r>
            <a:endParaRPr lang="zh-CN" altLang="en-US" sz="1500" dirty="0">
              <a:solidFill>
                <a:schemeClr val="tx1">
                  <a:lumMod val="75000"/>
                  <a:lumOff val="25000"/>
                </a:schemeClr>
              </a:solidFill>
              <a:latin typeface="微软雅黑" pitchFamily="34" charset="-122"/>
              <a:ea typeface="微软雅黑" pitchFamily="34" charset="-122"/>
            </a:endParaRPr>
          </a:p>
        </p:txBody>
      </p:sp>
      <p:sp>
        <p:nvSpPr>
          <p:cNvPr id="24" name="文本框 9"/>
          <p:cNvSpPr txBox="1"/>
          <p:nvPr/>
        </p:nvSpPr>
        <p:spPr>
          <a:xfrm>
            <a:off x="5761554" y="2879124"/>
            <a:ext cx="2007940"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微软雅黑" pitchFamily="34" charset="-122"/>
                <a:ea typeface="微软雅黑" pitchFamily="34" charset="-122"/>
              </a:rPr>
              <a:t>团队介绍</a:t>
            </a:r>
          </a:p>
        </p:txBody>
      </p:sp>
      <p:sp>
        <p:nvSpPr>
          <p:cNvPr id="25" name="文本框 9"/>
          <p:cNvSpPr txBox="1"/>
          <p:nvPr/>
        </p:nvSpPr>
        <p:spPr>
          <a:xfrm>
            <a:off x="5761555" y="3205014"/>
            <a:ext cx="2007940"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smtClean="0">
                <a:solidFill>
                  <a:schemeClr val="tx1">
                    <a:lumMod val="75000"/>
                    <a:lumOff val="25000"/>
                  </a:schemeClr>
                </a:solidFill>
                <a:latin typeface="微软雅黑" pitchFamily="34" charset="-122"/>
                <a:ea typeface="微软雅黑" pitchFamily="34" charset="-122"/>
              </a:rPr>
              <a:t>项目成员</a:t>
            </a:r>
            <a:endParaRPr lang="zh-CN" altLang="en-US" sz="1500" dirty="0">
              <a:solidFill>
                <a:schemeClr val="tx1">
                  <a:lumMod val="75000"/>
                  <a:lumOff val="25000"/>
                </a:schemeClr>
              </a:solidFill>
              <a:latin typeface="微软雅黑" pitchFamily="34" charset="-122"/>
              <a:ea typeface="微软雅黑" pitchFamily="34" charset="-122"/>
            </a:endParaRPr>
          </a:p>
        </p:txBody>
      </p:sp>
      <p:grpSp>
        <p:nvGrpSpPr>
          <p:cNvPr id="14" name="Group 7"/>
          <p:cNvGrpSpPr>
            <a:grpSpLocks/>
          </p:cNvGrpSpPr>
          <p:nvPr/>
        </p:nvGrpSpPr>
        <p:grpSpPr bwMode="auto">
          <a:xfrm>
            <a:off x="6447204" y="4701002"/>
            <a:ext cx="285036" cy="285091"/>
            <a:chOff x="0" y="0"/>
            <a:chExt cx="965499" cy="965499"/>
          </a:xfrm>
        </p:grpSpPr>
        <p:sp>
          <p:nvSpPr>
            <p:cNvPr id="19" name="AutoShape 8" descr="tile_paper_medgray.png"/>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0" name="AutoShape 9"/>
            <p:cNvSpPr>
              <a:spLocks/>
            </p:cNvSpPr>
            <p:nvPr/>
          </p:nvSpPr>
          <p:spPr bwMode="auto">
            <a:xfrm>
              <a:off x="293394" y="283328"/>
              <a:ext cx="393981" cy="393980"/>
            </a:xfrm>
            <a:custGeom>
              <a:avLst/>
              <a:gdLst>
                <a:gd name="T0" fmla="*/ 196991 w 21600"/>
                <a:gd name="T1" fmla="*/ 196990 h 21588"/>
                <a:gd name="T2" fmla="*/ 196991 w 21600"/>
                <a:gd name="T3" fmla="*/ 196990 h 21588"/>
                <a:gd name="T4" fmla="*/ 196991 w 21600"/>
                <a:gd name="T5" fmla="*/ 196990 h 21588"/>
                <a:gd name="T6" fmla="*/ 196991 w 21600"/>
                <a:gd name="T7" fmla="*/ 196990 h 215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600" y="8156"/>
                    <a:pt x="21600" y="9468"/>
                  </a:cubicBezTo>
                  <a:cubicBezTo>
                    <a:pt x="21600"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599"/>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3" name="Group 10"/>
          <p:cNvGrpSpPr>
            <a:grpSpLocks/>
          </p:cNvGrpSpPr>
          <p:nvPr/>
        </p:nvGrpSpPr>
        <p:grpSpPr bwMode="auto">
          <a:xfrm>
            <a:off x="6850355" y="4701002"/>
            <a:ext cx="285036" cy="285091"/>
            <a:chOff x="0" y="0"/>
            <a:chExt cx="965499" cy="965499"/>
          </a:xfrm>
        </p:grpSpPr>
        <p:sp>
          <p:nvSpPr>
            <p:cNvPr id="26" name="AutoShape 11"/>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7" name="AutoShape 12"/>
            <p:cNvSpPr>
              <a:spLocks/>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8" name="Group 13"/>
          <p:cNvGrpSpPr>
            <a:grpSpLocks/>
          </p:cNvGrpSpPr>
          <p:nvPr/>
        </p:nvGrpSpPr>
        <p:grpSpPr bwMode="auto">
          <a:xfrm>
            <a:off x="7253506" y="4701002"/>
            <a:ext cx="285505" cy="285091"/>
            <a:chOff x="0" y="0"/>
            <a:chExt cx="965499" cy="965499"/>
          </a:xfrm>
        </p:grpSpPr>
        <p:sp>
          <p:nvSpPr>
            <p:cNvPr id="29" name="AutoShape 14"/>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0" name="AutoShape 15"/>
            <p:cNvSpPr>
              <a:spLocks/>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1" name="Group 16"/>
          <p:cNvGrpSpPr>
            <a:grpSpLocks/>
          </p:cNvGrpSpPr>
          <p:nvPr/>
        </p:nvGrpSpPr>
        <p:grpSpPr bwMode="auto">
          <a:xfrm>
            <a:off x="7657126" y="4701002"/>
            <a:ext cx="285036" cy="285091"/>
            <a:chOff x="0" y="0"/>
            <a:chExt cx="965499" cy="965499"/>
          </a:xfrm>
        </p:grpSpPr>
        <p:sp>
          <p:nvSpPr>
            <p:cNvPr id="32" name="AutoShape 17"/>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3" name="AutoShape 18"/>
            <p:cNvSpPr>
              <a:spLocks/>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4" name="Group 19"/>
          <p:cNvGrpSpPr>
            <a:grpSpLocks/>
          </p:cNvGrpSpPr>
          <p:nvPr/>
        </p:nvGrpSpPr>
        <p:grpSpPr bwMode="auto">
          <a:xfrm>
            <a:off x="8060277" y="4701002"/>
            <a:ext cx="285036" cy="285091"/>
            <a:chOff x="0" y="0"/>
            <a:chExt cx="965499" cy="965499"/>
          </a:xfrm>
        </p:grpSpPr>
        <p:sp>
          <p:nvSpPr>
            <p:cNvPr id="35" name="AutoShape 20"/>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6" name="AutoShape 21"/>
            <p:cNvSpPr>
              <a:spLocks/>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7" name="Group 22"/>
          <p:cNvGrpSpPr>
            <a:grpSpLocks/>
          </p:cNvGrpSpPr>
          <p:nvPr/>
        </p:nvGrpSpPr>
        <p:grpSpPr bwMode="auto">
          <a:xfrm>
            <a:off x="8463428" y="4701002"/>
            <a:ext cx="285036" cy="285091"/>
            <a:chOff x="0" y="0"/>
            <a:chExt cx="965499" cy="965499"/>
          </a:xfrm>
        </p:grpSpPr>
        <p:sp>
          <p:nvSpPr>
            <p:cNvPr id="38" name="AutoShape 23"/>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9" name="AutoShape 24"/>
            <p:cNvSpPr>
              <a:spLocks/>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spTree>
    <p:extLst>
      <p:ext uri="{BB962C8B-B14F-4D97-AF65-F5344CB8AC3E}">
        <p14:creationId xmlns:p14="http://schemas.microsoft.com/office/powerpoint/2010/main" val="2901346826"/>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ppt_x</p:attrName>
                                        </p:attrNameLst>
                                      </p:cBhvr>
                                      <p:tavLst>
                                        <p:tav tm="0">
                                          <p:val>
                                            <p:strVal val="#ppt_x+#ppt_w*1.125000"/>
                                          </p:val>
                                        </p:tav>
                                        <p:tav tm="100000">
                                          <p:val>
                                            <p:strVal val="#ppt_x"/>
                                          </p:val>
                                        </p:tav>
                                      </p:tavLst>
                                    </p:anim>
                                    <p:animEffect transition="in" filter="wipe(left)">
                                      <p:cBhvr>
                                        <p:cTn id="12" dur="500"/>
                                        <p:tgtEl>
                                          <p:spTgt spid="4"/>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20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40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1" grpId="0"/>
      <p:bldP spid="22" grpId="0"/>
      <p:bldP spid="24" grpId="0"/>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p:cNvGrpSpPr/>
          <p:nvPr/>
        </p:nvGrpSpPr>
        <p:grpSpPr>
          <a:xfrm>
            <a:off x="5495569" y="3524592"/>
            <a:ext cx="2419136" cy="574060"/>
            <a:chOff x="4304043" y="1286668"/>
            <a:chExt cx="3837944" cy="2757793"/>
          </a:xfrm>
          <a:effectLst>
            <a:outerShdw blurRad="381000" dist="254000" dir="8100000" algn="tr" rotWithShape="0">
              <a:prstClr val="black">
                <a:alpha val="40000"/>
              </a:prstClr>
            </a:outerShdw>
          </a:effectLst>
        </p:grpSpPr>
        <p:sp>
          <p:nvSpPr>
            <p:cNvPr id="60" name="圆角矩形 5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61" name="圆角矩形 60"/>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nvGrpSpPr>
          <p:cNvPr id="62" name="组合 61"/>
          <p:cNvGrpSpPr/>
          <p:nvPr/>
        </p:nvGrpSpPr>
        <p:grpSpPr>
          <a:xfrm>
            <a:off x="1216760" y="3524592"/>
            <a:ext cx="2419136" cy="574060"/>
            <a:chOff x="4304043" y="1286668"/>
            <a:chExt cx="3837944" cy="2757793"/>
          </a:xfrm>
          <a:effectLst>
            <a:outerShdw blurRad="381000" dist="254000" dir="8100000" algn="tr" rotWithShape="0">
              <a:prstClr val="black">
                <a:alpha val="40000"/>
              </a:prstClr>
            </a:outerShdw>
          </a:effectLst>
        </p:grpSpPr>
        <p:sp>
          <p:nvSpPr>
            <p:cNvPr id="63" name="圆角矩形 6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64" name="圆角矩形 63"/>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nvGrpSpPr>
          <p:cNvPr id="53" name="组合 52"/>
          <p:cNvGrpSpPr/>
          <p:nvPr/>
        </p:nvGrpSpPr>
        <p:grpSpPr>
          <a:xfrm>
            <a:off x="5868144" y="2425731"/>
            <a:ext cx="2419136" cy="574060"/>
            <a:chOff x="4304043" y="1286668"/>
            <a:chExt cx="3837944" cy="2757793"/>
          </a:xfrm>
          <a:effectLst>
            <a:outerShdw blurRad="381000" dist="254000" dir="8100000" algn="tr" rotWithShape="0">
              <a:prstClr val="black">
                <a:alpha val="40000"/>
              </a:prstClr>
            </a:outerShdw>
          </a:effectLst>
        </p:grpSpPr>
        <p:sp>
          <p:nvSpPr>
            <p:cNvPr id="54" name="圆角矩形 5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5" name="圆角矩形 54"/>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nvGrpSpPr>
          <p:cNvPr id="56" name="组合 55"/>
          <p:cNvGrpSpPr/>
          <p:nvPr/>
        </p:nvGrpSpPr>
        <p:grpSpPr>
          <a:xfrm>
            <a:off x="819738" y="2425731"/>
            <a:ext cx="2419136" cy="574060"/>
            <a:chOff x="4304043" y="1286668"/>
            <a:chExt cx="3837944" cy="2757793"/>
          </a:xfrm>
          <a:effectLst>
            <a:outerShdw blurRad="381000" dist="254000" dir="8100000" algn="tr" rotWithShape="0">
              <a:prstClr val="black">
                <a:alpha val="40000"/>
              </a:prstClr>
            </a:outerShdw>
          </a:effectLst>
        </p:grpSpPr>
        <p:sp>
          <p:nvSpPr>
            <p:cNvPr id="57" name="圆角矩形 5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8" name="圆角矩形 57"/>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nvGrpSpPr>
          <p:cNvPr id="50" name="组合 49"/>
          <p:cNvGrpSpPr/>
          <p:nvPr/>
        </p:nvGrpSpPr>
        <p:grpSpPr>
          <a:xfrm>
            <a:off x="5495569" y="1347615"/>
            <a:ext cx="2419136" cy="574060"/>
            <a:chOff x="4304043" y="1286668"/>
            <a:chExt cx="3837944" cy="2757793"/>
          </a:xfrm>
          <a:effectLst>
            <a:outerShdw blurRad="381000" dist="254000" dir="8100000" algn="tr" rotWithShape="0">
              <a:prstClr val="black">
                <a:alpha val="40000"/>
              </a:prstClr>
            </a:outerShdw>
          </a:effectLst>
        </p:grpSpPr>
        <p:sp>
          <p:nvSpPr>
            <p:cNvPr id="51" name="圆角矩形 50"/>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2" name="圆角矩形 51"/>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nvGrpSpPr>
          <p:cNvPr id="46" name="组合 45"/>
          <p:cNvGrpSpPr/>
          <p:nvPr/>
        </p:nvGrpSpPr>
        <p:grpSpPr>
          <a:xfrm>
            <a:off x="1216760" y="1347615"/>
            <a:ext cx="2419136" cy="574060"/>
            <a:chOff x="4304043" y="1286668"/>
            <a:chExt cx="3837944" cy="2757793"/>
          </a:xfrm>
          <a:effectLst>
            <a:outerShdw blurRad="381000" dist="254000" dir="8100000" algn="tr" rotWithShape="0">
              <a:prstClr val="black">
                <a:alpha val="40000"/>
              </a:prstClr>
            </a:outerShdw>
          </a:effectLst>
        </p:grpSpPr>
        <p:sp>
          <p:nvSpPr>
            <p:cNvPr id="48" name="圆角矩形 47"/>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9" name="圆角矩形 48"/>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39" name="TextBox 53"/>
          <p:cNvSpPr txBox="1">
            <a:spLocks noChangeArrowheads="1"/>
          </p:cNvSpPr>
          <p:nvPr/>
        </p:nvSpPr>
        <p:spPr bwMode="auto">
          <a:xfrm>
            <a:off x="1298280" y="1457678"/>
            <a:ext cx="2328776" cy="3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6" rIns="91430" bIns="45716" numCol="1" anchor="t" anchorCtr="0" compatLnSpc="1">
            <a:prstTxWarp prst="textNoShape">
              <a:avLst/>
            </a:prstTxWarp>
            <a:spAutoFit/>
          </a:bodyPr>
          <a:lstStyle/>
          <a:p>
            <a:pPr lvl="0" algn="ctr" fontAlgn="base">
              <a:spcBef>
                <a:spcPct val="0"/>
              </a:spcBef>
              <a:spcAft>
                <a:spcPct val="0"/>
              </a:spcAft>
              <a:defRPr/>
            </a:pPr>
            <a:r>
              <a:rPr lang="zh-CN" altLang="en-US" sz="1700" kern="0" dirty="0">
                <a:solidFill>
                  <a:schemeClr val="tx1">
                    <a:lumMod val="75000"/>
                    <a:lumOff val="25000"/>
                  </a:schemeClr>
                </a:solidFill>
                <a:latin typeface="微软雅黑" pitchFamily="34" charset="-122"/>
                <a:ea typeface="微软雅黑" pitchFamily="34" charset="-122"/>
                <a:cs typeface="宋体" pitchFamily="2" charset="-122"/>
              </a:rPr>
              <a:t>在此输入内容文本</a:t>
            </a:r>
            <a:endParaRPr lang="zh-CN" altLang="en-US" sz="2400" kern="0" dirty="0">
              <a:solidFill>
                <a:schemeClr val="tx1">
                  <a:lumMod val="75000"/>
                  <a:lumOff val="25000"/>
                </a:schemeClr>
              </a:solidFill>
              <a:latin typeface="Arial" pitchFamily="34" charset="0"/>
              <a:ea typeface="宋体" pitchFamily="2" charset="-122"/>
              <a:cs typeface="宋体" pitchFamily="2" charset="-122"/>
            </a:endParaRPr>
          </a:p>
        </p:txBody>
      </p:sp>
      <p:sp>
        <p:nvSpPr>
          <p:cNvPr id="40" name="TextBox 53"/>
          <p:cNvSpPr txBox="1">
            <a:spLocks noChangeArrowheads="1"/>
          </p:cNvSpPr>
          <p:nvPr/>
        </p:nvSpPr>
        <p:spPr bwMode="auto">
          <a:xfrm>
            <a:off x="827588" y="2547248"/>
            <a:ext cx="2413261" cy="3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6" rIns="91430" bIns="45716" numCol="1" anchor="t" anchorCtr="0" compatLnSpc="1">
            <a:prstTxWarp prst="textNoShape">
              <a:avLst/>
            </a:prstTxWarp>
            <a:spAutoFit/>
          </a:bodyPr>
          <a:lstStyle/>
          <a:p>
            <a:pPr lvl="0" algn="ctr" fontAlgn="base">
              <a:spcBef>
                <a:spcPct val="0"/>
              </a:spcBef>
              <a:spcAft>
                <a:spcPct val="0"/>
              </a:spcAft>
              <a:defRPr/>
            </a:pPr>
            <a:r>
              <a:rPr lang="zh-CN" altLang="en-US" sz="1700" kern="0" dirty="0">
                <a:solidFill>
                  <a:schemeClr val="tx1">
                    <a:lumMod val="75000"/>
                    <a:lumOff val="25000"/>
                  </a:schemeClr>
                </a:solidFill>
                <a:latin typeface="微软雅黑" pitchFamily="34" charset="-122"/>
                <a:ea typeface="微软雅黑" pitchFamily="34" charset="-122"/>
                <a:cs typeface="宋体" pitchFamily="2" charset="-122"/>
              </a:rPr>
              <a:t>在此输入内容文本</a:t>
            </a:r>
            <a:endParaRPr lang="zh-CN" altLang="en-US" sz="2400" kern="0" dirty="0">
              <a:solidFill>
                <a:schemeClr val="tx1">
                  <a:lumMod val="75000"/>
                  <a:lumOff val="25000"/>
                </a:schemeClr>
              </a:solidFill>
              <a:latin typeface="Arial" pitchFamily="34" charset="0"/>
              <a:ea typeface="宋体" pitchFamily="2" charset="-122"/>
              <a:cs typeface="宋体" pitchFamily="2" charset="-122"/>
            </a:endParaRPr>
          </a:p>
        </p:txBody>
      </p:sp>
      <p:sp>
        <p:nvSpPr>
          <p:cNvPr id="41" name="TextBox 53"/>
          <p:cNvSpPr txBox="1">
            <a:spLocks noChangeArrowheads="1"/>
          </p:cNvSpPr>
          <p:nvPr/>
        </p:nvSpPr>
        <p:spPr bwMode="auto">
          <a:xfrm>
            <a:off x="1304321" y="3649868"/>
            <a:ext cx="2319291" cy="3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6" rIns="91430" bIns="45716" numCol="1" anchor="t" anchorCtr="0" compatLnSpc="1">
            <a:prstTxWarp prst="textNoShape">
              <a:avLst/>
            </a:prstTxWarp>
            <a:spAutoFit/>
          </a:bodyPr>
          <a:lstStyle/>
          <a:p>
            <a:pPr lvl="0" algn="ctr" fontAlgn="base">
              <a:spcBef>
                <a:spcPct val="0"/>
              </a:spcBef>
              <a:spcAft>
                <a:spcPct val="0"/>
              </a:spcAft>
              <a:defRPr/>
            </a:pPr>
            <a:r>
              <a:rPr lang="zh-CN" altLang="en-US" sz="1700" kern="0" dirty="0">
                <a:solidFill>
                  <a:schemeClr val="tx1">
                    <a:lumMod val="75000"/>
                    <a:lumOff val="25000"/>
                  </a:schemeClr>
                </a:solidFill>
                <a:latin typeface="微软雅黑" pitchFamily="34" charset="-122"/>
                <a:ea typeface="微软雅黑" pitchFamily="34" charset="-122"/>
                <a:cs typeface="宋体" pitchFamily="2" charset="-122"/>
              </a:rPr>
              <a:t>在此输入内容文本</a:t>
            </a:r>
            <a:endParaRPr lang="zh-CN" altLang="en-US" sz="2400" kern="0" dirty="0">
              <a:solidFill>
                <a:schemeClr val="tx1">
                  <a:lumMod val="75000"/>
                  <a:lumOff val="25000"/>
                </a:schemeClr>
              </a:solidFill>
              <a:latin typeface="Arial" pitchFamily="34" charset="0"/>
              <a:ea typeface="宋体" pitchFamily="2" charset="-122"/>
              <a:cs typeface="宋体" pitchFamily="2" charset="-122"/>
            </a:endParaRPr>
          </a:p>
        </p:txBody>
      </p:sp>
      <p:sp>
        <p:nvSpPr>
          <p:cNvPr id="42" name="TextBox 53"/>
          <p:cNvSpPr txBox="1">
            <a:spLocks noChangeArrowheads="1"/>
          </p:cNvSpPr>
          <p:nvPr/>
        </p:nvSpPr>
        <p:spPr bwMode="auto">
          <a:xfrm>
            <a:off x="5495090" y="3655075"/>
            <a:ext cx="2291309" cy="3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6" rIns="91430" bIns="45716" numCol="1" anchor="t" anchorCtr="0" compatLnSpc="1">
            <a:prstTxWarp prst="textNoShape">
              <a:avLst/>
            </a:prstTxWarp>
            <a:spAutoFit/>
          </a:bodyPr>
          <a:lstStyle/>
          <a:p>
            <a:pPr lvl="0" algn="ctr" fontAlgn="base">
              <a:spcBef>
                <a:spcPct val="0"/>
              </a:spcBef>
              <a:spcAft>
                <a:spcPct val="0"/>
              </a:spcAft>
              <a:defRPr/>
            </a:pPr>
            <a:r>
              <a:rPr lang="zh-CN" altLang="en-US" sz="1700" kern="0" dirty="0">
                <a:solidFill>
                  <a:schemeClr val="tx1">
                    <a:lumMod val="75000"/>
                    <a:lumOff val="25000"/>
                  </a:schemeClr>
                </a:solidFill>
                <a:latin typeface="微软雅黑" pitchFamily="34" charset="-122"/>
                <a:ea typeface="微软雅黑" pitchFamily="34" charset="-122"/>
                <a:cs typeface="宋体" pitchFamily="2" charset="-122"/>
              </a:rPr>
              <a:t>在此输入内容文本</a:t>
            </a:r>
            <a:endParaRPr lang="zh-CN" altLang="en-US" sz="2400" kern="0" dirty="0">
              <a:solidFill>
                <a:schemeClr val="tx1">
                  <a:lumMod val="75000"/>
                  <a:lumOff val="25000"/>
                </a:schemeClr>
              </a:solidFill>
              <a:latin typeface="Arial" pitchFamily="34" charset="0"/>
              <a:ea typeface="宋体" pitchFamily="2" charset="-122"/>
              <a:cs typeface="宋体" pitchFamily="2" charset="-122"/>
            </a:endParaRPr>
          </a:p>
        </p:txBody>
      </p:sp>
      <p:sp>
        <p:nvSpPr>
          <p:cNvPr id="43" name="TextBox 53"/>
          <p:cNvSpPr txBox="1">
            <a:spLocks noChangeArrowheads="1"/>
          </p:cNvSpPr>
          <p:nvPr/>
        </p:nvSpPr>
        <p:spPr bwMode="auto">
          <a:xfrm>
            <a:off x="5903159" y="2535795"/>
            <a:ext cx="2413261" cy="3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6" rIns="91430" bIns="45716" numCol="1" anchor="t" anchorCtr="0" compatLnSpc="1">
            <a:prstTxWarp prst="textNoShape">
              <a:avLst/>
            </a:prstTxWarp>
            <a:spAutoFit/>
          </a:bodyPr>
          <a:lstStyle/>
          <a:p>
            <a:pPr lvl="0" algn="ctr" fontAlgn="base">
              <a:spcBef>
                <a:spcPct val="0"/>
              </a:spcBef>
              <a:spcAft>
                <a:spcPct val="0"/>
              </a:spcAft>
              <a:defRPr/>
            </a:pPr>
            <a:r>
              <a:rPr lang="zh-CN" altLang="en-US" sz="1700" kern="0" dirty="0">
                <a:solidFill>
                  <a:schemeClr val="tx1">
                    <a:lumMod val="75000"/>
                    <a:lumOff val="25000"/>
                  </a:schemeClr>
                </a:solidFill>
                <a:latin typeface="微软雅黑" pitchFamily="34" charset="-122"/>
                <a:ea typeface="微软雅黑" pitchFamily="34" charset="-122"/>
                <a:cs typeface="宋体" pitchFamily="2" charset="-122"/>
              </a:rPr>
              <a:t>在此输入内容文本</a:t>
            </a:r>
            <a:endParaRPr lang="zh-CN" altLang="en-US" sz="2400" kern="0" dirty="0">
              <a:solidFill>
                <a:schemeClr val="tx1">
                  <a:lumMod val="75000"/>
                  <a:lumOff val="25000"/>
                </a:schemeClr>
              </a:solidFill>
              <a:latin typeface="Arial" pitchFamily="34" charset="0"/>
              <a:ea typeface="宋体" pitchFamily="2" charset="-122"/>
              <a:cs typeface="宋体" pitchFamily="2" charset="-122"/>
            </a:endParaRPr>
          </a:p>
        </p:txBody>
      </p:sp>
      <p:sp>
        <p:nvSpPr>
          <p:cNvPr id="44" name="TextBox 43"/>
          <p:cNvSpPr txBox="1">
            <a:spLocks noChangeArrowheads="1"/>
          </p:cNvSpPr>
          <p:nvPr/>
        </p:nvSpPr>
        <p:spPr bwMode="auto">
          <a:xfrm>
            <a:off x="5526295" y="1443987"/>
            <a:ext cx="2312961" cy="3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6" rIns="91430" bIns="45716" numCol="1" anchor="t" anchorCtr="0" compatLnSpc="1">
            <a:prstTxWarp prst="textNoShape">
              <a:avLst/>
            </a:prstTxWarp>
            <a:spAutoFit/>
          </a:bodyPr>
          <a:lstStyle/>
          <a:p>
            <a:pPr lvl="0" algn="ctr" fontAlgn="base">
              <a:spcBef>
                <a:spcPct val="0"/>
              </a:spcBef>
              <a:spcAft>
                <a:spcPct val="0"/>
              </a:spcAft>
              <a:defRPr/>
            </a:pPr>
            <a:r>
              <a:rPr lang="zh-CN" altLang="en-US" sz="1700" kern="0" dirty="0">
                <a:solidFill>
                  <a:schemeClr val="tx1">
                    <a:lumMod val="75000"/>
                    <a:lumOff val="25000"/>
                  </a:schemeClr>
                </a:solidFill>
                <a:latin typeface="微软雅黑" pitchFamily="34" charset="-122"/>
                <a:ea typeface="微软雅黑" pitchFamily="34" charset="-122"/>
                <a:cs typeface="宋体" pitchFamily="2" charset="-122"/>
              </a:rPr>
              <a:t>在此输入内容文本</a:t>
            </a:r>
            <a:endParaRPr lang="zh-CN" altLang="en-US" sz="2400" kern="0" dirty="0">
              <a:solidFill>
                <a:schemeClr val="tx1">
                  <a:lumMod val="75000"/>
                  <a:lumOff val="25000"/>
                </a:schemeClr>
              </a:solidFill>
              <a:latin typeface="Arial" pitchFamily="34" charset="0"/>
              <a:ea typeface="宋体" pitchFamily="2" charset="-122"/>
              <a:cs typeface="宋体" pitchFamily="2" charset="-122"/>
            </a:endParaRPr>
          </a:p>
        </p:txBody>
      </p:sp>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a:stretch>
            <a:fillRect/>
          </a:stretch>
        </p:blipFill>
        <p:spPr>
          <a:xfrm rot="10800000" flipH="1">
            <a:off x="5292080" y="457546"/>
            <a:ext cx="1523362" cy="52721"/>
          </a:xfrm>
          <a:prstGeom prst="rect">
            <a:avLst/>
          </a:prstGeom>
        </p:spPr>
      </p:pic>
      <p:grpSp>
        <p:nvGrpSpPr>
          <p:cNvPr id="6" name="组合 5"/>
          <p:cNvGrpSpPr/>
          <p:nvPr/>
        </p:nvGrpSpPr>
        <p:grpSpPr>
          <a:xfrm>
            <a:off x="3660365" y="1689389"/>
            <a:ext cx="1835204" cy="1835202"/>
            <a:chOff x="680580" y="1491630"/>
            <a:chExt cx="1479184" cy="1479182"/>
          </a:xfrm>
        </p:grpSpPr>
        <p:grpSp>
          <p:nvGrpSpPr>
            <p:cNvPr id="7" name="组合 6"/>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12" name="同心圆 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椭圆 12"/>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Group 162"/>
            <p:cNvGrpSpPr/>
            <p:nvPr/>
          </p:nvGrpSpPr>
          <p:grpSpPr>
            <a:xfrm>
              <a:off x="1106119" y="1857043"/>
              <a:ext cx="628107" cy="671776"/>
              <a:chOff x="4267200" y="1196975"/>
              <a:chExt cx="593725" cy="635001"/>
            </a:xfrm>
            <a:solidFill>
              <a:schemeClr val="accent2"/>
            </a:solidFill>
          </p:grpSpPr>
          <p:sp>
            <p:nvSpPr>
              <p:cNvPr id="9" name="Freeform 272"/>
              <p:cNvSpPr>
                <a:spLocks/>
              </p:cNvSpPr>
              <p:nvPr/>
            </p:nvSpPr>
            <p:spPr bwMode="auto">
              <a:xfrm>
                <a:off x="4267200" y="1566863"/>
                <a:ext cx="593725" cy="265113"/>
              </a:xfrm>
              <a:custGeom>
                <a:avLst/>
                <a:gdLst>
                  <a:gd name="T0" fmla="*/ 364 w 374"/>
                  <a:gd name="T1" fmla="*/ 47 h 167"/>
                  <a:gd name="T2" fmla="*/ 350 w 374"/>
                  <a:gd name="T3" fmla="*/ 33 h 167"/>
                  <a:gd name="T4" fmla="*/ 332 w 374"/>
                  <a:gd name="T5" fmla="*/ 22 h 167"/>
                  <a:gd name="T6" fmla="*/ 295 w 374"/>
                  <a:gd name="T7" fmla="*/ 8 h 167"/>
                  <a:gd name="T8" fmla="*/ 265 w 374"/>
                  <a:gd name="T9" fmla="*/ 1 h 167"/>
                  <a:gd name="T10" fmla="*/ 253 w 374"/>
                  <a:gd name="T11" fmla="*/ 26 h 167"/>
                  <a:gd name="T12" fmla="*/ 269 w 374"/>
                  <a:gd name="T13" fmla="*/ 30 h 167"/>
                  <a:gd name="T14" fmla="*/ 284 w 374"/>
                  <a:gd name="T15" fmla="*/ 37 h 167"/>
                  <a:gd name="T16" fmla="*/ 305 w 374"/>
                  <a:gd name="T17" fmla="*/ 49 h 167"/>
                  <a:gd name="T18" fmla="*/ 310 w 374"/>
                  <a:gd name="T19" fmla="*/ 56 h 167"/>
                  <a:gd name="T20" fmla="*/ 316 w 374"/>
                  <a:gd name="T21" fmla="*/ 66 h 167"/>
                  <a:gd name="T22" fmla="*/ 316 w 374"/>
                  <a:gd name="T23" fmla="*/ 70 h 167"/>
                  <a:gd name="T24" fmla="*/ 303 w 374"/>
                  <a:gd name="T25" fmla="*/ 83 h 167"/>
                  <a:gd name="T26" fmla="*/ 295 w 374"/>
                  <a:gd name="T27" fmla="*/ 88 h 167"/>
                  <a:gd name="T28" fmla="*/ 266 w 374"/>
                  <a:gd name="T29" fmla="*/ 101 h 167"/>
                  <a:gd name="T30" fmla="*/ 224 w 374"/>
                  <a:gd name="T31" fmla="*/ 107 h 167"/>
                  <a:gd name="T32" fmla="*/ 202 w 374"/>
                  <a:gd name="T33" fmla="*/ 109 h 167"/>
                  <a:gd name="T34" fmla="*/ 158 w 374"/>
                  <a:gd name="T35" fmla="*/ 109 h 167"/>
                  <a:gd name="T36" fmla="*/ 136 w 374"/>
                  <a:gd name="T37" fmla="*/ 105 h 167"/>
                  <a:gd name="T38" fmla="*/ 94 w 374"/>
                  <a:gd name="T39" fmla="*/ 94 h 167"/>
                  <a:gd name="T40" fmla="*/ 84 w 374"/>
                  <a:gd name="T41" fmla="*/ 91 h 167"/>
                  <a:gd name="T42" fmla="*/ 68 w 374"/>
                  <a:gd name="T43" fmla="*/ 80 h 167"/>
                  <a:gd name="T44" fmla="*/ 62 w 374"/>
                  <a:gd name="T45" fmla="*/ 73 h 167"/>
                  <a:gd name="T46" fmla="*/ 58 w 374"/>
                  <a:gd name="T47" fmla="*/ 66 h 167"/>
                  <a:gd name="T48" fmla="*/ 58 w 374"/>
                  <a:gd name="T49" fmla="*/ 65 h 167"/>
                  <a:gd name="T50" fmla="*/ 60 w 374"/>
                  <a:gd name="T51" fmla="*/ 59 h 167"/>
                  <a:gd name="T52" fmla="*/ 72 w 374"/>
                  <a:gd name="T53" fmla="*/ 47 h 167"/>
                  <a:gd name="T54" fmla="*/ 83 w 374"/>
                  <a:gd name="T55" fmla="*/ 38 h 167"/>
                  <a:gd name="T56" fmla="*/ 108 w 374"/>
                  <a:gd name="T57" fmla="*/ 29 h 167"/>
                  <a:gd name="T58" fmla="*/ 121 w 374"/>
                  <a:gd name="T59" fmla="*/ 26 h 167"/>
                  <a:gd name="T60" fmla="*/ 109 w 374"/>
                  <a:gd name="T61" fmla="*/ 0 h 167"/>
                  <a:gd name="T62" fmla="*/ 68 w 374"/>
                  <a:gd name="T63" fmla="*/ 11 h 167"/>
                  <a:gd name="T64" fmla="*/ 29 w 374"/>
                  <a:gd name="T65" fmla="*/ 27 h 167"/>
                  <a:gd name="T66" fmla="*/ 22 w 374"/>
                  <a:gd name="T67" fmla="*/ 33 h 167"/>
                  <a:gd name="T68" fmla="*/ 8 w 374"/>
                  <a:gd name="T69" fmla="*/ 47 h 167"/>
                  <a:gd name="T70" fmla="*/ 3 w 374"/>
                  <a:gd name="T71" fmla="*/ 55 h 167"/>
                  <a:gd name="T72" fmla="*/ 0 w 374"/>
                  <a:gd name="T73" fmla="*/ 71 h 167"/>
                  <a:gd name="T74" fmla="*/ 1 w 374"/>
                  <a:gd name="T75" fmla="*/ 83 h 167"/>
                  <a:gd name="T76" fmla="*/ 4 w 374"/>
                  <a:gd name="T77" fmla="*/ 94 h 167"/>
                  <a:gd name="T78" fmla="*/ 12 w 374"/>
                  <a:gd name="T79" fmla="*/ 109 h 167"/>
                  <a:gd name="T80" fmla="*/ 25 w 374"/>
                  <a:gd name="T81" fmla="*/ 123 h 167"/>
                  <a:gd name="T82" fmla="*/ 55 w 374"/>
                  <a:gd name="T83" fmla="*/ 143 h 167"/>
                  <a:gd name="T84" fmla="*/ 73 w 374"/>
                  <a:gd name="T85" fmla="*/ 150 h 167"/>
                  <a:gd name="T86" fmla="*/ 111 w 374"/>
                  <a:gd name="T87" fmla="*/ 160 h 167"/>
                  <a:gd name="T88" fmla="*/ 150 w 374"/>
                  <a:gd name="T89" fmla="*/ 166 h 167"/>
                  <a:gd name="T90" fmla="*/ 206 w 374"/>
                  <a:gd name="T91" fmla="*/ 167 h 167"/>
                  <a:gd name="T92" fmla="*/ 241 w 374"/>
                  <a:gd name="T93" fmla="*/ 164 h 167"/>
                  <a:gd name="T94" fmla="*/ 276 w 374"/>
                  <a:gd name="T95" fmla="*/ 159 h 167"/>
                  <a:gd name="T96" fmla="*/ 310 w 374"/>
                  <a:gd name="T97" fmla="*/ 148 h 167"/>
                  <a:gd name="T98" fmla="*/ 341 w 374"/>
                  <a:gd name="T99" fmla="*/ 132 h 167"/>
                  <a:gd name="T100" fmla="*/ 352 w 374"/>
                  <a:gd name="T101" fmla="*/ 124 h 167"/>
                  <a:gd name="T102" fmla="*/ 367 w 374"/>
                  <a:gd name="T103" fmla="*/ 102 h 167"/>
                  <a:gd name="T104" fmla="*/ 371 w 374"/>
                  <a:gd name="T105" fmla="*/ 89 h 167"/>
                  <a:gd name="T106" fmla="*/ 374 w 374"/>
                  <a:gd name="T107" fmla="*/ 74 h 167"/>
                  <a:gd name="T108" fmla="*/ 374 w 374"/>
                  <a:gd name="T109" fmla="*/ 67 h 167"/>
                  <a:gd name="T110" fmla="*/ 368 w 374"/>
                  <a:gd name="T111" fmla="*/ 54 h 167"/>
                  <a:gd name="T112" fmla="*/ 364 w 374"/>
                  <a:gd name="T113" fmla="*/ 4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4" h="167">
                    <a:moveTo>
                      <a:pt x="364" y="47"/>
                    </a:moveTo>
                    <a:lnTo>
                      <a:pt x="364" y="47"/>
                    </a:lnTo>
                    <a:lnTo>
                      <a:pt x="357" y="40"/>
                    </a:lnTo>
                    <a:lnTo>
                      <a:pt x="350" y="33"/>
                    </a:lnTo>
                    <a:lnTo>
                      <a:pt x="342" y="27"/>
                    </a:lnTo>
                    <a:lnTo>
                      <a:pt x="332" y="22"/>
                    </a:lnTo>
                    <a:lnTo>
                      <a:pt x="314" y="15"/>
                    </a:lnTo>
                    <a:lnTo>
                      <a:pt x="295" y="8"/>
                    </a:lnTo>
                    <a:lnTo>
                      <a:pt x="295" y="8"/>
                    </a:lnTo>
                    <a:lnTo>
                      <a:pt x="265" y="1"/>
                    </a:lnTo>
                    <a:lnTo>
                      <a:pt x="265" y="1"/>
                    </a:lnTo>
                    <a:lnTo>
                      <a:pt x="253" y="26"/>
                    </a:lnTo>
                    <a:lnTo>
                      <a:pt x="253" y="26"/>
                    </a:lnTo>
                    <a:lnTo>
                      <a:pt x="269" y="30"/>
                    </a:lnTo>
                    <a:lnTo>
                      <a:pt x="284" y="37"/>
                    </a:lnTo>
                    <a:lnTo>
                      <a:pt x="284" y="37"/>
                    </a:lnTo>
                    <a:lnTo>
                      <a:pt x="299" y="45"/>
                    </a:lnTo>
                    <a:lnTo>
                      <a:pt x="305" y="49"/>
                    </a:lnTo>
                    <a:lnTo>
                      <a:pt x="310" y="56"/>
                    </a:lnTo>
                    <a:lnTo>
                      <a:pt x="310" y="56"/>
                    </a:lnTo>
                    <a:lnTo>
                      <a:pt x="316" y="63"/>
                    </a:lnTo>
                    <a:lnTo>
                      <a:pt x="316" y="66"/>
                    </a:lnTo>
                    <a:lnTo>
                      <a:pt x="316" y="70"/>
                    </a:lnTo>
                    <a:lnTo>
                      <a:pt x="316" y="70"/>
                    </a:lnTo>
                    <a:lnTo>
                      <a:pt x="310" y="77"/>
                    </a:lnTo>
                    <a:lnTo>
                      <a:pt x="303" y="83"/>
                    </a:lnTo>
                    <a:lnTo>
                      <a:pt x="303" y="83"/>
                    </a:lnTo>
                    <a:lnTo>
                      <a:pt x="295" y="88"/>
                    </a:lnTo>
                    <a:lnTo>
                      <a:pt x="285" y="94"/>
                    </a:lnTo>
                    <a:lnTo>
                      <a:pt x="266" y="101"/>
                    </a:lnTo>
                    <a:lnTo>
                      <a:pt x="245" y="105"/>
                    </a:lnTo>
                    <a:lnTo>
                      <a:pt x="224" y="107"/>
                    </a:lnTo>
                    <a:lnTo>
                      <a:pt x="224" y="107"/>
                    </a:lnTo>
                    <a:lnTo>
                      <a:pt x="202" y="109"/>
                    </a:lnTo>
                    <a:lnTo>
                      <a:pt x="180" y="110"/>
                    </a:lnTo>
                    <a:lnTo>
                      <a:pt x="158" y="109"/>
                    </a:lnTo>
                    <a:lnTo>
                      <a:pt x="136" y="105"/>
                    </a:lnTo>
                    <a:lnTo>
                      <a:pt x="136" y="105"/>
                    </a:lnTo>
                    <a:lnTo>
                      <a:pt x="115" y="101"/>
                    </a:lnTo>
                    <a:lnTo>
                      <a:pt x="94" y="94"/>
                    </a:lnTo>
                    <a:lnTo>
                      <a:pt x="94" y="94"/>
                    </a:lnTo>
                    <a:lnTo>
                      <a:pt x="84" y="91"/>
                    </a:lnTo>
                    <a:lnTo>
                      <a:pt x="76" y="85"/>
                    </a:lnTo>
                    <a:lnTo>
                      <a:pt x="68" y="80"/>
                    </a:lnTo>
                    <a:lnTo>
                      <a:pt x="62" y="73"/>
                    </a:lnTo>
                    <a:lnTo>
                      <a:pt x="62" y="73"/>
                    </a:lnTo>
                    <a:lnTo>
                      <a:pt x="58" y="69"/>
                    </a:lnTo>
                    <a:lnTo>
                      <a:pt x="58" y="66"/>
                    </a:lnTo>
                    <a:lnTo>
                      <a:pt x="58" y="65"/>
                    </a:lnTo>
                    <a:lnTo>
                      <a:pt x="58" y="65"/>
                    </a:lnTo>
                    <a:lnTo>
                      <a:pt x="60" y="59"/>
                    </a:lnTo>
                    <a:lnTo>
                      <a:pt x="60" y="59"/>
                    </a:lnTo>
                    <a:lnTo>
                      <a:pt x="65" y="52"/>
                    </a:lnTo>
                    <a:lnTo>
                      <a:pt x="72" y="47"/>
                    </a:lnTo>
                    <a:lnTo>
                      <a:pt x="72" y="47"/>
                    </a:lnTo>
                    <a:lnTo>
                      <a:pt x="83" y="38"/>
                    </a:lnTo>
                    <a:lnTo>
                      <a:pt x="96" y="33"/>
                    </a:lnTo>
                    <a:lnTo>
                      <a:pt x="108" y="29"/>
                    </a:lnTo>
                    <a:lnTo>
                      <a:pt x="121" y="26"/>
                    </a:lnTo>
                    <a:lnTo>
                      <a:pt x="121" y="26"/>
                    </a:lnTo>
                    <a:lnTo>
                      <a:pt x="109" y="0"/>
                    </a:lnTo>
                    <a:lnTo>
                      <a:pt x="109" y="0"/>
                    </a:lnTo>
                    <a:lnTo>
                      <a:pt x="89" y="4"/>
                    </a:lnTo>
                    <a:lnTo>
                      <a:pt x="68" y="11"/>
                    </a:lnTo>
                    <a:lnTo>
                      <a:pt x="48" y="18"/>
                    </a:lnTo>
                    <a:lnTo>
                      <a:pt x="29" y="27"/>
                    </a:lnTo>
                    <a:lnTo>
                      <a:pt x="29" y="27"/>
                    </a:lnTo>
                    <a:lnTo>
                      <a:pt x="22" y="33"/>
                    </a:lnTo>
                    <a:lnTo>
                      <a:pt x="14" y="40"/>
                    </a:lnTo>
                    <a:lnTo>
                      <a:pt x="8" y="47"/>
                    </a:lnTo>
                    <a:lnTo>
                      <a:pt x="3" y="55"/>
                    </a:lnTo>
                    <a:lnTo>
                      <a:pt x="3" y="55"/>
                    </a:lnTo>
                    <a:lnTo>
                      <a:pt x="0" y="63"/>
                    </a:lnTo>
                    <a:lnTo>
                      <a:pt x="0" y="71"/>
                    </a:lnTo>
                    <a:lnTo>
                      <a:pt x="0" y="71"/>
                    </a:lnTo>
                    <a:lnTo>
                      <a:pt x="1" y="83"/>
                    </a:lnTo>
                    <a:lnTo>
                      <a:pt x="4" y="94"/>
                    </a:lnTo>
                    <a:lnTo>
                      <a:pt x="4" y="94"/>
                    </a:lnTo>
                    <a:lnTo>
                      <a:pt x="7" y="102"/>
                    </a:lnTo>
                    <a:lnTo>
                      <a:pt x="12" y="109"/>
                    </a:lnTo>
                    <a:lnTo>
                      <a:pt x="18" y="117"/>
                    </a:lnTo>
                    <a:lnTo>
                      <a:pt x="25" y="123"/>
                    </a:lnTo>
                    <a:lnTo>
                      <a:pt x="40" y="135"/>
                    </a:lnTo>
                    <a:lnTo>
                      <a:pt x="55" y="143"/>
                    </a:lnTo>
                    <a:lnTo>
                      <a:pt x="55" y="143"/>
                    </a:lnTo>
                    <a:lnTo>
                      <a:pt x="73" y="150"/>
                    </a:lnTo>
                    <a:lnTo>
                      <a:pt x="91" y="156"/>
                    </a:lnTo>
                    <a:lnTo>
                      <a:pt x="111" y="160"/>
                    </a:lnTo>
                    <a:lnTo>
                      <a:pt x="130" y="163"/>
                    </a:lnTo>
                    <a:lnTo>
                      <a:pt x="150" y="166"/>
                    </a:lnTo>
                    <a:lnTo>
                      <a:pt x="168" y="167"/>
                    </a:lnTo>
                    <a:lnTo>
                      <a:pt x="206" y="167"/>
                    </a:lnTo>
                    <a:lnTo>
                      <a:pt x="206" y="167"/>
                    </a:lnTo>
                    <a:lnTo>
                      <a:pt x="241" y="164"/>
                    </a:lnTo>
                    <a:lnTo>
                      <a:pt x="259" y="161"/>
                    </a:lnTo>
                    <a:lnTo>
                      <a:pt x="276" y="159"/>
                    </a:lnTo>
                    <a:lnTo>
                      <a:pt x="294" y="153"/>
                    </a:lnTo>
                    <a:lnTo>
                      <a:pt x="310" y="148"/>
                    </a:lnTo>
                    <a:lnTo>
                      <a:pt x="326" y="141"/>
                    </a:lnTo>
                    <a:lnTo>
                      <a:pt x="341" y="132"/>
                    </a:lnTo>
                    <a:lnTo>
                      <a:pt x="341" y="132"/>
                    </a:lnTo>
                    <a:lnTo>
                      <a:pt x="352" y="124"/>
                    </a:lnTo>
                    <a:lnTo>
                      <a:pt x="360" y="114"/>
                    </a:lnTo>
                    <a:lnTo>
                      <a:pt x="367" y="102"/>
                    </a:lnTo>
                    <a:lnTo>
                      <a:pt x="370" y="95"/>
                    </a:lnTo>
                    <a:lnTo>
                      <a:pt x="371" y="89"/>
                    </a:lnTo>
                    <a:lnTo>
                      <a:pt x="371" y="89"/>
                    </a:lnTo>
                    <a:lnTo>
                      <a:pt x="374" y="74"/>
                    </a:lnTo>
                    <a:lnTo>
                      <a:pt x="374" y="74"/>
                    </a:lnTo>
                    <a:lnTo>
                      <a:pt x="374" y="67"/>
                    </a:lnTo>
                    <a:lnTo>
                      <a:pt x="373" y="60"/>
                    </a:lnTo>
                    <a:lnTo>
                      <a:pt x="368" y="54"/>
                    </a:lnTo>
                    <a:lnTo>
                      <a:pt x="364" y="47"/>
                    </a:lnTo>
                    <a:lnTo>
                      <a:pt x="36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10" name="Rectangle 273"/>
              <p:cNvSpPr>
                <a:spLocks noChangeArrowheads="1"/>
              </p:cNvSpPr>
              <p:nvPr/>
            </p:nvSpPr>
            <p:spPr bwMode="auto">
              <a:xfrm>
                <a:off x="4845050" y="1641475"/>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11" name="Freeform 274"/>
              <p:cNvSpPr>
                <a:spLocks noEditPoints="1"/>
              </p:cNvSpPr>
              <p:nvPr/>
            </p:nvSpPr>
            <p:spPr bwMode="auto">
              <a:xfrm>
                <a:off x="4422775" y="1196975"/>
                <a:ext cx="282575" cy="508000"/>
              </a:xfrm>
              <a:custGeom>
                <a:avLst/>
                <a:gdLst>
                  <a:gd name="T0" fmla="*/ 89 w 178"/>
                  <a:gd name="T1" fmla="*/ 320 h 320"/>
                  <a:gd name="T2" fmla="*/ 133 w 178"/>
                  <a:gd name="T3" fmla="*/ 221 h 320"/>
                  <a:gd name="T4" fmla="*/ 164 w 178"/>
                  <a:gd name="T5" fmla="*/ 144 h 320"/>
                  <a:gd name="T6" fmla="*/ 176 w 178"/>
                  <a:gd name="T7" fmla="*/ 98 h 320"/>
                  <a:gd name="T8" fmla="*/ 178 w 178"/>
                  <a:gd name="T9" fmla="*/ 87 h 320"/>
                  <a:gd name="T10" fmla="*/ 176 w 178"/>
                  <a:gd name="T11" fmla="*/ 71 h 320"/>
                  <a:gd name="T12" fmla="*/ 171 w 178"/>
                  <a:gd name="T13" fmla="*/ 54 h 320"/>
                  <a:gd name="T14" fmla="*/ 153 w 178"/>
                  <a:gd name="T15" fmla="*/ 26 h 320"/>
                  <a:gd name="T16" fmla="*/ 125 w 178"/>
                  <a:gd name="T17" fmla="*/ 7 h 320"/>
                  <a:gd name="T18" fmla="*/ 108 w 178"/>
                  <a:gd name="T19" fmla="*/ 3 h 320"/>
                  <a:gd name="T20" fmla="*/ 90 w 178"/>
                  <a:gd name="T21" fmla="*/ 0 h 320"/>
                  <a:gd name="T22" fmla="*/ 89 w 178"/>
                  <a:gd name="T23" fmla="*/ 0 h 320"/>
                  <a:gd name="T24" fmla="*/ 89 w 178"/>
                  <a:gd name="T25" fmla="*/ 0 h 320"/>
                  <a:gd name="T26" fmla="*/ 89 w 178"/>
                  <a:gd name="T27" fmla="*/ 0 h 320"/>
                  <a:gd name="T28" fmla="*/ 88 w 178"/>
                  <a:gd name="T29" fmla="*/ 0 h 320"/>
                  <a:gd name="T30" fmla="*/ 78 w 178"/>
                  <a:gd name="T31" fmla="*/ 1 h 320"/>
                  <a:gd name="T32" fmla="*/ 61 w 178"/>
                  <a:gd name="T33" fmla="*/ 4 h 320"/>
                  <a:gd name="T34" fmla="*/ 39 w 178"/>
                  <a:gd name="T35" fmla="*/ 15 h 320"/>
                  <a:gd name="T36" fmla="*/ 16 w 178"/>
                  <a:gd name="T37" fmla="*/ 39 h 320"/>
                  <a:gd name="T38" fmla="*/ 5 w 178"/>
                  <a:gd name="T39" fmla="*/ 62 h 320"/>
                  <a:gd name="T40" fmla="*/ 0 w 178"/>
                  <a:gd name="T41" fmla="*/ 79 h 320"/>
                  <a:gd name="T42" fmla="*/ 0 w 178"/>
                  <a:gd name="T43" fmla="*/ 87 h 320"/>
                  <a:gd name="T44" fmla="*/ 5 w 178"/>
                  <a:gd name="T45" fmla="*/ 111 h 320"/>
                  <a:gd name="T46" fmla="*/ 28 w 178"/>
                  <a:gd name="T47" fmla="*/ 181 h 320"/>
                  <a:gd name="T48" fmla="*/ 75 w 178"/>
                  <a:gd name="T49" fmla="*/ 291 h 320"/>
                  <a:gd name="T50" fmla="*/ 89 w 178"/>
                  <a:gd name="T51" fmla="*/ 320 h 320"/>
                  <a:gd name="T52" fmla="*/ 89 w 178"/>
                  <a:gd name="T53" fmla="*/ 40 h 320"/>
                  <a:gd name="T54" fmla="*/ 104 w 178"/>
                  <a:gd name="T55" fmla="*/ 43 h 320"/>
                  <a:gd name="T56" fmla="*/ 117 w 178"/>
                  <a:gd name="T57" fmla="*/ 51 h 320"/>
                  <a:gd name="T58" fmla="*/ 125 w 178"/>
                  <a:gd name="T59" fmla="*/ 64 h 320"/>
                  <a:gd name="T60" fmla="*/ 129 w 178"/>
                  <a:gd name="T61" fmla="*/ 80 h 320"/>
                  <a:gd name="T62" fmla="*/ 128 w 178"/>
                  <a:gd name="T63" fmla="*/ 87 h 320"/>
                  <a:gd name="T64" fmla="*/ 122 w 178"/>
                  <a:gd name="T65" fmla="*/ 102 h 320"/>
                  <a:gd name="T66" fmla="*/ 111 w 178"/>
                  <a:gd name="T67" fmla="*/ 113 h 320"/>
                  <a:gd name="T68" fmla="*/ 97 w 178"/>
                  <a:gd name="T69" fmla="*/ 119 h 320"/>
                  <a:gd name="T70" fmla="*/ 89 w 178"/>
                  <a:gd name="T71" fmla="*/ 119 h 320"/>
                  <a:gd name="T72" fmla="*/ 74 w 178"/>
                  <a:gd name="T73" fmla="*/ 116 h 320"/>
                  <a:gd name="T74" fmla="*/ 60 w 178"/>
                  <a:gd name="T75" fmla="*/ 108 h 320"/>
                  <a:gd name="T76" fmla="*/ 52 w 178"/>
                  <a:gd name="T77" fmla="*/ 96 h 320"/>
                  <a:gd name="T78" fmla="*/ 49 w 178"/>
                  <a:gd name="T79" fmla="*/ 80 h 320"/>
                  <a:gd name="T80" fmla="*/ 50 w 178"/>
                  <a:gd name="T81" fmla="*/ 72 h 320"/>
                  <a:gd name="T82" fmla="*/ 56 w 178"/>
                  <a:gd name="T83" fmla="*/ 58 h 320"/>
                  <a:gd name="T84" fmla="*/ 67 w 178"/>
                  <a:gd name="T85" fmla="*/ 47 h 320"/>
                  <a:gd name="T86" fmla="*/ 81 w 178"/>
                  <a:gd name="T87" fmla="*/ 40 h 320"/>
                  <a:gd name="T88" fmla="*/ 89 w 178"/>
                  <a:gd name="T89" fmla="*/ 4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8" h="320">
                    <a:moveTo>
                      <a:pt x="89" y="320"/>
                    </a:moveTo>
                    <a:lnTo>
                      <a:pt x="89" y="320"/>
                    </a:lnTo>
                    <a:lnTo>
                      <a:pt x="103" y="291"/>
                    </a:lnTo>
                    <a:lnTo>
                      <a:pt x="133" y="221"/>
                    </a:lnTo>
                    <a:lnTo>
                      <a:pt x="150" y="181"/>
                    </a:lnTo>
                    <a:lnTo>
                      <a:pt x="164" y="144"/>
                    </a:lnTo>
                    <a:lnTo>
                      <a:pt x="173" y="111"/>
                    </a:lnTo>
                    <a:lnTo>
                      <a:pt x="176" y="98"/>
                    </a:lnTo>
                    <a:lnTo>
                      <a:pt x="178" y="87"/>
                    </a:lnTo>
                    <a:lnTo>
                      <a:pt x="178" y="87"/>
                    </a:lnTo>
                    <a:lnTo>
                      <a:pt x="178" y="79"/>
                    </a:lnTo>
                    <a:lnTo>
                      <a:pt x="176" y="71"/>
                    </a:lnTo>
                    <a:lnTo>
                      <a:pt x="173" y="62"/>
                    </a:lnTo>
                    <a:lnTo>
                      <a:pt x="171" y="54"/>
                    </a:lnTo>
                    <a:lnTo>
                      <a:pt x="162" y="39"/>
                    </a:lnTo>
                    <a:lnTo>
                      <a:pt x="153" y="26"/>
                    </a:lnTo>
                    <a:lnTo>
                      <a:pt x="139" y="15"/>
                    </a:lnTo>
                    <a:lnTo>
                      <a:pt x="125" y="7"/>
                    </a:lnTo>
                    <a:lnTo>
                      <a:pt x="117" y="4"/>
                    </a:lnTo>
                    <a:lnTo>
                      <a:pt x="108" y="3"/>
                    </a:lnTo>
                    <a:lnTo>
                      <a:pt x="100" y="1"/>
                    </a:lnTo>
                    <a:lnTo>
                      <a:pt x="90" y="0"/>
                    </a:lnTo>
                    <a:lnTo>
                      <a:pt x="90" y="0"/>
                    </a:lnTo>
                    <a:lnTo>
                      <a:pt x="89" y="0"/>
                    </a:lnTo>
                    <a:lnTo>
                      <a:pt x="89" y="0"/>
                    </a:lnTo>
                    <a:lnTo>
                      <a:pt x="89" y="0"/>
                    </a:lnTo>
                    <a:lnTo>
                      <a:pt x="89" y="0"/>
                    </a:lnTo>
                    <a:lnTo>
                      <a:pt x="89" y="0"/>
                    </a:lnTo>
                    <a:lnTo>
                      <a:pt x="89" y="0"/>
                    </a:lnTo>
                    <a:lnTo>
                      <a:pt x="88" y="0"/>
                    </a:lnTo>
                    <a:lnTo>
                      <a:pt x="88" y="0"/>
                    </a:lnTo>
                    <a:lnTo>
                      <a:pt x="78" y="1"/>
                    </a:lnTo>
                    <a:lnTo>
                      <a:pt x="70" y="3"/>
                    </a:lnTo>
                    <a:lnTo>
                      <a:pt x="61" y="4"/>
                    </a:lnTo>
                    <a:lnTo>
                      <a:pt x="53" y="7"/>
                    </a:lnTo>
                    <a:lnTo>
                      <a:pt x="39" y="15"/>
                    </a:lnTo>
                    <a:lnTo>
                      <a:pt x="25" y="26"/>
                    </a:lnTo>
                    <a:lnTo>
                      <a:pt x="16" y="39"/>
                    </a:lnTo>
                    <a:lnTo>
                      <a:pt x="7" y="54"/>
                    </a:lnTo>
                    <a:lnTo>
                      <a:pt x="5" y="62"/>
                    </a:lnTo>
                    <a:lnTo>
                      <a:pt x="2" y="71"/>
                    </a:lnTo>
                    <a:lnTo>
                      <a:pt x="0" y="79"/>
                    </a:lnTo>
                    <a:lnTo>
                      <a:pt x="0" y="87"/>
                    </a:lnTo>
                    <a:lnTo>
                      <a:pt x="0" y="87"/>
                    </a:lnTo>
                    <a:lnTo>
                      <a:pt x="2" y="98"/>
                    </a:lnTo>
                    <a:lnTo>
                      <a:pt x="5" y="111"/>
                    </a:lnTo>
                    <a:lnTo>
                      <a:pt x="14" y="144"/>
                    </a:lnTo>
                    <a:lnTo>
                      <a:pt x="28" y="181"/>
                    </a:lnTo>
                    <a:lnTo>
                      <a:pt x="45" y="221"/>
                    </a:lnTo>
                    <a:lnTo>
                      <a:pt x="75" y="291"/>
                    </a:lnTo>
                    <a:lnTo>
                      <a:pt x="89" y="320"/>
                    </a:lnTo>
                    <a:lnTo>
                      <a:pt x="89" y="320"/>
                    </a:lnTo>
                    <a:close/>
                    <a:moveTo>
                      <a:pt x="89" y="40"/>
                    </a:moveTo>
                    <a:lnTo>
                      <a:pt x="89" y="40"/>
                    </a:lnTo>
                    <a:lnTo>
                      <a:pt x="97" y="40"/>
                    </a:lnTo>
                    <a:lnTo>
                      <a:pt x="104" y="43"/>
                    </a:lnTo>
                    <a:lnTo>
                      <a:pt x="111" y="47"/>
                    </a:lnTo>
                    <a:lnTo>
                      <a:pt x="117" y="51"/>
                    </a:lnTo>
                    <a:lnTo>
                      <a:pt x="122" y="58"/>
                    </a:lnTo>
                    <a:lnTo>
                      <a:pt x="125" y="64"/>
                    </a:lnTo>
                    <a:lnTo>
                      <a:pt x="128" y="72"/>
                    </a:lnTo>
                    <a:lnTo>
                      <a:pt x="129" y="80"/>
                    </a:lnTo>
                    <a:lnTo>
                      <a:pt x="129" y="80"/>
                    </a:lnTo>
                    <a:lnTo>
                      <a:pt x="128" y="87"/>
                    </a:lnTo>
                    <a:lnTo>
                      <a:pt x="125" y="96"/>
                    </a:lnTo>
                    <a:lnTo>
                      <a:pt x="122" y="102"/>
                    </a:lnTo>
                    <a:lnTo>
                      <a:pt x="117" y="108"/>
                    </a:lnTo>
                    <a:lnTo>
                      <a:pt x="111" y="113"/>
                    </a:lnTo>
                    <a:lnTo>
                      <a:pt x="104" y="116"/>
                    </a:lnTo>
                    <a:lnTo>
                      <a:pt x="97" y="119"/>
                    </a:lnTo>
                    <a:lnTo>
                      <a:pt x="89" y="119"/>
                    </a:lnTo>
                    <a:lnTo>
                      <a:pt x="89" y="119"/>
                    </a:lnTo>
                    <a:lnTo>
                      <a:pt x="81" y="119"/>
                    </a:lnTo>
                    <a:lnTo>
                      <a:pt x="74" y="116"/>
                    </a:lnTo>
                    <a:lnTo>
                      <a:pt x="67" y="113"/>
                    </a:lnTo>
                    <a:lnTo>
                      <a:pt x="60" y="108"/>
                    </a:lnTo>
                    <a:lnTo>
                      <a:pt x="56" y="102"/>
                    </a:lnTo>
                    <a:lnTo>
                      <a:pt x="52" y="96"/>
                    </a:lnTo>
                    <a:lnTo>
                      <a:pt x="50" y="87"/>
                    </a:lnTo>
                    <a:lnTo>
                      <a:pt x="49" y="80"/>
                    </a:lnTo>
                    <a:lnTo>
                      <a:pt x="49" y="80"/>
                    </a:lnTo>
                    <a:lnTo>
                      <a:pt x="50" y="72"/>
                    </a:lnTo>
                    <a:lnTo>
                      <a:pt x="52" y="64"/>
                    </a:lnTo>
                    <a:lnTo>
                      <a:pt x="56" y="58"/>
                    </a:lnTo>
                    <a:lnTo>
                      <a:pt x="60" y="51"/>
                    </a:lnTo>
                    <a:lnTo>
                      <a:pt x="67" y="47"/>
                    </a:lnTo>
                    <a:lnTo>
                      <a:pt x="74" y="43"/>
                    </a:lnTo>
                    <a:lnTo>
                      <a:pt x="81" y="40"/>
                    </a:lnTo>
                    <a:lnTo>
                      <a:pt x="89" y="40"/>
                    </a:lnTo>
                    <a:lnTo>
                      <a:pt x="89"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9" presetClass="path" presetSubtype="0" accel="50000" decel="50000" fill="hold" nodeType="afterEffect">
                                  <p:stCondLst>
                                    <p:cond delay="250"/>
                                  </p:stCondLst>
                                  <p:childTnLst>
                                    <p:animMotion origin="layout" path="M -1.94444E-6 -1.23457E-6 C 0.01198 -0.03179 0.02969 -0.19105 0.05469 -0.19105 C 0.09167 -0.19105 0.1217 -0.1429 0.1217 -0.08271 C 0.1217 -0.06296 0.11875 -0.04537 0.11268 -0.02932 C 0.11372 -0.02932 -0.0033 0.2108 -0.0033 0.21266 C -0.0033 0.2108 -0.12031 -0.02932 -0.11927 -0.02932 C -0.12535 -0.04537 -0.1283 -0.06296 -0.1283 -0.08271 C -0.1283 -0.1429 -0.09826 -0.19105 -0.06024 -0.19105 C -0.03628 -0.19105 -0.01198 -0.03179 -1.94444E-6 -1.23457E-6 Z " pathEditMode="relative" rAng="0" ptsTypes="fffffffff">
                                      <p:cBhvr>
                                        <p:cTn id="13" dur="2000" fill="hold"/>
                                        <p:tgtEl>
                                          <p:spTgt spid="6"/>
                                        </p:tgtEl>
                                        <p:attrNameLst>
                                          <p:attrName>ppt_x</p:attrName>
                                          <p:attrName>ppt_y</p:attrName>
                                        </p:attrNameLst>
                                      </p:cBhvr>
                                      <p:rCtr x="-330" y="1080"/>
                                    </p:animMotion>
                                  </p:childTnLst>
                                </p:cTn>
                              </p:par>
                              <p:par>
                                <p:cTn id="14" presetID="10" presetClass="entr" presetSubtype="0" fill="hold" nodeType="withEffect">
                                  <p:stCondLst>
                                    <p:cond delay="75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nodeType="withEffect">
                                  <p:stCondLst>
                                    <p:cond delay="100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par>
                                <p:cTn id="20" presetID="10" presetClass="entr" presetSubtype="0" fill="hold" nodeType="withEffect">
                                  <p:stCondLst>
                                    <p:cond delay="125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nodeType="withEffect">
                                  <p:stCondLst>
                                    <p:cond delay="150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par>
                                <p:cTn id="26" presetID="10" presetClass="entr" presetSubtype="0" fill="hold" nodeType="withEffect">
                                  <p:stCondLst>
                                    <p:cond delay="175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nodeType="withEffect">
                                  <p:stCondLst>
                                    <p:cond delay="200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childTnLst>
                          </p:cTn>
                        </p:par>
                        <p:par>
                          <p:cTn id="32" fill="hold">
                            <p:stCondLst>
                              <p:cond delay="3500"/>
                            </p:stCondLst>
                            <p:childTnLst>
                              <p:par>
                                <p:cTn id="33" presetID="38" presetClass="entr" presetSubtype="0" accel="50000" fill="hold" grpId="0" nodeType="afterEffect">
                                  <p:stCondLst>
                                    <p:cond delay="0"/>
                                  </p:stCondLst>
                                  <p:iterate type="lt">
                                    <p:tmPct val="10000"/>
                                  </p:iterate>
                                  <p:childTnLst>
                                    <p:set>
                                      <p:cBhvr>
                                        <p:cTn id="34" dur="1" fill="hold">
                                          <p:stCondLst>
                                            <p:cond delay="0"/>
                                          </p:stCondLst>
                                        </p:cTn>
                                        <p:tgtEl>
                                          <p:spTgt spid="44"/>
                                        </p:tgtEl>
                                        <p:attrNameLst>
                                          <p:attrName>style.visibility</p:attrName>
                                        </p:attrNameLst>
                                      </p:cBhvr>
                                      <p:to>
                                        <p:strVal val="visible"/>
                                      </p:to>
                                    </p:set>
                                    <p:set>
                                      <p:cBhvr>
                                        <p:cTn id="35" dur="455" fill="hold">
                                          <p:stCondLst>
                                            <p:cond delay="0"/>
                                          </p:stCondLst>
                                        </p:cTn>
                                        <p:tgtEl>
                                          <p:spTgt spid="44"/>
                                        </p:tgtEl>
                                        <p:attrNameLst>
                                          <p:attrName>style.rotation</p:attrName>
                                        </p:attrNameLst>
                                      </p:cBhvr>
                                      <p:to>
                                        <p:strVal val="-45.0"/>
                                      </p:to>
                                    </p:set>
                                    <p:anim calcmode="lin" valueType="num">
                                      <p:cBhvr>
                                        <p:cTn id="36" dur="455" fill="hold">
                                          <p:stCondLst>
                                            <p:cond delay="455"/>
                                          </p:stCondLst>
                                        </p:cTn>
                                        <p:tgtEl>
                                          <p:spTgt spid="44"/>
                                        </p:tgtEl>
                                        <p:attrNameLst>
                                          <p:attrName>style.rotation</p:attrName>
                                        </p:attrNameLst>
                                      </p:cBhvr>
                                      <p:tavLst>
                                        <p:tav tm="0">
                                          <p:val>
                                            <p:fltVal val="-45"/>
                                          </p:val>
                                        </p:tav>
                                        <p:tav tm="69900">
                                          <p:val>
                                            <p:fltVal val="45"/>
                                          </p:val>
                                        </p:tav>
                                        <p:tav tm="100000">
                                          <p:val>
                                            <p:fltVal val="0"/>
                                          </p:val>
                                        </p:tav>
                                      </p:tavLst>
                                    </p:anim>
                                    <p:anim calcmode="lin" valueType="num">
                                      <p:cBhvr>
                                        <p:cTn id="37" dur="455" fill="hold">
                                          <p:stCondLst>
                                            <p:cond delay="0"/>
                                          </p:stCondLst>
                                        </p:cTn>
                                        <p:tgtEl>
                                          <p:spTgt spid="44"/>
                                        </p:tgtEl>
                                        <p:attrNameLst>
                                          <p:attrName>ppt_y</p:attrName>
                                        </p:attrNameLst>
                                      </p:cBhvr>
                                      <p:tavLst>
                                        <p:tav tm="0">
                                          <p:val>
                                            <p:strVal val="#ppt_y-1"/>
                                          </p:val>
                                        </p:tav>
                                        <p:tav tm="100000">
                                          <p:val>
                                            <p:strVal val="#ppt_y-(0.354*#ppt_w-0.172*#ppt_h)"/>
                                          </p:val>
                                        </p:tav>
                                      </p:tavLst>
                                    </p:anim>
                                    <p:anim calcmode="lin" valueType="num">
                                      <p:cBhvr>
                                        <p:cTn id="38" dur="156" decel="50000" autoRev="1" fill="hold">
                                          <p:stCondLst>
                                            <p:cond delay="455"/>
                                          </p:stCondLst>
                                        </p:cTn>
                                        <p:tgtEl>
                                          <p:spTgt spid="44"/>
                                        </p:tgtEl>
                                        <p:attrNameLst>
                                          <p:attrName>ppt_y</p:attrName>
                                        </p:attrNameLst>
                                      </p:cBhvr>
                                      <p:tavLst>
                                        <p:tav tm="0">
                                          <p:val>
                                            <p:strVal val="#ppt_y-(0.354*#ppt_w-0.172*#ppt_h)"/>
                                          </p:val>
                                        </p:tav>
                                        <p:tav tm="100000">
                                          <p:val>
                                            <p:strVal val="#ppt_y-(0.354*#ppt_w-0.172*#ppt_h)-#ppt_h/2"/>
                                          </p:val>
                                        </p:tav>
                                      </p:tavLst>
                                    </p:anim>
                                    <p:anim calcmode="lin" valueType="num">
                                      <p:cBhvr>
                                        <p:cTn id="39" dur="136" fill="hold">
                                          <p:stCondLst>
                                            <p:cond delay="864"/>
                                          </p:stCondLst>
                                        </p:cTn>
                                        <p:tgtEl>
                                          <p:spTgt spid="44"/>
                                        </p:tgtEl>
                                        <p:attrNameLst>
                                          <p:attrName>ppt_y</p:attrName>
                                        </p:attrNameLst>
                                      </p:cBhvr>
                                      <p:tavLst>
                                        <p:tav tm="0">
                                          <p:val>
                                            <p:strVal val="#ppt_y-(0.354*#ppt_w-0.172*#ppt_h)"/>
                                          </p:val>
                                        </p:tav>
                                        <p:tav tm="100000">
                                          <p:val>
                                            <p:strVal val="#ppt_y"/>
                                          </p:val>
                                        </p:tav>
                                      </p:tavLst>
                                    </p:anim>
                                  </p:childTnLst>
                                </p:cTn>
                              </p:par>
                              <p:par>
                                <p:cTn id="40" presetID="38" presetClass="entr" presetSubtype="0" accel="50000" fill="hold" grpId="0" nodeType="withEffect">
                                  <p:stCondLst>
                                    <p:cond delay="0"/>
                                  </p:stCondLst>
                                  <p:iterate type="lt">
                                    <p:tmPct val="10000"/>
                                  </p:iterate>
                                  <p:childTnLst>
                                    <p:set>
                                      <p:cBhvr>
                                        <p:cTn id="41" dur="1" fill="hold">
                                          <p:stCondLst>
                                            <p:cond delay="0"/>
                                          </p:stCondLst>
                                        </p:cTn>
                                        <p:tgtEl>
                                          <p:spTgt spid="39"/>
                                        </p:tgtEl>
                                        <p:attrNameLst>
                                          <p:attrName>style.visibility</p:attrName>
                                        </p:attrNameLst>
                                      </p:cBhvr>
                                      <p:to>
                                        <p:strVal val="visible"/>
                                      </p:to>
                                    </p:set>
                                    <p:set>
                                      <p:cBhvr>
                                        <p:cTn id="42" dur="455" fill="hold">
                                          <p:stCondLst>
                                            <p:cond delay="0"/>
                                          </p:stCondLst>
                                        </p:cTn>
                                        <p:tgtEl>
                                          <p:spTgt spid="39"/>
                                        </p:tgtEl>
                                        <p:attrNameLst>
                                          <p:attrName>style.rotation</p:attrName>
                                        </p:attrNameLst>
                                      </p:cBhvr>
                                      <p:to>
                                        <p:strVal val="-45.0"/>
                                      </p:to>
                                    </p:set>
                                    <p:anim calcmode="lin" valueType="num">
                                      <p:cBhvr>
                                        <p:cTn id="43" dur="455" fill="hold">
                                          <p:stCondLst>
                                            <p:cond delay="455"/>
                                          </p:stCondLst>
                                        </p:cTn>
                                        <p:tgtEl>
                                          <p:spTgt spid="39"/>
                                        </p:tgtEl>
                                        <p:attrNameLst>
                                          <p:attrName>style.rotation</p:attrName>
                                        </p:attrNameLst>
                                      </p:cBhvr>
                                      <p:tavLst>
                                        <p:tav tm="0">
                                          <p:val>
                                            <p:fltVal val="-45"/>
                                          </p:val>
                                        </p:tav>
                                        <p:tav tm="69900">
                                          <p:val>
                                            <p:fltVal val="45"/>
                                          </p:val>
                                        </p:tav>
                                        <p:tav tm="100000">
                                          <p:val>
                                            <p:fltVal val="0"/>
                                          </p:val>
                                        </p:tav>
                                      </p:tavLst>
                                    </p:anim>
                                    <p:anim calcmode="lin" valueType="num">
                                      <p:cBhvr>
                                        <p:cTn id="44" dur="455" fill="hold">
                                          <p:stCondLst>
                                            <p:cond delay="0"/>
                                          </p:stCondLst>
                                        </p:cTn>
                                        <p:tgtEl>
                                          <p:spTgt spid="39"/>
                                        </p:tgtEl>
                                        <p:attrNameLst>
                                          <p:attrName>ppt_y</p:attrName>
                                        </p:attrNameLst>
                                      </p:cBhvr>
                                      <p:tavLst>
                                        <p:tav tm="0">
                                          <p:val>
                                            <p:strVal val="#ppt_y-1"/>
                                          </p:val>
                                        </p:tav>
                                        <p:tav tm="100000">
                                          <p:val>
                                            <p:strVal val="#ppt_y-(0.354*#ppt_w-0.172*#ppt_h)"/>
                                          </p:val>
                                        </p:tav>
                                      </p:tavLst>
                                    </p:anim>
                                    <p:anim calcmode="lin" valueType="num">
                                      <p:cBhvr>
                                        <p:cTn id="45" dur="156" decel="50000" autoRev="1" fill="hold">
                                          <p:stCondLst>
                                            <p:cond delay="455"/>
                                          </p:stCondLst>
                                        </p:cTn>
                                        <p:tgtEl>
                                          <p:spTgt spid="39"/>
                                        </p:tgtEl>
                                        <p:attrNameLst>
                                          <p:attrName>ppt_y</p:attrName>
                                        </p:attrNameLst>
                                      </p:cBhvr>
                                      <p:tavLst>
                                        <p:tav tm="0">
                                          <p:val>
                                            <p:strVal val="#ppt_y-(0.354*#ppt_w-0.172*#ppt_h)"/>
                                          </p:val>
                                        </p:tav>
                                        <p:tav tm="100000">
                                          <p:val>
                                            <p:strVal val="#ppt_y-(0.354*#ppt_w-0.172*#ppt_h)-#ppt_h/2"/>
                                          </p:val>
                                        </p:tav>
                                      </p:tavLst>
                                    </p:anim>
                                    <p:anim calcmode="lin" valueType="num">
                                      <p:cBhvr>
                                        <p:cTn id="46" dur="136" fill="hold">
                                          <p:stCondLst>
                                            <p:cond delay="864"/>
                                          </p:stCondLst>
                                        </p:cTn>
                                        <p:tgtEl>
                                          <p:spTgt spid="39"/>
                                        </p:tgtEl>
                                        <p:attrNameLst>
                                          <p:attrName>ppt_y</p:attrName>
                                        </p:attrNameLst>
                                      </p:cBhvr>
                                      <p:tavLst>
                                        <p:tav tm="0">
                                          <p:val>
                                            <p:strVal val="#ppt_y-(0.354*#ppt_w-0.172*#ppt_h)"/>
                                          </p:val>
                                        </p:tav>
                                        <p:tav tm="100000">
                                          <p:val>
                                            <p:strVal val="#ppt_y"/>
                                          </p:val>
                                        </p:tav>
                                      </p:tavLst>
                                    </p:anim>
                                  </p:childTnLst>
                                </p:cTn>
                              </p:par>
                              <p:par>
                                <p:cTn id="47" presetID="38" presetClass="entr" presetSubtype="0" accel="50000" fill="hold" grpId="0" nodeType="withEffect">
                                  <p:stCondLst>
                                    <p:cond delay="0"/>
                                  </p:stCondLst>
                                  <p:iterate type="lt">
                                    <p:tmPct val="10000"/>
                                  </p:iterate>
                                  <p:childTnLst>
                                    <p:set>
                                      <p:cBhvr>
                                        <p:cTn id="48" dur="1" fill="hold">
                                          <p:stCondLst>
                                            <p:cond delay="0"/>
                                          </p:stCondLst>
                                        </p:cTn>
                                        <p:tgtEl>
                                          <p:spTgt spid="40"/>
                                        </p:tgtEl>
                                        <p:attrNameLst>
                                          <p:attrName>style.visibility</p:attrName>
                                        </p:attrNameLst>
                                      </p:cBhvr>
                                      <p:to>
                                        <p:strVal val="visible"/>
                                      </p:to>
                                    </p:set>
                                    <p:set>
                                      <p:cBhvr>
                                        <p:cTn id="49" dur="455" fill="hold">
                                          <p:stCondLst>
                                            <p:cond delay="0"/>
                                          </p:stCondLst>
                                        </p:cTn>
                                        <p:tgtEl>
                                          <p:spTgt spid="40"/>
                                        </p:tgtEl>
                                        <p:attrNameLst>
                                          <p:attrName>style.rotation</p:attrName>
                                        </p:attrNameLst>
                                      </p:cBhvr>
                                      <p:to>
                                        <p:strVal val="-45.0"/>
                                      </p:to>
                                    </p:set>
                                    <p:anim calcmode="lin" valueType="num">
                                      <p:cBhvr>
                                        <p:cTn id="50" dur="455" fill="hold">
                                          <p:stCondLst>
                                            <p:cond delay="455"/>
                                          </p:stCondLst>
                                        </p:cTn>
                                        <p:tgtEl>
                                          <p:spTgt spid="40"/>
                                        </p:tgtEl>
                                        <p:attrNameLst>
                                          <p:attrName>style.rotation</p:attrName>
                                        </p:attrNameLst>
                                      </p:cBhvr>
                                      <p:tavLst>
                                        <p:tav tm="0">
                                          <p:val>
                                            <p:fltVal val="-45"/>
                                          </p:val>
                                        </p:tav>
                                        <p:tav tm="69900">
                                          <p:val>
                                            <p:fltVal val="45"/>
                                          </p:val>
                                        </p:tav>
                                        <p:tav tm="100000">
                                          <p:val>
                                            <p:fltVal val="0"/>
                                          </p:val>
                                        </p:tav>
                                      </p:tavLst>
                                    </p:anim>
                                    <p:anim calcmode="lin" valueType="num">
                                      <p:cBhvr>
                                        <p:cTn id="51" dur="455" fill="hold">
                                          <p:stCondLst>
                                            <p:cond delay="0"/>
                                          </p:stCondLst>
                                        </p:cTn>
                                        <p:tgtEl>
                                          <p:spTgt spid="40"/>
                                        </p:tgtEl>
                                        <p:attrNameLst>
                                          <p:attrName>ppt_y</p:attrName>
                                        </p:attrNameLst>
                                      </p:cBhvr>
                                      <p:tavLst>
                                        <p:tav tm="0">
                                          <p:val>
                                            <p:strVal val="#ppt_y-1"/>
                                          </p:val>
                                        </p:tav>
                                        <p:tav tm="100000">
                                          <p:val>
                                            <p:strVal val="#ppt_y-(0.354*#ppt_w-0.172*#ppt_h)"/>
                                          </p:val>
                                        </p:tav>
                                      </p:tavLst>
                                    </p:anim>
                                    <p:anim calcmode="lin" valueType="num">
                                      <p:cBhvr>
                                        <p:cTn id="52" dur="156" decel="50000" autoRev="1" fill="hold">
                                          <p:stCondLst>
                                            <p:cond delay="455"/>
                                          </p:stCondLst>
                                        </p:cTn>
                                        <p:tgtEl>
                                          <p:spTgt spid="40"/>
                                        </p:tgtEl>
                                        <p:attrNameLst>
                                          <p:attrName>ppt_y</p:attrName>
                                        </p:attrNameLst>
                                      </p:cBhvr>
                                      <p:tavLst>
                                        <p:tav tm="0">
                                          <p:val>
                                            <p:strVal val="#ppt_y-(0.354*#ppt_w-0.172*#ppt_h)"/>
                                          </p:val>
                                        </p:tav>
                                        <p:tav tm="100000">
                                          <p:val>
                                            <p:strVal val="#ppt_y-(0.354*#ppt_w-0.172*#ppt_h)-#ppt_h/2"/>
                                          </p:val>
                                        </p:tav>
                                      </p:tavLst>
                                    </p:anim>
                                    <p:anim calcmode="lin" valueType="num">
                                      <p:cBhvr>
                                        <p:cTn id="53" dur="136" fill="hold">
                                          <p:stCondLst>
                                            <p:cond delay="864"/>
                                          </p:stCondLst>
                                        </p:cTn>
                                        <p:tgtEl>
                                          <p:spTgt spid="40"/>
                                        </p:tgtEl>
                                        <p:attrNameLst>
                                          <p:attrName>ppt_y</p:attrName>
                                        </p:attrNameLst>
                                      </p:cBhvr>
                                      <p:tavLst>
                                        <p:tav tm="0">
                                          <p:val>
                                            <p:strVal val="#ppt_y-(0.354*#ppt_w-0.172*#ppt_h)"/>
                                          </p:val>
                                        </p:tav>
                                        <p:tav tm="100000">
                                          <p:val>
                                            <p:strVal val="#ppt_y"/>
                                          </p:val>
                                        </p:tav>
                                      </p:tavLst>
                                    </p:anim>
                                  </p:childTnLst>
                                </p:cTn>
                              </p:par>
                              <p:par>
                                <p:cTn id="54" presetID="38" presetClass="entr" presetSubtype="0" accel="50000" fill="hold" grpId="0" nodeType="withEffect">
                                  <p:stCondLst>
                                    <p:cond delay="0"/>
                                  </p:stCondLst>
                                  <p:iterate type="lt">
                                    <p:tmPct val="10000"/>
                                  </p:iterate>
                                  <p:childTnLst>
                                    <p:set>
                                      <p:cBhvr>
                                        <p:cTn id="55" dur="1" fill="hold">
                                          <p:stCondLst>
                                            <p:cond delay="0"/>
                                          </p:stCondLst>
                                        </p:cTn>
                                        <p:tgtEl>
                                          <p:spTgt spid="41"/>
                                        </p:tgtEl>
                                        <p:attrNameLst>
                                          <p:attrName>style.visibility</p:attrName>
                                        </p:attrNameLst>
                                      </p:cBhvr>
                                      <p:to>
                                        <p:strVal val="visible"/>
                                      </p:to>
                                    </p:set>
                                    <p:set>
                                      <p:cBhvr>
                                        <p:cTn id="56" dur="455" fill="hold">
                                          <p:stCondLst>
                                            <p:cond delay="0"/>
                                          </p:stCondLst>
                                        </p:cTn>
                                        <p:tgtEl>
                                          <p:spTgt spid="41"/>
                                        </p:tgtEl>
                                        <p:attrNameLst>
                                          <p:attrName>style.rotation</p:attrName>
                                        </p:attrNameLst>
                                      </p:cBhvr>
                                      <p:to>
                                        <p:strVal val="-45.0"/>
                                      </p:to>
                                    </p:set>
                                    <p:anim calcmode="lin" valueType="num">
                                      <p:cBhvr>
                                        <p:cTn id="57" dur="455" fill="hold">
                                          <p:stCondLst>
                                            <p:cond delay="455"/>
                                          </p:stCondLst>
                                        </p:cTn>
                                        <p:tgtEl>
                                          <p:spTgt spid="41"/>
                                        </p:tgtEl>
                                        <p:attrNameLst>
                                          <p:attrName>style.rotation</p:attrName>
                                        </p:attrNameLst>
                                      </p:cBhvr>
                                      <p:tavLst>
                                        <p:tav tm="0">
                                          <p:val>
                                            <p:fltVal val="-45"/>
                                          </p:val>
                                        </p:tav>
                                        <p:tav tm="69900">
                                          <p:val>
                                            <p:fltVal val="45"/>
                                          </p:val>
                                        </p:tav>
                                        <p:tav tm="100000">
                                          <p:val>
                                            <p:fltVal val="0"/>
                                          </p:val>
                                        </p:tav>
                                      </p:tavLst>
                                    </p:anim>
                                    <p:anim calcmode="lin" valueType="num">
                                      <p:cBhvr>
                                        <p:cTn id="58" dur="455" fill="hold">
                                          <p:stCondLst>
                                            <p:cond delay="0"/>
                                          </p:stCondLst>
                                        </p:cTn>
                                        <p:tgtEl>
                                          <p:spTgt spid="41"/>
                                        </p:tgtEl>
                                        <p:attrNameLst>
                                          <p:attrName>ppt_y</p:attrName>
                                        </p:attrNameLst>
                                      </p:cBhvr>
                                      <p:tavLst>
                                        <p:tav tm="0">
                                          <p:val>
                                            <p:strVal val="#ppt_y-1"/>
                                          </p:val>
                                        </p:tav>
                                        <p:tav tm="100000">
                                          <p:val>
                                            <p:strVal val="#ppt_y-(0.354*#ppt_w-0.172*#ppt_h)"/>
                                          </p:val>
                                        </p:tav>
                                      </p:tavLst>
                                    </p:anim>
                                    <p:anim calcmode="lin" valueType="num">
                                      <p:cBhvr>
                                        <p:cTn id="59" dur="156" decel="50000" autoRev="1" fill="hold">
                                          <p:stCondLst>
                                            <p:cond delay="455"/>
                                          </p:stCondLst>
                                        </p:cTn>
                                        <p:tgtEl>
                                          <p:spTgt spid="41"/>
                                        </p:tgtEl>
                                        <p:attrNameLst>
                                          <p:attrName>ppt_y</p:attrName>
                                        </p:attrNameLst>
                                      </p:cBhvr>
                                      <p:tavLst>
                                        <p:tav tm="0">
                                          <p:val>
                                            <p:strVal val="#ppt_y-(0.354*#ppt_w-0.172*#ppt_h)"/>
                                          </p:val>
                                        </p:tav>
                                        <p:tav tm="100000">
                                          <p:val>
                                            <p:strVal val="#ppt_y-(0.354*#ppt_w-0.172*#ppt_h)-#ppt_h/2"/>
                                          </p:val>
                                        </p:tav>
                                      </p:tavLst>
                                    </p:anim>
                                    <p:anim calcmode="lin" valueType="num">
                                      <p:cBhvr>
                                        <p:cTn id="60" dur="136" fill="hold">
                                          <p:stCondLst>
                                            <p:cond delay="864"/>
                                          </p:stCondLst>
                                        </p:cTn>
                                        <p:tgtEl>
                                          <p:spTgt spid="41"/>
                                        </p:tgtEl>
                                        <p:attrNameLst>
                                          <p:attrName>ppt_y</p:attrName>
                                        </p:attrNameLst>
                                      </p:cBhvr>
                                      <p:tavLst>
                                        <p:tav tm="0">
                                          <p:val>
                                            <p:strVal val="#ppt_y-(0.354*#ppt_w-0.172*#ppt_h)"/>
                                          </p:val>
                                        </p:tav>
                                        <p:tav tm="100000">
                                          <p:val>
                                            <p:strVal val="#ppt_y"/>
                                          </p:val>
                                        </p:tav>
                                      </p:tavLst>
                                    </p:anim>
                                  </p:childTnLst>
                                </p:cTn>
                              </p:par>
                              <p:par>
                                <p:cTn id="61" presetID="38" presetClass="entr" presetSubtype="0" accel="50000" fill="hold" grpId="0" nodeType="withEffect">
                                  <p:stCondLst>
                                    <p:cond delay="0"/>
                                  </p:stCondLst>
                                  <p:iterate type="lt">
                                    <p:tmPct val="10000"/>
                                  </p:iterate>
                                  <p:childTnLst>
                                    <p:set>
                                      <p:cBhvr>
                                        <p:cTn id="62" dur="1" fill="hold">
                                          <p:stCondLst>
                                            <p:cond delay="0"/>
                                          </p:stCondLst>
                                        </p:cTn>
                                        <p:tgtEl>
                                          <p:spTgt spid="43"/>
                                        </p:tgtEl>
                                        <p:attrNameLst>
                                          <p:attrName>style.visibility</p:attrName>
                                        </p:attrNameLst>
                                      </p:cBhvr>
                                      <p:to>
                                        <p:strVal val="visible"/>
                                      </p:to>
                                    </p:set>
                                    <p:set>
                                      <p:cBhvr>
                                        <p:cTn id="63" dur="455" fill="hold">
                                          <p:stCondLst>
                                            <p:cond delay="0"/>
                                          </p:stCondLst>
                                        </p:cTn>
                                        <p:tgtEl>
                                          <p:spTgt spid="43"/>
                                        </p:tgtEl>
                                        <p:attrNameLst>
                                          <p:attrName>style.rotation</p:attrName>
                                        </p:attrNameLst>
                                      </p:cBhvr>
                                      <p:to>
                                        <p:strVal val="-45.0"/>
                                      </p:to>
                                    </p:set>
                                    <p:anim calcmode="lin" valueType="num">
                                      <p:cBhvr>
                                        <p:cTn id="64" dur="455" fill="hold">
                                          <p:stCondLst>
                                            <p:cond delay="455"/>
                                          </p:stCondLst>
                                        </p:cTn>
                                        <p:tgtEl>
                                          <p:spTgt spid="43"/>
                                        </p:tgtEl>
                                        <p:attrNameLst>
                                          <p:attrName>style.rotation</p:attrName>
                                        </p:attrNameLst>
                                      </p:cBhvr>
                                      <p:tavLst>
                                        <p:tav tm="0">
                                          <p:val>
                                            <p:fltVal val="-45"/>
                                          </p:val>
                                        </p:tav>
                                        <p:tav tm="69900">
                                          <p:val>
                                            <p:fltVal val="45"/>
                                          </p:val>
                                        </p:tav>
                                        <p:tav tm="100000">
                                          <p:val>
                                            <p:fltVal val="0"/>
                                          </p:val>
                                        </p:tav>
                                      </p:tavLst>
                                    </p:anim>
                                    <p:anim calcmode="lin" valueType="num">
                                      <p:cBhvr>
                                        <p:cTn id="65" dur="455" fill="hold">
                                          <p:stCondLst>
                                            <p:cond delay="0"/>
                                          </p:stCondLst>
                                        </p:cTn>
                                        <p:tgtEl>
                                          <p:spTgt spid="43"/>
                                        </p:tgtEl>
                                        <p:attrNameLst>
                                          <p:attrName>ppt_y</p:attrName>
                                        </p:attrNameLst>
                                      </p:cBhvr>
                                      <p:tavLst>
                                        <p:tav tm="0">
                                          <p:val>
                                            <p:strVal val="#ppt_y-1"/>
                                          </p:val>
                                        </p:tav>
                                        <p:tav tm="100000">
                                          <p:val>
                                            <p:strVal val="#ppt_y-(0.354*#ppt_w-0.172*#ppt_h)"/>
                                          </p:val>
                                        </p:tav>
                                      </p:tavLst>
                                    </p:anim>
                                    <p:anim calcmode="lin" valueType="num">
                                      <p:cBhvr>
                                        <p:cTn id="66" dur="156" decel="50000" autoRev="1" fill="hold">
                                          <p:stCondLst>
                                            <p:cond delay="455"/>
                                          </p:stCondLst>
                                        </p:cTn>
                                        <p:tgtEl>
                                          <p:spTgt spid="43"/>
                                        </p:tgtEl>
                                        <p:attrNameLst>
                                          <p:attrName>ppt_y</p:attrName>
                                        </p:attrNameLst>
                                      </p:cBhvr>
                                      <p:tavLst>
                                        <p:tav tm="0">
                                          <p:val>
                                            <p:strVal val="#ppt_y-(0.354*#ppt_w-0.172*#ppt_h)"/>
                                          </p:val>
                                        </p:tav>
                                        <p:tav tm="100000">
                                          <p:val>
                                            <p:strVal val="#ppt_y-(0.354*#ppt_w-0.172*#ppt_h)-#ppt_h/2"/>
                                          </p:val>
                                        </p:tav>
                                      </p:tavLst>
                                    </p:anim>
                                    <p:anim calcmode="lin" valueType="num">
                                      <p:cBhvr>
                                        <p:cTn id="67" dur="136" fill="hold">
                                          <p:stCondLst>
                                            <p:cond delay="864"/>
                                          </p:stCondLst>
                                        </p:cTn>
                                        <p:tgtEl>
                                          <p:spTgt spid="43"/>
                                        </p:tgtEl>
                                        <p:attrNameLst>
                                          <p:attrName>ppt_y</p:attrName>
                                        </p:attrNameLst>
                                      </p:cBhvr>
                                      <p:tavLst>
                                        <p:tav tm="0">
                                          <p:val>
                                            <p:strVal val="#ppt_y-(0.354*#ppt_w-0.172*#ppt_h)"/>
                                          </p:val>
                                        </p:tav>
                                        <p:tav tm="100000">
                                          <p:val>
                                            <p:strVal val="#ppt_y"/>
                                          </p:val>
                                        </p:tav>
                                      </p:tavLst>
                                    </p:anim>
                                  </p:childTnLst>
                                </p:cTn>
                              </p:par>
                              <p:par>
                                <p:cTn id="68" presetID="38" presetClass="entr" presetSubtype="0" accel="50000" fill="hold" grpId="0" nodeType="withEffect">
                                  <p:stCondLst>
                                    <p:cond delay="0"/>
                                  </p:stCondLst>
                                  <p:iterate type="lt">
                                    <p:tmPct val="10000"/>
                                  </p:iterate>
                                  <p:childTnLst>
                                    <p:set>
                                      <p:cBhvr>
                                        <p:cTn id="69" dur="1" fill="hold">
                                          <p:stCondLst>
                                            <p:cond delay="0"/>
                                          </p:stCondLst>
                                        </p:cTn>
                                        <p:tgtEl>
                                          <p:spTgt spid="42"/>
                                        </p:tgtEl>
                                        <p:attrNameLst>
                                          <p:attrName>style.visibility</p:attrName>
                                        </p:attrNameLst>
                                      </p:cBhvr>
                                      <p:to>
                                        <p:strVal val="visible"/>
                                      </p:to>
                                    </p:set>
                                    <p:set>
                                      <p:cBhvr>
                                        <p:cTn id="70" dur="455" fill="hold">
                                          <p:stCondLst>
                                            <p:cond delay="0"/>
                                          </p:stCondLst>
                                        </p:cTn>
                                        <p:tgtEl>
                                          <p:spTgt spid="42"/>
                                        </p:tgtEl>
                                        <p:attrNameLst>
                                          <p:attrName>style.rotation</p:attrName>
                                        </p:attrNameLst>
                                      </p:cBhvr>
                                      <p:to>
                                        <p:strVal val="-45.0"/>
                                      </p:to>
                                    </p:set>
                                    <p:anim calcmode="lin" valueType="num">
                                      <p:cBhvr>
                                        <p:cTn id="71" dur="455" fill="hold">
                                          <p:stCondLst>
                                            <p:cond delay="455"/>
                                          </p:stCondLst>
                                        </p:cTn>
                                        <p:tgtEl>
                                          <p:spTgt spid="42"/>
                                        </p:tgtEl>
                                        <p:attrNameLst>
                                          <p:attrName>style.rotation</p:attrName>
                                        </p:attrNameLst>
                                      </p:cBhvr>
                                      <p:tavLst>
                                        <p:tav tm="0">
                                          <p:val>
                                            <p:fltVal val="-45"/>
                                          </p:val>
                                        </p:tav>
                                        <p:tav tm="69900">
                                          <p:val>
                                            <p:fltVal val="45"/>
                                          </p:val>
                                        </p:tav>
                                        <p:tav tm="100000">
                                          <p:val>
                                            <p:fltVal val="0"/>
                                          </p:val>
                                        </p:tav>
                                      </p:tavLst>
                                    </p:anim>
                                    <p:anim calcmode="lin" valueType="num">
                                      <p:cBhvr>
                                        <p:cTn id="72" dur="455" fill="hold">
                                          <p:stCondLst>
                                            <p:cond delay="0"/>
                                          </p:stCondLst>
                                        </p:cTn>
                                        <p:tgtEl>
                                          <p:spTgt spid="42"/>
                                        </p:tgtEl>
                                        <p:attrNameLst>
                                          <p:attrName>ppt_y</p:attrName>
                                        </p:attrNameLst>
                                      </p:cBhvr>
                                      <p:tavLst>
                                        <p:tav tm="0">
                                          <p:val>
                                            <p:strVal val="#ppt_y-1"/>
                                          </p:val>
                                        </p:tav>
                                        <p:tav tm="100000">
                                          <p:val>
                                            <p:strVal val="#ppt_y-(0.354*#ppt_w-0.172*#ppt_h)"/>
                                          </p:val>
                                        </p:tav>
                                      </p:tavLst>
                                    </p:anim>
                                    <p:anim calcmode="lin" valueType="num">
                                      <p:cBhvr>
                                        <p:cTn id="73" dur="156" decel="50000" autoRev="1" fill="hold">
                                          <p:stCondLst>
                                            <p:cond delay="455"/>
                                          </p:stCondLst>
                                        </p:cTn>
                                        <p:tgtEl>
                                          <p:spTgt spid="42"/>
                                        </p:tgtEl>
                                        <p:attrNameLst>
                                          <p:attrName>ppt_y</p:attrName>
                                        </p:attrNameLst>
                                      </p:cBhvr>
                                      <p:tavLst>
                                        <p:tav tm="0">
                                          <p:val>
                                            <p:strVal val="#ppt_y-(0.354*#ppt_w-0.172*#ppt_h)"/>
                                          </p:val>
                                        </p:tav>
                                        <p:tav tm="100000">
                                          <p:val>
                                            <p:strVal val="#ppt_y-(0.354*#ppt_w-0.172*#ppt_h)-#ppt_h/2"/>
                                          </p:val>
                                        </p:tav>
                                      </p:tavLst>
                                    </p:anim>
                                    <p:anim calcmode="lin" valueType="num">
                                      <p:cBhvr>
                                        <p:cTn id="74" dur="136" fill="hold">
                                          <p:stCondLst>
                                            <p:cond delay="864"/>
                                          </p:stCondLst>
                                        </p:cTn>
                                        <p:tgtEl>
                                          <p:spTgt spid="4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7"/>
          <p:cNvSpPr>
            <a:spLocks/>
          </p:cNvSpPr>
          <p:nvPr/>
        </p:nvSpPr>
        <p:spPr bwMode="auto">
          <a:xfrm>
            <a:off x="2848743" y="1153802"/>
            <a:ext cx="1005569" cy="3174831"/>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 name="组合 1"/>
          <p:cNvGrpSpPr/>
          <p:nvPr/>
        </p:nvGrpSpPr>
        <p:grpSpPr>
          <a:xfrm>
            <a:off x="2848584" y="915568"/>
            <a:ext cx="1149740" cy="1149740"/>
            <a:chOff x="2342140" y="893355"/>
            <a:chExt cx="1149740" cy="1149740"/>
          </a:xfrm>
        </p:grpSpPr>
        <p:grpSp>
          <p:nvGrpSpPr>
            <p:cNvPr id="51" name="组合 50"/>
            <p:cNvGrpSpPr/>
            <p:nvPr/>
          </p:nvGrpSpPr>
          <p:grpSpPr>
            <a:xfrm>
              <a:off x="2342140" y="893355"/>
              <a:ext cx="1149740" cy="1149740"/>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KSO_Shape"/>
            <p:cNvSpPr>
              <a:spLocks/>
            </p:cNvSpPr>
            <p:nvPr/>
          </p:nvSpPr>
          <p:spPr bwMode="auto">
            <a:xfrm>
              <a:off x="2678413" y="1165965"/>
              <a:ext cx="489748" cy="569476"/>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2"/>
            </a:solidFill>
            <a:ln>
              <a:noFill/>
            </a:ln>
            <a:extLst/>
          </p:spPr>
          <p:txBody>
            <a:bodyPr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3" name="组合 2"/>
          <p:cNvGrpSpPr/>
          <p:nvPr/>
        </p:nvGrpSpPr>
        <p:grpSpPr>
          <a:xfrm>
            <a:off x="2342140" y="2233921"/>
            <a:ext cx="1149740" cy="1149740"/>
            <a:chOff x="1835696" y="2211710"/>
            <a:chExt cx="1149740" cy="1149740"/>
          </a:xfrm>
        </p:grpSpPr>
        <p:grpSp>
          <p:nvGrpSpPr>
            <p:cNvPr id="56" name="组合 55"/>
            <p:cNvGrpSpPr/>
            <p:nvPr/>
          </p:nvGrpSpPr>
          <p:grpSpPr>
            <a:xfrm>
              <a:off x="1835696" y="2211710"/>
              <a:ext cx="1149740" cy="1149740"/>
              <a:chOff x="304800" y="673100"/>
              <a:chExt cx="4000500" cy="4000500"/>
            </a:xfrm>
            <a:effectLst>
              <a:outerShdw blurRad="444500" dist="2540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9" name="椭圆 5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67" name="KSO_Shape"/>
            <p:cNvSpPr>
              <a:spLocks/>
            </p:cNvSpPr>
            <p:nvPr/>
          </p:nvSpPr>
          <p:spPr bwMode="auto">
            <a:xfrm>
              <a:off x="2089100" y="2562390"/>
              <a:ext cx="649486" cy="486031"/>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accent3"/>
            </a:solidFill>
            <a:ln>
              <a:noFill/>
            </a:ln>
            <a:extLst/>
          </p:spPr>
          <p:txBody>
            <a:bodyPr bIns="360000" anchor="ctr">
              <a:scene3d>
                <a:camera prst="orthographicFront"/>
                <a:lightRig rig="threePt" dir="t"/>
              </a:scene3d>
              <a:sp3d>
                <a:contourClr>
                  <a:srgbClr val="FFFFFF"/>
                </a:contourClr>
              </a:sp3d>
            </a:bodyPr>
            <a:lstStyle/>
            <a:p>
              <a:pPr algn="ctr">
                <a:defRPr/>
              </a:pPr>
              <a:endParaRPr lang="zh-CN" altLang="en-US" dirty="0">
                <a:solidFill>
                  <a:schemeClr val="tx1">
                    <a:lumMod val="75000"/>
                    <a:lumOff val="25000"/>
                  </a:schemeClr>
                </a:solidFill>
                <a:ea typeface="微软雅黑" pitchFamily="34" charset="-122"/>
              </a:endParaRPr>
            </a:p>
          </p:txBody>
        </p:sp>
      </p:grpSp>
      <p:grpSp>
        <p:nvGrpSpPr>
          <p:cNvPr id="4" name="组合 3"/>
          <p:cNvGrpSpPr/>
          <p:nvPr/>
        </p:nvGrpSpPr>
        <p:grpSpPr>
          <a:xfrm>
            <a:off x="2990212" y="3458059"/>
            <a:ext cx="1149740" cy="1149740"/>
            <a:chOff x="2483768" y="3435846"/>
            <a:chExt cx="1149740" cy="1149740"/>
          </a:xfrm>
        </p:grpSpPr>
        <p:grpSp>
          <p:nvGrpSpPr>
            <p:cNvPr id="61" name="组合 60"/>
            <p:cNvGrpSpPr/>
            <p:nvPr/>
          </p:nvGrpSpPr>
          <p:grpSpPr>
            <a:xfrm>
              <a:off x="2483768" y="3435846"/>
              <a:ext cx="1149740" cy="1149740"/>
              <a:chOff x="304800" y="673100"/>
              <a:chExt cx="4000500" cy="4000500"/>
            </a:xfrm>
            <a:effectLst>
              <a:outerShdw blurRad="444500" dist="254000" dir="8100000" algn="tr" rotWithShape="0">
                <a:prstClr val="black">
                  <a:alpha val="50000"/>
                </a:prstClr>
              </a:outerShdw>
            </a:effectLst>
          </p:grpSpPr>
          <p:sp>
            <p:nvSpPr>
              <p:cNvPr id="63" name="同心圆 6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4" name="椭圆 6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KSO_Shape"/>
            <p:cNvSpPr>
              <a:spLocks/>
            </p:cNvSpPr>
            <p:nvPr/>
          </p:nvSpPr>
          <p:spPr bwMode="auto">
            <a:xfrm>
              <a:off x="2802446" y="3812214"/>
              <a:ext cx="521267" cy="439601"/>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accent5"/>
            </a:solidFill>
            <a:ln>
              <a:noFill/>
            </a:ln>
            <a:extLst/>
          </p:spPr>
          <p:txBody>
            <a:bodyPr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73" name="TextBox 72"/>
          <p:cNvSpPr txBox="1"/>
          <p:nvPr/>
        </p:nvSpPr>
        <p:spPr>
          <a:xfrm>
            <a:off x="1167887" y="1275606"/>
            <a:ext cx="1036867" cy="215444"/>
          </a:xfrm>
          <a:prstGeom prst="rect">
            <a:avLst/>
          </a:prstGeom>
          <a:noFill/>
        </p:spPr>
        <p:txBody>
          <a:bodyPr wrap="square" lIns="0" tIns="0" rIns="0" bIns="0" rtlCol="0">
            <a:spAutoFit/>
          </a:bodyPr>
          <a:lstStyle/>
          <a:p>
            <a:pPr algn="ctr"/>
            <a:r>
              <a:rPr lang="zh-CN" altLang="en-US" sz="1400" b="1" dirty="0" smtClean="0">
                <a:solidFill>
                  <a:schemeClr val="tx1">
                    <a:lumMod val="75000"/>
                    <a:lumOff val="25000"/>
                  </a:schemeClr>
                </a:solidFill>
                <a:latin typeface="微软雅黑" pitchFamily="34" charset="-122"/>
                <a:ea typeface="微软雅黑" pitchFamily="34" charset="-122"/>
              </a:rPr>
              <a:t>填加标题</a:t>
            </a:r>
            <a:endParaRPr lang="zh-CN" altLang="en-US" sz="1400" b="1" dirty="0">
              <a:solidFill>
                <a:schemeClr val="tx1">
                  <a:lumMod val="75000"/>
                  <a:lumOff val="25000"/>
                </a:schemeClr>
              </a:solidFill>
              <a:latin typeface="微软雅黑" pitchFamily="34" charset="-122"/>
              <a:ea typeface="微软雅黑" pitchFamily="34" charset="-122"/>
            </a:endParaRPr>
          </a:p>
        </p:txBody>
      </p:sp>
      <p:sp>
        <p:nvSpPr>
          <p:cNvPr id="74" name="TextBox 73"/>
          <p:cNvSpPr txBox="1"/>
          <p:nvPr/>
        </p:nvSpPr>
        <p:spPr>
          <a:xfrm>
            <a:off x="1167883" y="1588377"/>
            <a:ext cx="1203316" cy="169277"/>
          </a:xfrm>
          <a:prstGeom prst="rect">
            <a:avLst/>
          </a:prstGeom>
          <a:noFill/>
        </p:spPr>
        <p:txBody>
          <a:bodyPr wrap="square" lIns="0" tIns="0" rIns="0" bIns="0" rtlCol="0">
            <a:spAutoFit/>
          </a:bodyPr>
          <a:lstStyle/>
          <a:p>
            <a:pPr algn="ctr"/>
            <a:r>
              <a:rPr lang="zh-CN" altLang="en-US" sz="1100" dirty="0">
                <a:solidFill>
                  <a:schemeClr val="tx1">
                    <a:lumMod val="75000"/>
                    <a:lumOff val="25000"/>
                  </a:schemeClr>
                </a:solidFill>
                <a:latin typeface="微软雅黑" pitchFamily="34" charset="-122"/>
                <a:ea typeface="微软雅黑" pitchFamily="34" charset="-122"/>
              </a:rPr>
              <a:t>点击输入说明文字</a:t>
            </a:r>
          </a:p>
        </p:txBody>
      </p:sp>
      <p:sp>
        <p:nvSpPr>
          <p:cNvPr id="75" name="TextBox 74"/>
          <p:cNvSpPr txBox="1"/>
          <p:nvPr/>
        </p:nvSpPr>
        <p:spPr>
          <a:xfrm>
            <a:off x="794898" y="2606198"/>
            <a:ext cx="1331318" cy="215444"/>
          </a:xfrm>
          <a:prstGeom prst="rect">
            <a:avLst/>
          </a:prstGeom>
          <a:noFill/>
        </p:spPr>
        <p:txBody>
          <a:bodyPr wrap="square" lIns="0" tIns="0" rIns="0" bIns="0" rtlCol="0">
            <a:spAutoFit/>
          </a:bodyPr>
          <a:lstStyle/>
          <a:p>
            <a:pPr algn="ctr"/>
            <a:r>
              <a:rPr lang="zh-CN" altLang="en-US" sz="1400" b="1" dirty="0">
                <a:solidFill>
                  <a:schemeClr val="tx1">
                    <a:lumMod val="75000"/>
                    <a:lumOff val="25000"/>
                  </a:schemeClr>
                </a:solidFill>
                <a:latin typeface="微软雅黑" pitchFamily="34" charset="-122"/>
                <a:ea typeface="微软雅黑" pitchFamily="34" charset="-122"/>
              </a:rPr>
              <a:t>填加标题</a:t>
            </a:r>
          </a:p>
        </p:txBody>
      </p:sp>
      <p:sp>
        <p:nvSpPr>
          <p:cNvPr id="76" name="TextBox 75"/>
          <p:cNvSpPr txBox="1"/>
          <p:nvPr/>
        </p:nvSpPr>
        <p:spPr>
          <a:xfrm>
            <a:off x="894791" y="2928643"/>
            <a:ext cx="1166506" cy="169277"/>
          </a:xfrm>
          <a:prstGeom prst="rect">
            <a:avLst/>
          </a:prstGeom>
          <a:noFill/>
        </p:spPr>
        <p:txBody>
          <a:bodyPr wrap="square" lIns="0" tIns="0" rIns="0" bIns="0" rtlCol="0">
            <a:spAutoFit/>
          </a:bodyPr>
          <a:lstStyle/>
          <a:p>
            <a:pPr algn="ctr"/>
            <a:r>
              <a:rPr lang="zh-CN" altLang="en-US" sz="1100" dirty="0">
                <a:solidFill>
                  <a:schemeClr val="tx1">
                    <a:lumMod val="75000"/>
                    <a:lumOff val="25000"/>
                  </a:schemeClr>
                </a:solidFill>
                <a:latin typeface="微软雅黑" pitchFamily="34" charset="-122"/>
                <a:ea typeface="微软雅黑" pitchFamily="34" charset="-122"/>
              </a:rPr>
              <a:t>点击输入说明文字</a:t>
            </a:r>
          </a:p>
        </p:txBody>
      </p:sp>
      <p:sp>
        <p:nvSpPr>
          <p:cNvPr id="77" name="TextBox 76"/>
          <p:cNvSpPr txBox="1"/>
          <p:nvPr/>
        </p:nvSpPr>
        <p:spPr>
          <a:xfrm>
            <a:off x="1475656" y="4011910"/>
            <a:ext cx="1166506" cy="215444"/>
          </a:xfrm>
          <a:prstGeom prst="rect">
            <a:avLst/>
          </a:prstGeom>
          <a:noFill/>
        </p:spPr>
        <p:txBody>
          <a:bodyPr wrap="square" lIns="0" tIns="0" rIns="0" bIns="0" rtlCol="0">
            <a:spAutoFit/>
          </a:bodyPr>
          <a:lstStyle/>
          <a:p>
            <a:pPr algn="ctr"/>
            <a:r>
              <a:rPr lang="zh-CN" altLang="en-US" sz="1400" b="1" dirty="0">
                <a:solidFill>
                  <a:schemeClr val="tx1">
                    <a:lumMod val="75000"/>
                    <a:lumOff val="25000"/>
                  </a:schemeClr>
                </a:solidFill>
                <a:latin typeface="微软雅黑" pitchFamily="34" charset="-122"/>
                <a:ea typeface="微软雅黑" pitchFamily="34" charset="-122"/>
              </a:rPr>
              <a:t>填加标题</a:t>
            </a:r>
          </a:p>
        </p:txBody>
      </p:sp>
      <p:sp>
        <p:nvSpPr>
          <p:cNvPr id="78" name="TextBox 77"/>
          <p:cNvSpPr txBox="1"/>
          <p:nvPr/>
        </p:nvSpPr>
        <p:spPr>
          <a:xfrm>
            <a:off x="1489243" y="4328634"/>
            <a:ext cx="1166506" cy="169277"/>
          </a:xfrm>
          <a:prstGeom prst="rect">
            <a:avLst/>
          </a:prstGeom>
          <a:noFill/>
        </p:spPr>
        <p:txBody>
          <a:bodyPr wrap="square" lIns="0" tIns="0" rIns="0" bIns="0" rtlCol="0">
            <a:spAutoFit/>
          </a:bodyPr>
          <a:lstStyle/>
          <a:p>
            <a:pPr algn="ctr"/>
            <a:r>
              <a:rPr lang="zh-CN" altLang="en-US" sz="1100" dirty="0">
                <a:solidFill>
                  <a:schemeClr val="tx1">
                    <a:lumMod val="75000"/>
                    <a:lumOff val="25000"/>
                  </a:schemeClr>
                </a:solidFill>
                <a:latin typeface="微软雅黑" pitchFamily="34" charset="-122"/>
                <a:ea typeface="微软雅黑" pitchFamily="34" charset="-122"/>
              </a:rPr>
              <a:t>点击输入说明文字</a:t>
            </a:r>
          </a:p>
        </p:txBody>
      </p:sp>
      <p:sp>
        <p:nvSpPr>
          <p:cNvPr id="31" name="Line 39"/>
          <p:cNvSpPr>
            <a:spLocks noChangeShapeType="1"/>
          </p:cNvSpPr>
          <p:nvPr/>
        </p:nvSpPr>
        <p:spPr bwMode="auto">
          <a:xfrm>
            <a:off x="4303508" y="1768519"/>
            <a:ext cx="915275" cy="450074"/>
          </a:xfrm>
          <a:prstGeom prst="line">
            <a:avLst/>
          </a:prstGeom>
          <a:noFill/>
          <a:ln w="57150" cap="rnd">
            <a:solidFill>
              <a:schemeClr val="tx1">
                <a:lumMod val="50000"/>
                <a:lumOff val="50000"/>
              </a:schemeClr>
            </a:solidFill>
            <a:prstDash val="sysDot"/>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0"/>
          <p:cNvSpPr>
            <a:spLocks noChangeShapeType="1"/>
          </p:cNvSpPr>
          <p:nvPr/>
        </p:nvSpPr>
        <p:spPr bwMode="auto">
          <a:xfrm>
            <a:off x="3830161" y="2761700"/>
            <a:ext cx="1241799" cy="1261"/>
          </a:xfrm>
          <a:prstGeom prst="line">
            <a:avLst/>
          </a:prstGeom>
          <a:noFill/>
          <a:ln w="57150" cap="rnd">
            <a:solidFill>
              <a:schemeClr val="tx1">
                <a:lumMod val="50000"/>
                <a:lumOff val="50000"/>
              </a:schemeClr>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1"/>
          <p:cNvSpPr>
            <a:spLocks noChangeShapeType="1"/>
          </p:cNvSpPr>
          <p:nvPr/>
        </p:nvSpPr>
        <p:spPr bwMode="auto">
          <a:xfrm flipV="1">
            <a:off x="4260238" y="3307195"/>
            <a:ext cx="954357" cy="383256"/>
          </a:xfrm>
          <a:prstGeom prst="line">
            <a:avLst/>
          </a:prstGeom>
          <a:noFill/>
          <a:ln w="57150" cap="rnd">
            <a:solidFill>
              <a:schemeClr val="tx1">
                <a:lumMod val="50000"/>
                <a:lumOff val="50000"/>
              </a:schemeClr>
            </a:solidFill>
            <a:prstDash val="sysDot"/>
            <a:round/>
            <a:headEnd/>
            <a:tailEnd type="triangle" w="med" len="med"/>
          </a:ln>
          <a:scene3d>
            <a:camera prst="orthographicFront">
              <a:rot lat="0" lon="0" rev="21299999"/>
            </a:camera>
            <a:lightRig rig="threePt" dir="t"/>
          </a:scene3d>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5" name="组合 34"/>
          <p:cNvGrpSpPr/>
          <p:nvPr/>
        </p:nvGrpSpPr>
        <p:grpSpPr>
          <a:xfrm>
            <a:off x="5386958" y="1606331"/>
            <a:ext cx="2281386" cy="2281386"/>
            <a:chOff x="1403648" y="1115468"/>
            <a:chExt cx="1294414" cy="1294414"/>
          </a:xfrm>
        </p:grpSpPr>
        <p:sp>
          <p:nvSpPr>
            <p:cNvPr id="36" name="椭圆 35"/>
            <p:cNvSpPr/>
            <p:nvPr/>
          </p:nvSpPr>
          <p:spPr>
            <a:xfrm>
              <a:off x="1539485" y="1259632"/>
              <a:ext cx="1022740" cy="10227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grpSp>
          <p:nvGrpSpPr>
            <p:cNvPr id="37" name="组合 36"/>
            <p:cNvGrpSpPr/>
            <p:nvPr/>
          </p:nvGrpSpPr>
          <p:grpSpPr>
            <a:xfrm>
              <a:off x="1403648" y="1115468"/>
              <a:ext cx="1294414" cy="1294414"/>
              <a:chOff x="2555776" y="915566"/>
              <a:chExt cx="1944216" cy="1944216"/>
            </a:xfrm>
            <a:effectLst>
              <a:outerShdw blurRad="63500" dist="50800" dir="8100000" algn="tr" rotWithShape="0">
                <a:prstClr val="black">
                  <a:alpha val="35000"/>
                </a:prstClr>
              </a:outerShdw>
            </a:effectLst>
          </p:grpSpPr>
          <p:sp>
            <p:nvSpPr>
              <p:cNvPr id="42" name="同心圆 41"/>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endParaRPr>
              </a:p>
            </p:txBody>
          </p:sp>
          <p:sp>
            <p:nvSpPr>
              <p:cNvPr id="43" name="同心圆 42"/>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endParaRPr>
              </a:p>
            </p:txBody>
          </p:sp>
        </p:grpSp>
        <p:sp>
          <p:nvSpPr>
            <p:cNvPr id="41" name="TextBox 40"/>
            <p:cNvSpPr txBox="1"/>
            <p:nvPr/>
          </p:nvSpPr>
          <p:spPr>
            <a:xfrm>
              <a:off x="1687876" y="1485936"/>
              <a:ext cx="725958" cy="541342"/>
            </a:xfrm>
            <a:prstGeom prst="rect">
              <a:avLst/>
            </a:prstGeom>
            <a:noFill/>
          </p:spPr>
          <p:txBody>
            <a:bodyPr wrap="square" rtlCol="0">
              <a:spAutoFit/>
            </a:bodyPr>
            <a:lstStyle>
              <a:defPPr>
                <a:defRPr lang="zh-CN"/>
              </a:defPPr>
              <a:lvl1pPr algn="ctr">
                <a:defRPr sz="1600" b="1">
                  <a:solidFill>
                    <a:schemeClr val="tx1">
                      <a:lumMod val="65000"/>
                      <a:lumOff val="35000"/>
                    </a:schemeClr>
                  </a:solidFill>
                  <a:effectLst>
                    <a:innerShdw blurRad="63500" dist="50800" dir="13500000">
                      <a:prstClr val="black">
                        <a:alpha val="50000"/>
                      </a:prstClr>
                    </a:innerShdw>
                  </a:effectLst>
                </a:defRPr>
              </a:lvl1pPr>
            </a:lstStyle>
            <a:p>
              <a:r>
                <a:rPr lang="zh-CN" altLang="en-US" sz="2800" dirty="0">
                  <a:solidFill>
                    <a:schemeClr val="bg1"/>
                  </a:solidFill>
                  <a:effectLst/>
                  <a:latin typeface="微软雅黑" panose="020B0503020204020204" pitchFamily="34" charset="-122"/>
                  <a:ea typeface="微软雅黑" panose="020B0503020204020204" pitchFamily="34" charset="-122"/>
                </a:rPr>
                <a:t>添加</a:t>
              </a:r>
              <a:endParaRPr lang="en-US" altLang="zh-CN" sz="2800" dirty="0">
                <a:solidFill>
                  <a:schemeClr val="bg1"/>
                </a:solidFill>
                <a:effectLst/>
                <a:latin typeface="微软雅黑" panose="020B0503020204020204" pitchFamily="34" charset="-122"/>
                <a:ea typeface="微软雅黑" panose="020B0503020204020204" pitchFamily="34" charset="-122"/>
              </a:endParaRPr>
            </a:p>
            <a:p>
              <a:r>
                <a:rPr lang="zh-CN" altLang="en-US" sz="2800" dirty="0">
                  <a:solidFill>
                    <a:schemeClr val="bg1"/>
                  </a:solidFill>
                  <a:effectLst/>
                  <a:latin typeface="微软雅黑" panose="020B0503020204020204" pitchFamily="34" charset="-122"/>
                  <a:ea typeface="微软雅黑" panose="020B0503020204020204" pitchFamily="34" charset="-122"/>
                </a:rPr>
                <a:t>文本</a:t>
              </a:r>
            </a:p>
          </p:txBody>
        </p:sp>
      </p:grpSp>
      <p:sp>
        <p:nvSpPr>
          <p:cNvPr id="44" name="TextBox 43"/>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45" name="Image 12" descr="Divider Right.png"/>
          <p:cNvPicPr>
            <a:picLocks noChangeAspect="1"/>
          </p:cNvPicPr>
          <p:nvPr/>
        </p:nvPicPr>
        <p:blipFill>
          <a:blip r:embed="rId3"/>
          <a:stretch>
            <a:fillRect/>
          </a:stretch>
        </p:blipFill>
        <p:spPr>
          <a:xfrm flipH="1">
            <a:off x="2267744" y="457546"/>
            <a:ext cx="1523362" cy="52721"/>
          </a:xfrm>
          <a:prstGeom prst="rect">
            <a:avLst/>
          </a:prstGeom>
        </p:spPr>
      </p:pic>
      <p:sp>
        <p:nvSpPr>
          <p:cNvPr id="46"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47" name="Image 12" descr="Divider Right.png"/>
          <p:cNvPicPr>
            <a:picLocks noChangeAspect="1"/>
          </p:cNvPicPr>
          <p:nvPr/>
        </p:nvPicPr>
        <p:blipFill>
          <a:blip r:embed="rId3"/>
          <a:stretch>
            <a:fillRect/>
          </a:stretch>
        </p:blipFill>
        <p:spPr>
          <a:xfrm rot="10800000" flipH="1">
            <a:off x="5292080" y="457546"/>
            <a:ext cx="1523362" cy="52721"/>
          </a:xfrm>
          <a:prstGeom prst="rect">
            <a:avLst/>
          </a:prstGeom>
        </p:spPr>
      </p:pic>
    </p:spTree>
    <p:extLst>
      <p:ext uri="{BB962C8B-B14F-4D97-AF65-F5344CB8AC3E}">
        <p14:creationId xmlns:p14="http://schemas.microsoft.com/office/powerpoint/2010/main" val="2158806810"/>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up)">
                                      <p:cBhvr>
                                        <p:cTn id="23" dur="500"/>
                                        <p:tgtEl>
                                          <p:spTgt spid="34"/>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500"/>
                                        <p:tgtEl>
                                          <p:spTgt spid="7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fade">
                                      <p:cBhvr>
                                        <p:cTn id="36" dur="500"/>
                                        <p:tgtEl>
                                          <p:spTgt spid="7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fade">
                                      <p:cBhvr>
                                        <p:cTn id="39" dur="500"/>
                                        <p:tgtEl>
                                          <p:spTgt spid="7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500"/>
                                        <p:tgtEl>
                                          <p:spTgt spid="78"/>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left)">
                                      <p:cBhvr>
                                        <p:cTn id="46" dur="500"/>
                                        <p:tgtEl>
                                          <p:spTgt spid="3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500"/>
                                        <p:tgtEl>
                                          <p:spTgt spid="32"/>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childTnLst>
                          </p:cTn>
                        </p:par>
                        <p:par>
                          <p:cTn id="53" fill="hold">
                            <p:stCondLst>
                              <p:cond delay="2000"/>
                            </p:stCondLst>
                            <p:childTnLst>
                              <p:par>
                                <p:cTn id="54" presetID="53" presetClass="entr" presetSubtype="16" fill="hold" nodeType="after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p:cTn id="56" dur="500" fill="hold"/>
                                        <p:tgtEl>
                                          <p:spTgt spid="35"/>
                                        </p:tgtEl>
                                        <p:attrNameLst>
                                          <p:attrName>ppt_w</p:attrName>
                                        </p:attrNameLst>
                                      </p:cBhvr>
                                      <p:tavLst>
                                        <p:tav tm="0">
                                          <p:val>
                                            <p:fltVal val="0"/>
                                          </p:val>
                                        </p:tav>
                                        <p:tav tm="100000">
                                          <p:val>
                                            <p:strVal val="#ppt_w"/>
                                          </p:val>
                                        </p:tav>
                                      </p:tavLst>
                                    </p:anim>
                                    <p:anim calcmode="lin" valueType="num">
                                      <p:cBhvr>
                                        <p:cTn id="57" dur="500" fill="hold"/>
                                        <p:tgtEl>
                                          <p:spTgt spid="35"/>
                                        </p:tgtEl>
                                        <p:attrNameLst>
                                          <p:attrName>ppt_h</p:attrName>
                                        </p:attrNameLst>
                                      </p:cBhvr>
                                      <p:tavLst>
                                        <p:tav tm="0">
                                          <p:val>
                                            <p:fltVal val="0"/>
                                          </p:val>
                                        </p:tav>
                                        <p:tav tm="100000">
                                          <p:val>
                                            <p:strVal val="#ppt_h"/>
                                          </p:val>
                                        </p:tav>
                                      </p:tavLst>
                                    </p:anim>
                                    <p:animEffect transition="in" filter="fade">
                                      <p:cBhvr>
                                        <p:cTn id="5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73" grpId="0"/>
      <p:bldP spid="74" grpId="0"/>
      <p:bldP spid="75" grpId="0"/>
      <p:bldP spid="76" grpId="0"/>
      <p:bldP spid="77" grpId="0"/>
      <p:bldP spid="78" grpId="0"/>
      <p:bldP spid="31" grpId="0" animBg="1"/>
      <p:bldP spid="32" grpId="0" animBg="1"/>
      <p:bldP spid="3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1922" y="1579722"/>
            <a:ext cx="3913251" cy="1077218"/>
          </a:xfrm>
          <a:prstGeom prst="rect">
            <a:avLst/>
          </a:prstGeom>
          <a:noFill/>
        </p:spPr>
        <p:txBody>
          <a:bodyPr wrap="none" rtlCol="0">
            <a:spAutoFit/>
          </a:bodyPr>
          <a:lstStyle/>
          <a:p>
            <a:pPr marL="0" lvl="1"/>
            <a:r>
              <a:rPr lang="zh-CN" altLang="en-US" sz="1400" b="1" dirty="0" smtClean="0">
                <a:solidFill>
                  <a:schemeClr val="tx1">
                    <a:lumMod val="50000"/>
                    <a:lumOff val="50000"/>
                  </a:schemeClr>
                </a:solidFill>
                <a:latin typeface="微软雅黑" pitchFamily="34" charset="-122"/>
                <a:ea typeface="微软雅黑" pitchFamily="34" charset="-122"/>
              </a:rPr>
              <a:t> </a:t>
            </a:r>
            <a:r>
              <a:rPr lang="zh-CN" altLang="en-US" sz="2800" b="1" dirty="0" smtClean="0">
                <a:solidFill>
                  <a:schemeClr val="tx1">
                    <a:lumMod val="50000"/>
                    <a:lumOff val="50000"/>
                  </a:schemeClr>
                </a:solidFill>
                <a:latin typeface="微软雅黑" pitchFamily="34" charset="-122"/>
                <a:ea typeface="微软雅黑" pitchFamily="34" charset="-122"/>
              </a:rPr>
              <a:t>第四部分</a:t>
            </a:r>
            <a:endParaRPr lang="en-US" altLang="zh-CN" sz="2800" b="1" dirty="0">
              <a:solidFill>
                <a:schemeClr val="tx1">
                  <a:lumMod val="50000"/>
                  <a:lumOff val="50000"/>
                </a:schemeClr>
              </a:solidFill>
              <a:latin typeface="微软雅黑" pitchFamily="34" charset="-122"/>
              <a:ea typeface="微软雅黑" pitchFamily="34" charset="-122"/>
            </a:endParaRPr>
          </a:p>
          <a:p>
            <a:pPr marL="0" lvl="1" algn="ctr"/>
            <a:r>
              <a:rPr lang="zh-CN" altLang="en-US" sz="3600" b="1" dirty="0" smtClean="0">
                <a:solidFill>
                  <a:schemeClr val="accent5"/>
                </a:solidFill>
                <a:latin typeface="微软雅黑" pitchFamily="34" charset="-122"/>
                <a:ea typeface="微软雅黑" pitchFamily="34" charset="-122"/>
              </a:rPr>
              <a:t>单击此处填加标题</a:t>
            </a:r>
            <a:endParaRPr lang="en-US" altLang="zh-CN" sz="3600" b="1" dirty="0" smtClean="0">
              <a:solidFill>
                <a:schemeClr val="accent5"/>
              </a:solidFill>
              <a:latin typeface="微软雅黑" pitchFamily="34" charset="-122"/>
              <a:ea typeface="微软雅黑" pitchFamily="34" charset="-122"/>
            </a:endParaRPr>
          </a:p>
        </p:txBody>
      </p:sp>
      <p:cxnSp>
        <p:nvCxnSpPr>
          <p:cNvPr id="7" name="直接连接符 6"/>
          <p:cNvCxnSpPr/>
          <p:nvPr/>
        </p:nvCxnSpPr>
        <p:spPr>
          <a:xfrm flipV="1">
            <a:off x="3635896" y="1507714"/>
            <a:ext cx="0" cy="192442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317896" y="3101798"/>
            <a:ext cx="902846" cy="246221"/>
          </a:xfrm>
          <a:prstGeom prst="rect">
            <a:avLst/>
          </a:prstGeom>
          <a:noFill/>
        </p:spPr>
        <p:txBody>
          <a:bodyPr wrap="square" lIns="0" tIns="0" rIns="0" bIns="0" rtlCol="0">
            <a:spAutoFit/>
          </a:bodyPr>
          <a:lstStyle/>
          <a:p>
            <a:r>
              <a:rPr lang="en-US" altLang="zh-CN" sz="1600" dirty="0" smtClean="0">
                <a:latin typeface="微软雅黑" pitchFamily="34" charset="-122"/>
                <a:ea typeface="微软雅黑" pitchFamily="34" charset="-122"/>
              </a:rPr>
              <a:t>PART 04</a:t>
            </a:r>
            <a:endParaRPr lang="zh-CN" altLang="en-US" sz="1600" dirty="0" smtClean="0">
              <a:latin typeface="微软雅黑" pitchFamily="34" charset="-122"/>
              <a:ea typeface="微软雅黑" pitchFamily="34" charset="-122"/>
            </a:endParaRPr>
          </a:p>
        </p:txBody>
      </p:sp>
      <p:sp>
        <p:nvSpPr>
          <p:cNvPr id="21" name="文本框 9"/>
          <p:cNvSpPr txBox="1"/>
          <p:nvPr/>
        </p:nvSpPr>
        <p:spPr>
          <a:xfrm>
            <a:off x="4058338" y="2875866"/>
            <a:ext cx="2007940"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smtClean="0">
                <a:solidFill>
                  <a:schemeClr val="tx1">
                    <a:lumMod val="75000"/>
                    <a:lumOff val="25000"/>
                  </a:schemeClr>
                </a:solidFill>
                <a:latin typeface="微软雅黑" pitchFamily="34" charset="-122"/>
                <a:ea typeface="微软雅黑" pitchFamily="34" charset="-122"/>
              </a:rPr>
              <a:t>填加标题</a:t>
            </a:r>
            <a:endParaRPr lang="zh-CN" altLang="en-US" sz="1500" dirty="0">
              <a:solidFill>
                <a:schemeClr val="tx1">
                  <a:lumMod val="75000"/>
                  <a:lumOff val="25000"/>
                </a:schemeClr>
              </a:solidFill>
              <a:latin typeface="微软雅黑" pitchFamily="34" charset="-122"/>
              <a:ea typeface="微软雅黑" pitchFamily="34" charset="-122"/>
            </a:endParaRPr>
          </a:p>
        </p:txBody>
      </p:sp>
      <p:sp>
        <p:nvSpPr>
          <p:cNvPr id="22" name="文本框 9"/>
          <p:cNvSpPr txBox="1"/>
          <p:nvPr/>
        </p:nvSpPr>
        <p:spPr>
          <a:xfrm>
            <a:off x="4058337" y="3201306"/>
            <a:ext cx="2007940"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微软雅黑" pitchFamily="34" charset="-122"/>
                <a:ea typeface="微软雅黑" pitchFamily="34" charset="-122"/>
              </a:rPr>
              <a:t>填加标题</a:t>
            </a:r>
          </a:p>
        </p:txBody>
      </p:sp>
      <p:sp>
        <p:nvSpPr>
          <p:cNvPr id="24" name="文本框 9"/>
          <p:cNvSpPr txBox="1"/>
          <p:nvPr/>
        </p:nvSpPr>
        <p:spPr>
          <a:xfrm>
            <a:off x="5761554" y="2879124"/>
            <a:ext cx="2007940"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微软雅黑" pitchFamily="34" charset="-122"/>
                <a:ea typeface="微软雅黑" pitchFamily="34" charset="-122"/>
              </a:rPr>
              <a:t>填加标题</a:t>
            </a:r>
          </a:p>
        </p:txBody>
      </p:sp>
      <p:sp>
        <p:nvSpPr>
          <p:cNvPr id="25" name="文本框 9"/>
          <p:cNvSpPr txBox="1"/>
          <p:nvPr/>
        </p:nvSpPr>
        <p:spPr>
          <a:xfrm>
            <a:off x="5761555" y="3205014"/>
            <a:ext cx="2007940"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微软雅黑" pitchFamily="34" charset="-122"/>
                <a:ea typeface="微软雅黑" pitchFamily="34" charset="-122"/>
              </a:rPr>
              <a:t>填加标题</a:t>
            </a:r>
          </a:p>
        </p:txBody>
      </p:sp>
      <p:grpSp>
        <p:nvGrpSpPr>
          <p:cNvPr id="5" name="组合 4"/>
          <p:cNvGrpSpPr/>
          <p:nvPr/>
        </p:nvGrpSpPr>
        <p:grpSpPr>
          <a:xfrm>
            <a:off x="2123728" y="1579724"/>
            <a:ext cx="1197175" cy="1197175"/>
            <a:chOff x="2123728" y="1579722"/>
            <a:chExt cx="1197175" cy="1197175"/>
          </a:xfrm>
        </p:grpSpPr>
        <p:grpSp>
          <p:nvGrpSpPr>
            <p:cNvPr id="15" name="组合 14"/>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KSO_Shape"/>
            <p:cNvSpPr>
              <a:spLocks/>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5"/>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18" name="Group 7"/>
          <p:cNvGrpSpPr>
            <a:grpSpLocks/>
          </p:cNvGrpSpPr>
          <p:nvPr/>
        </p:nvGrpSpPr>
        <p:grpSpPr bwMode="auto">
          <a:xfrm>
            <a:off x="6447204" y="4701002"/>
            <a:ext cx="285036" cy="285091"/>
            <a:chOff x="0" y="0"/>
            <a:chExt cx="965499" cy="965499"/>
          </a:xfrm>
        </p:grpSpPr>
        <p:sp>
          <p:nvSpPr>
            <p:cNvPr id="19" name="AutoShape 8" descr="tile_paper_medgray.png"/>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0" name="AutoShape 9"/>
            <p:cNvSpPr>
              <a:spLocks/>
            </p:cNvSpPr>
            <p:nvPr/>
          </p:nvSpPr>
          <p:spPr bwMode="auto">
            <a:xfrm>
              <a:off x="293394" y="283328"/>
              <a:ext cx="393981" cy="393980"/>
            </a:xfrm>
            <a:custGeom>
              <a:avLst/>
              <a:gdLst>
                <a:gd name="T0" fmla="*/ 196991 w 21600"/>
                <a:gd name="T1" fmla="*/ 196990 h 21588"/>
                <a:gd name="T2" fmla="*/ 196991 w 21600"/>
                <a:gd name="T3" fmla="*/ 196990 h 21588"/>
                <a:gd name="T4" fmla="*/ 196991 w 21600"/>
                <a:gd name="T5" fmla="*/ 196990 h 21588"/>
                <a:gd name="T6" fmla="*/ 196991 w 21600"/>
                <a:gd name="T7" fmla="*/ 196990 h 215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600" y="8156"/>
                    <a:pt x="21600" y="9468"/>
                  </a:cubicBezTo>
                  <a:cubicBezTo>
                    <a:pt x="21600"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599"/>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3" name="Group 10"/>
          <p:cNvGrpSpPr>
            <a:grpSpLocks/>
          </p:cNvGrpSpPr>
          <p:nvPr/>
        </p:nvGrpSpPr>
        <p:grpSpPr bwMode="auto">
          <a:xfrm>
            <a:off x="6850355" y="4701002"/>
            <a:ext cx="285036" cy="285091"/>
            <a:chOff x="0" y="0"/>
            <a:chExt cx="965499" cy="965499"/>
          </a:xfrm>
        </p:grpSpPr>
        <p:sp>
          <p:nvSpPr>
            <p:cNvPr id="26" name="AutoShape 11"/>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7" name="AutoShape 12"/>
            <p:cNvSpPr>
              <a:spLocks/>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8" name="Group 13"/>
          <p:cNvGrpSpPr>
            <a:grpSpLocks/>
          </p:cNvGrpSpPr>
          <p:nvPr/>
        </p:nvGrpSpPr>
        <p:grpSpPr bwMode="auto">
          <a:xfrm>
            <a:off x="7253506" y="4701002"/>
            <a:ext cx="285505" cy="285091"/>
            <a:chOff x="0" y="0"/>
            <a:chExt cx="965499" cy="965499"/>
          </a:xfrm>
        </p:grpSpPr>
        <p:sp>
          <p:nvSpPr>
            <p:cNvPr id="29" name="AutoShape 14"/>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0" name="AutoShape 15"/>
            <p:cNvSpPr>
              <a:spLocks/>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1" name="Group 16"/>
          <p:cNvGrpSpPr>
            <a:grpSpLocks/>
          </p:cNvGrpSpPr>
          <p:nvPr/>
        </p:nvGrpSpPr>
        <p:grpSpPr bwMode="auto">
          <a:xfrm>
            <a:off x="7657126" y="4701002"/>
            <a:ext cx="285036" cy="285091"/>
            <a:chOff x="0" y="0"/>
            <a:chExt cx="965499" cy="965499"/>
          </a:xfrm>
        </p:grpSpPr>
        <p:sp>
          <p:nvSpPr>
            <p:cNvPr id="32" name="AutoShape 17"/>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3" name="AutoShape 18"/>
            <p:cNvSpPr>
              <a:spLocks/>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4" name="Group 19"/>
          <p:cNvGrpSpPr>
            <a:grpSpLocks/>
          </p:cNvGrpSpPr>
          <p:nvPr/>
        </p:nvGrpSpPr>
        <p:grpSpPr bwMode="auto">
          <a:xfrm>
            <a:off x="8060277" y="4701002"/>
            <a:ext cx="285036" cy="285091"/>
            <a:chOff x="0" y="0"/>
            <a:chExt cx="965499" cy="965499"/>
          </a:xfrm>
        </p:grpSpPr>
        <p:sp>
          <p:nvSpPr>
            <p:cNvPr id="35" name="AutoShape 20"/>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6" name="AutoShape 21"/>
            <p:cNvSpPr>
              <a:spLocks/>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7" name="Group 22"/>
          <p:cNvGrpSpPr>
            <a:grpSpLocks/>
          </p:cNvGrpSpPr>
          <p:nvPr/>
        </p:nvGrpSpPr>
        <p:grpSpPr bwMode="auto">
          <a:xfrm>
            <a:off x="8463428" y="4701002"/>
            <a:ext cx="285036" cy="285091"/>
            <a:chOff x="0" y="0"/>
            <a:chExt cx="965499" cy="965499"/>
          </a:xfrm>
        </p:grpSpPr>
        <p:sp>
          <p:nvSpPr>
            <p:cNvPr id="38" name="AutoShape 23"/>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9" name="AutoShape 24"/>
            <p:cNvSpPr>
              <a:spLocks/>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spTree>
    <p:extLst>
      <p:ext uri="{BB962C8B-B14F-4D97-AF65-F5344CB8AC3E}">
        <p14:creationId xmlns:p14="http://schemas.microsoft.com/office/powerpoint/2010/main" val="3791603185"/>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ppt_x</p:attrName>
                                        </p:attrNameLst>
                                      </p:cBhvr>
                                      <p:tavLst>
                                        <p:tav tm="0">
                                          <p:val>
                                            <p:strVal val="#ppt_x+#ppt_w*1.125000"/>
                                          </p:val>
                                        </p:tav>
                                        <p:tav tm="100000">
                                          <p:val>
                                            <p:strVal val="#ppt_x"/>
                                          </p:val>
                                        </p:tav>
                                      </p:tavLst>
                                    </p:anim>
                                    <p:animEffect transition="in" filter="wipe(left)">
                                      <p:cBhvr>
                                        <p:cTn id="12" dur="500"/>
                                        <p:tgtEl>
                                          <p:spTgt spid="5"/>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20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40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1" grpId="0"/>
      <p:bldP spid="22" grpId="0"/>
      <p:bldP spid="24" grpId="0"/>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a:stretch>
            <a:fillRect/>
          </a:stretch>
        </p:blipFill>
        <p:spPr>
          <a:xfrm rot="10800000" flipH="1">
            <a:off x="5292080" y="457546"/>
            <a:ext cx="1523362" cy="52721"/>
          </a:xfrm>
          <a:prstGeom prst="rect">
            <a:avLst/>
          </a:prstGeom>
        </p:spPr>
      </p:pic>
      <p:sp>
        <p:nvSpPr>
          <p:cNvPr id="73" name="Rectangle 10"/>
          <p:cNvSpPr/>
          <p:nvPr/>
        </p:nvSpPr>
        <p:spPr>
          <a:xfrm>
            <a:off x="5406501" y="1203598"/>
            <a:ext cx="1107996" cy="646331"/>
          </a:xfrm>
          <a:prstGeom prst="rect">
            <a:avLst/>
          </a:prstGeom>
        </p:spPr>
        <p:txBody>
          <a:bodyPr wrap="none">
            <a:spAutoFit/>
          </a:bodyPr>
          <a:lstStyle/>
          <a:p>
            <a:r>
              <a:rPr lang="zh-CN" altLang="en-US" sz="3600" b="1" dirty="0" smtClean="0">
                <a:solidFill>
                  <a:schemeClr val="accent2"/>
                </a:solidFill>
                <a:latin typeface="微软雅黑" panose="020B0503020204020204" pitchFamily="34" charset="-122"/>
                <a:ea typeface="微软雅黑" panose="020B0503020204020204" pitchFamily="34" charset="-122"/>
              </a:rPr>
              <a:t>优势</a:t>
            </a:r>
            <a:endParaRPr lang="en-US" sz="3600" b="1" dirty="0">
              <a:solidFill>
                <a:schemeClr val="accent2"/>
              </a:solidFill>
              <a:latin typeface="微软雅黑" panose="020B0503020204020204" pitchFamily="34" charset="-122"/>
              <a:ea typeface="微软雅黑" panose="020B0503020204020204" pitchFamily="34" charset="-122"/>
            </a:endParaRPr>
          </a:p>
        </p:txBody>
      </p:sp>
      <p:sp>
        <p:nvSpPr>
          <p:cNvPr id="74" name="Rectangle 12"/>
          <p:cNvSpPr/>
          <p:nvPr/>
        </p:nvSpPr>
        <p:spPr>
          <a:xfrm>
            <a:off x="5406501" y="1849929"/>
            <a:ext cx="2696468" cy="79976"/>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75" name="Rectangle 19"/>
          <p:cNvSpPr/>
          <p:nvPr/>
        </p:nvSpPr>
        <p:spPr>
          <a:xfrm>
            <a:off x="5410749" y="2787774"/>
            <a:ext cx="1107996" cy="646331"/>
          </a:xfrm>
          <a:prstGeom prst="rect">
            <a:avLst/>
          </a:prstGeom>
        </p:spPr>
        <p:txBody>
          <a:bodyPr wrap="none">
            <a:spAutoFit/>
          </a:bodyPr>
          <a:lstStyle/>
          <a:p>
            <a:r>
              <a:rPr lang="zh-CN" altLang="en-US" sz="3600" b="1" dirty="0" smtClean="0">
                <a:solidFill>
                  <a:schemeClr val="accent5"/>
                </a:solidFill>
                <a:latin typeface="微软雅黑" panose="020B0503020204020204" pitchFamily="34" charset="-122"/>
                <a:ea typeface="微软雅黑" panose="020B0503020204020204" pitchFamily="34" charset="-122"/>
              </a:rPr>
              <a:t>劣势</a:t>
            </a:r>
            <a:endParaRPr lang="en-US" sz="3600" b="1" dirty="0">
              <a:solidFill>
                <a:schemeClr val="accent5"/>
              </a:solidFill>
              <a:latin typeface="微软雅黑" panose="020B0503020204020204" pitchFamily="34" charset="-122"/>
              <a:ea typeface="微软雅黑" panose="020B0503020204020204" pitchFamily="34" charset="-122"/>
            </a:endParaRPr>
          </a:p>
        </p:txBody>
      </p:sp>
      <p:sp>
        <p:nvSpPr>
          <p:cNvPr id="76" name="Rectangle 20"/>
          <p:cNvSpPr/>
          <p:nvPr/>
        </p:nvSpPr>
        <p:spPr>
          <a:xfrm>
            <a:off x="5410749" y="3434105"/>
            <a:ext cx="2696468" cy="79976"/>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grpSp>
        <p:nvGrpSpPr>
          <p:cNvPr id="2" name="组合 1"/>
          <p:cNvGrpSpPr/>
          <p:nvPr/>
        </p:nvGrpSpPr>
        <p:grpSpPr>
          <a:xfrm>
            <a:off x="3851920" y="1261489"/>
            <a:ext cx="1177280" cy="1177278"/>
            <a:chOff x="3851920" y="1538488"/>
            <a:chExt cx="1177280" cy="1177278"/>
          </a:xfrm>
        </p:grpSpPr>
        <p:grpSp>
          <p:nvGrpSpPr>
            <p:cNvPr id="87" name="组合 86"/>
            <p:cNvGrpSpPr/>
            <p:nvPr/>
          </p:nvGrpSpPr>
          <p:grpSpPr>
            <a:xfrm>
              <a:off x="3851920" y="1538488"/>
              <a:ext cx="1177280" cy="1177278"/>
              <a:chOff x="680580" y="1491630"/>
              <a:chExt cx="1479184" cy="1479182"/>
            </a:xfrm>
          </p:grpSpPr>
          <p:grpSp>
            <p:nvGrpSpPr>
              <p:cNvPr id="88" name="组合 87"/>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93" name="同心圆 9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4" name="椭圆 93"/>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Rectangle 273"/>
              <p:cNvSpPr>
                <a:spLocks noChangeArrowheads="1"/>
              </p:cNvSpPr>
              <p:nvPr/>
            </p:nvSpPr>
            <p:spPr bwMode="auto">
              <a:xfrm>
                <a:off x="1717555" y="2327320"/>
                <a:ext cx="1680" cy="168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sp>
          <p:nvSpPr>
            <p:cNvPr id="79" name="Freeform 29"/>
            <p:cNvSpPr>
              <a:spLocks noEditPoints="1"/>
            </p:cNvSpPr>
            <p:nvPr/>
          </p:nvSpPr>
          <p:spPr bwMode="auto">
            <a:xfrm>
              <a:off x="4173562" y="1876014"/>
              <a:ext cx="570884" cy="501825"/>
            </a:xfrm>
            <a:custGeom>
              <a:avLst/>
              <a:gdLst>
                <a:gd name="T0" fmla="*/ 465 w 508"/>
                <a:gd name="T1" fmla="*/ 149 h 447"/>
                <a:gd name="T2" fmla="*/ 402 w 508"/>
                <a:gd name="T3" fmla="*/ 149 h 447"/>
                <a:gd name="T4" fmla="*/ 382 w 508"/>
                <a:gd name="T5" fmla="*/ 128 h 447"/>
                <a:gd name="T6" fmla="*/ 381 w 508"/>
                <a:gd name="T7" fmla="*/ 106 h 447"/>
                <a:gd name="T8" fmla="*/ 402 w 508"/>
                <a:gd name="T9" fmla="*/ 64 h 447"/>
                <a:gd name="T10" fmla="*/ 402 w 508"/>
                <a:gd name="T11" fmla="*/ 43 h 447"/>
                <a:gd name="T12" fmla="*/ 361 w 508"/>
                <a:gd name="T13" fmla="*/ 0 h 447"/>
                <a:gd name="T14" fmla="*/ 340 w 508"/>
                <a:gd name="T15" fmla="*/ 0 h 447"/>
                <a:gd name="T16" fmla="*/ 298 w 508"/>
                <a:gd name="T17" fmla="*/ 42 h 447"/>
                <a:gd name="T18" fmla="*/ 170 w 508"/>
                <a:gd name="T19" fmla="*/ 213 h 447"/>
                <a:gd name="T20" fmla="*/ 170 w 508"/>
                <a:gd name="T21" fmla="*/ 191 h 447"/>
                <a:gd name="T22" fmla="*/ 148 w 508"/>
                <a:gd name="T23" fmla="*/ 170 h 447"/>
                <a:gd name="T24" fmla="*/ 23 w 508"/>
                <a:gd name="T25" fmla="*/ 170 h 447"/>
                <a:gd name="T26" fmla="*/ 1 w 508"/>
                <a:gd name="T27" fmla="*/ 191 h 447"/>
                <a:gd name="T28" fmla="*/ 1 w 508"/>
                <a:gd name="T29" fmla="*/ 423 h 447"/>
                <a:gd name="T30" fmla="*/ 22 w 508"/>
                <a:gd name="T31" fmla="*/ 444 h 447"/>
                <a:gd name="T32" fmla="*/ 148 w 508"/>
                <a:gd name="T33" fmla="*/ 445 h 447"/>
                <a:gd name="T34" fmla="*/ 170 w 508"/>
                <a:gd name="T35" fmla="*/ 423 h 447"/>
                <a:gd name="T36" fmla="*/ 170 w 508"/>
                <a:gd name="T37" fmla="*/ 402 h 447"/>
                <a:gd name="T38" fmla="*/ 212 w 508"/>
                <a:gd name="T39" fmla="*/ 401 h 447"/>
                <a:gd name="T40" fmla="*/ 255 w 508"/>
                <a:gd name="T41" fmla="*/ 425 h 447"/>
                <a:gd name="T42" fmla="*/ 277 w 508"/>
                <a:gd name="T43" fmla="*/ 444 h 447"/>
                <a:gd name="T44" fmla="*/ 445 w 508"/>
                <a:gd name="T45" fmla="*/ 444 h 447"/>
                <a:gd name="T46" fmla="*/ 508 w 508"/>
                <a:gd name="T47" fmla="*/ 381 h 447"/>
                <a:gd name="T48" fmla="*/ 508 w 508"/>
                <a:gd name="T49" fmla="*/ 192 h 447"/>
                <a:gd name="T50" fmla="*/ 465 w 508"/>
                <a:gd name="T51" fmla="*/ 149 h 447"/>
                <a:gd name="T52" fmla="*/ 487 w 508"/>
                <a:gd name="T53" fmla="*/ 381 h 447"/>
                <a:gd name="T54" fmla="*/ 445 w 508"/>
                <a:gd name="T55" fmla="*/ 423 h 447"/>
                <a:gd name="T56" fmla="*/ 297 w 508"/>
                <a:gd name="T57" fmla="*/ 423 h 447"/>
                <a:gd name="T58" fmla="*/ 276 w 508"/>
                <a:gd name="T59" fmla="*/ 405 h 447"/>
                <a:gd name="T60" fmla="*/ 256 w 508"/>
                <a:gd name="T61" fmla="*/ 380 h 447"/>
                <a:gd name="T62" fmla="*/ 169 w 508"/>
                <a:gd name="T63" fmla="*/ 381 h 447"/>
                <a:gd name="T64" fmla="*/ 169 w 508"/>
                <a:gd name="T65" fmla="*/ 232 h 447"/>
                <a:gd name="T66" fmla="*/ 275 w 508"/>
                <a:gd name="T67" fmla="*/ 149 h 447"/>
                <a:gd name="T68" fmla="*/ 326 w 508"/>
                <a:gd name="T69" fmla="*/ 43 h 447"/>
                <a:gd name="T70" fmla="*/ 352 w 508"/>
                <a:gd name="T71" fmla="*/ 21 h 447"/>
                <a:gd name="T72" fmla="*/ 382 w 508"/>
                <a:gd name="T73" fmla="*/ 42 h 447"/>
                <a:gd name="T74" fmla="*/ 382 w 508"/>
                <a:gd name="T75" fmla="*/ 65 h 447"/>
                <a:gd name="T76" fmla="*/ 361 w 508"/>
                <a:gd name="T77" fmla="*/ 106 h 447"/>
                <a:gd name="T78" fmla="*/ 361 w 508"/>
                <a:gd name="T79" fmla="*/ 129 h 447"/>
                <a:gd name="T80" fmla="*/ 402 w 508"/>
                <a:gd name="T81" fmla="*/ 171 h 447"/>
                <a:gd name="T82" fmla="*/ 446 w 508"/>
                <a:gd name="T83" fmla="*/ 170 h 447"/>
                <a:gd name="T84" fmla="*/ 487 w 508"/>
                <a:gd name="T85" fmla="*/ 212 h 447"/>
                <a:gd name="T86" fmla="*/ 487 w 508"/>
                <a:gd name="T87" fmla="*/ 3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8" h="447">
                  <a:moveTo>
                    <a:pt x="465" y="149"/>
                  </a:moveTo>
                  <a:cubicBezTo>
                    <a:pt x="402" y="149"/>
                    <a:pt x="402" y="149"/>
                    <a:pt x="402" y="149"/>
                  </a:cubicBezTo>
                  <a:cubicBezTo>
                    <a:pt x="402" y="149"/>
                    <a:pt x="382" y="149"/>
                    <a:pt x="382" y="128"/>
                  </a:cubicBezTo>
                  <a:cubicBezTo>
                    <a:pt x="382" y="128"/>
                    <a:pt x="381" y="118"/>
                    <a:pt x="381" y="106"/>
                  </a:cubicBezTo>
                  <a:cubicBezTo>
                    <a:pt x="381" y="93"/>
                    <a:pt x="402" y="84"/>
                    <a:pt x="402" y="64"/>
                  </a:cubicBezTo>
                  <a:cubicBezTo>
                    <a:pt x="402" y="44"/>
                    <a:pt x="402" y="43"/>
                    <a:pt x="402" y="43"/>
                  </a:cubicBezTo>
                  <a:cubicBezTo>
                    <a:pt x="402" y="43"/>
                    <a:pt x="404" y="0"/>
                    <a:pt x="361" y="0"/>
                  </a:cubicBezTo>
                  <a:cubicBezTo>
                    <a:pt x="350" y="0"/>
                    <a:pt x="344" y="0"/>
                    <a:pt x="340" y="0"/>
                  </a:cubicBezTo>
                  <a:cubicBezTo>
                    <a:pt x="340" y="0"/>
                    <a:pt x="310" y="6"/>
                    <a:pt x="298" y="42"/>
                  </a:cubicBezTo>
                  <a:cubicBezTo>
                    <a:pt x="285" y="78"/>
                    <a:pt x="233" y="213"/>
                    <a:pt x="170" y="213"/>
                  </a:cubicBezTo>
                  <a:cubicBezTo>
                    <a:pt x="170" y="191"/>
                    <a:pt x="170" y="191"/>
                    <a:pt x="170" y="191"/>
                  </a:cubicBezTo>
                  <a:cubicBezTo>
                    <a:pt x="170" y="191"/>
                    <a:pt x="169" y="170"/>
                    <a:pt x="148" y="170"/>
                  </a:cubicBezTo>
                  <a:cubicBezTo>
                    <a:pt x="23" y="170"/>
                    <a:pt x="23" y="170"/>
                    <a:pt x="23" y="170"/>
                  </a:cubicBezTo>
                  <a:cubicBezTo>
                    <a:pt x="23" y="170"/>
                    <a:pt x="1" y="171"/>
                    <a:pt x="1" y="191"/>
                  </a:cubicBezTo>
                  <a:cubicBezTo>
                    <a:pt x="1" y="423"/>
                    <a:pt x="1" y="423"/>
                    <a:pt x="1" y="423"/>
                  </a:cubicBezTo>
                  <a:cubicBezTo>
                    <a:pt x="1" y="423"/>
                    <a:pt x="0" y="444"/>
                    <a:pt x="22" y="444"/>
                  </a:cubicBezTo>
                  <a:cubicBezTo>
                    <a:pt x="25" y="444"/>
                    <a:pt x="148" y="445"/>
                    <a:pt x="148" y="445"/>
                  </a:cubicBezTo>
                  <a:cubicBezTo>
                    <a:pt x="148" y="445"/>
                    <a:pt x="170" y="443"/>
                    <a:pt x="170" y="423"/>
                  </a:cubicBezTo>
                  <a:cubicBezTo>
                    <a:pt x="170" y="402"/>
                    <a:pt x="170" y="402"/>
                    <a:pt x="170" y="402"/>
                  </a:cubicBezTo>
                  <a:cubicBezTo>
                    <a:pt x="212" y="401"/>
                    <a:pt x="212" y="401"/>
                    <a:pt x="212" y="401"/>
                  </a:cubicBezTo>
                  <a:cubicBezTo>
                    <a:pt x="212" y="401"/>
                    <a:pt x="247" y="403"/>
                    <a:pt x="255" y="425"/>
                  </a:cubicBezTo>
                  <a:cubicBezTo>
                    <a:pt x="263" y="447"/>
                    <a:pt x="277" y="444"/>
                    <a:pt x="277" y="444"/>
                  </a:cubicBezTo>
                  <a:cubicBezTo>
                    <a:pt x="445" y="444"/>
                    <a:pt x="445" y="444"/>
                    <a:pt x="445" y="444"/>
                  </a:cubicBezTo>
                  <a:cubicBezTo>
                    <a:pt x="445" y="444"/>
                    <a:pt x="508" y="445"/>
                    <a:pt x="508" y="381"/>
                  </a:cubicBezTo>
                  <a:cubicBezTo>
                    <a:pt x="508" y="192"/>
                    <a:pt x="508" y="192"/>
                    <a:pt x="508" y="192"/>
                  </a:cubicBezTo>
                  <a:cubicBezTo>
                    <a:pt x="508" y="192"/>
                    <a:pt x="508" y="149"/>
                    <a:pt x="465" y="149"/>
                  </a:cubicBezTo>
                  <a:close/>
                  <a:moveTo>
                    <a:pt x="487" y="381"/>
                  </a:moveTo>
                  <a:cubicBezTo>
                    <a:pt x="487" y="381"/>
                    <a:pt x="486" y="423"/>
                    <a:pt x="445" y="423"/>
                  </a:cubicBezTo>
                  <a:cubicBezTo>
                    <a:pt x="297" y="423"/>
                    <a:pt x="297" y="423"/>
                    <a:pt x="297" y="423"/>
                  </a:cubicBezTo>
                  <a:cubicBezTo>
                    <a:pt x="297" y="423"/>
                    <a:pt x="280" y="423"/>
                    <a:pt x="276" y="405"/>
                  </a:cubicBezTo>
                  <a:cubicBezTo>
                    <a:pt x="272" y="386"/>
                    <a:pt x="263" y="380"/>
                    <a:pt x="256" y="380"/>
                  </a:cubicBezTo>
                  <a:cubicBezTo>
                    <a:pt x="248" y="380"/>
                    <a:pt x="169" y="381"/>
                    <a:pt x="169" y="381"/>
                  </a:cubicBezTo>
                  <a:cubicBezTo>
                    <a:pt x="169" y="232"/>
                    <a:pt x="169" y="232"/>
                    <a:pt x="169" y="232"/>
                  </a:cubicBezTo>
                  <a:cubicBezTo>
                    <a:pt x="169" y="232"/>
                    <a:pt x="230" y="246"/>
                    <a:pt x="275" y="149"/>
                  </a:cubicBezTo>
                  <a:cubicBezTo>
                    <a:pt x="314" y="59"/>
                    <a:pt x="326" y="43"/>
                    <a:pt x="326" y="43"/>
                  </a:cubicBezTo>
                  <a:cubicBezTo>
                    <a:pt x="326" y="43"/>
                    <a:pt x="333" y="21"/>
                    <a:pt x="352" y="21"/>
                  </a:cubicBezTo>
                  <a:cubicBezTo>
                    <a:pt x="371" y="21"/>
                    <a:pt x="382" y="25"/>
                    <a:pt x="382" y="42"/>
                  </a:cubicBezTo>
                  <a:cubicBezTo>
                    <a:pt x="382" y="51"/>
                    <a:pt x="382" y="50"/>
                    <a:pt x="382" y="65"/>
                  </a:cubicBezTo>
                  <a:cubicBezTo>
                    <a:pt x="355" y="77"/>
                    <a:pt x="361" y="106"/>
                    <a:pt x="361" y="106"/>
                  </a:cubicBezTo>
                  <a:cubicBezTo>
                    <a:pt x="361" y="129"/>
                    <a:pt x="361" y="129"/>
                    <a:pt x="361" y="129"/>
                  </a:cubicBezTo>
                  <a:cubicBezTo>
                    <a:pt x="361" y="172"/>
                    <a:pt x="402" y="171"/>
                    <a:pt x="402" y="171"/>
                  </a:cubicBezTo>
                  <a:cubicBezTo>
                    <a:pt x="446" y="170"/>
                    <a:pt x="446" y="170"/>
                    <a:pt x="446" y="170"/>
                  </a:cubicBezTo>
                  <a:cubicBezTo>
                    <a:pt x="446" y="170"/>
                    <a:pt x="487" y="168"/>
                    <a:pt x="487" y="212"/>
                  </a:cubicBezTo>
                  <a:lnTo>
                    <a:pt x="487" y="381"/>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851920" y="2798807"/>
            <a:ext cx="1177280" cy="1177278"/>
            <a:chOff x="3851920" y="3075806"/>
            <a:chExt cx="1177280" cy="1177278"/>
          </a:xfrm>
        </p:grpSpPr>
        <p:grpSp>
          <p:nvGrpSpPr>
            <p:cNvPr id="95" name="组合 94"/>
            <p:cNvGrpSpPr/>
            <p:nvPr/>
          </p:nvGrpSpPr>
          <p:grpSpPr>
            <a:xfrm>
              <a:off x="3851920" y="3075806"/>
              <a:ext cx="1177280" cy="1177278"/>
              <a:chOff x="680580" y="1491630"/>
              <a:chExt cx="1479184" cy="1479182"/>
            </a:xfrm>
          </p:grpSpPr>
          <p:grpSp>
            <p:nvGrpSpPr>
              <p:cNvPr id="96" name="组合 95"/>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98" name="同心圆 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9" name="椭圆 98"/>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7" name="Rectangle 273"/>
              <p:cNvSpPr>
                <a:spLocks noChangeArrowheads="1"/>
              </p:cNvSpPr>
              <p:nvPr/>
            </p:nvSpPr>
            <p:spPr bwMode="auto">
              <a:xfrm>
                <a:off x="1717555" y="2327320"/>
                <a:ext cx="1680" cy="168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sp>
          <p:nvSpPr>
            <p:cNvPr id="82" name="Freeform 29"/>
            <p:cNvSpPr>
              <a:spLocks noEditPoints="1"/>
            </p:cNvSpPr>
            <p:nvPr/>
          </p:nvSpPr>
          <p:spPr bwMode="auto">
            <a:xfrm flipV="1">
              <a:off x="4173562" y="3484651"/>
              <a:ext cx="570884" cy="501825"/>
            </a:xfrm>
            <a:custGeom>
              <a:avLst/>
              <a:gdLst>
                <a:gd name="T0" fmla="*/ 465 w 508"/>
                <a:gd name="T1" fmla="*/ 149 h 447"/>
                <a:gd name="T2" fmla="*/ 402 w 508"/>
                <a:gd name="T3" fmla="*/ 149 h 447"/>
                <a:gd name="T4" fmla="*/ 382 w 508"/>
                <a:gd name="T5" fmla="*/ 128 h 447"/>
                <a:gd name="T6" fmla="*/ 381 w 508"/>
                <a:gd name="T7" fmla="*/ 106 h 447"/>
                <a:gd name="T8" fmla="*/ 402 w 508"/>
                <a:gd name="T9" fmla="*/ 64 h 447"/>
                <a:gd name="T10" fmla="*/ 402 w 508"/>
                <a:gd name="T11" fmla="*/ 43 h 447"/>
                <a:gd name="T12" fmla="*/ 361 w 508"/>
                <a:gd name="T13" fmla="*/ 0 h 447"/>
                <a:gd name="T14" fmla="*/ 340 w 508"/>
                <a:gd name="T15" fmla="*/ 0 h 447"/>
                <a:gd name="T16" fmla="*/ 298 w 508"/>
                <a:gd name="T17" fmla="*/ 42 h 447"/>
                <a:gd name="T18" fmla="*/ 170 w 508"/>
                <a:gd name="T19" fmla="*/ 213 h 447"/>
                <a:gd name="T20" fmla="*/ 170 w 508"/>
                <a:gd name="T21" fmla="*/ 191 h 447"/>
                <a:gd name="T22" fmla="*/ 148 w 508"/>
                <a:gd name="T23" fmla="*/ 170 h 447"/>
                <a:gd name="T24" fmla="*/ 23 w 508"/>
                <a:gd name="T25" fmla="*/ 170 h 447"/>
                <a:gd name="T26" fmla="*/ 1 w 508"/>
                <a:gd name="T27" fmla="*/ 191 h 447"/>
                <a:gd name="T28" fmla="*/ 1 w 508"/>
                <a:gd name="T29" fmla="*/ 423 h 447"/>
                <a:gd name="T30" fmla="*/ 22 w 508"/>
                <a:gd name="T31" fmla="*/ 444 h 447"/>
                <a:gd name="T32" fmla="*/ 148 w 508"/>
                <a:gd name="T33" fmla="*/ 445 h 447"/>
                <a:gd name="T34" fmla="*/ 170 w 508"/>
                <a:gd name="T35" fmla="*/ 423 h 447"/>
                <a:gd name="T36" fmla="*/ 170 w 508"/>
                <a:gd name="T37" fmla="*/ 402 h 447"/>
                <a:gd name="T38" fmla="*/ 212 w 508"/>
                <a:gd name="T39" fmla="*/ 401 h 447"/>
                <a:gd name="T40" fmla="*/ 255 w 508"/>
                <a:gd name="T41" fmla="*/ 425 h 447"/>
                <a:gd name="T42" fmla="*/ 277 w 508"/>
                <a:gd name="T43" fmla="*/ 444 h 447"/>
                <a:gd name="T44" fmla="*/ 445 w 508"/>
                <a:gd name="T45" fmla="*/ 444 h 447"/>
                <a:gd name="T46" fmla="*/ 508 w 508"/>
                <a:gd name="T47" fmla="*/ 381 h 447"/>
                <a:gd name="T48" fmla="*/ 508 w 508"/>
                <a:gd name="T49" fmla="*/ 192 h 447"/>
                <a:gd name="T50" fmla="*/ 465 w 508"/>
                <a:gd name="T51" fmla="*/ 149 h 447"/>
                <a:gd name="T52" fmla="*/ 487 w 508"/>
                <a:gd name="T53" fmla="*/ 381 h 447"/>
                <a:gd name="T54" fmla="*/ 445 w 508"/>
                <a:gd name="T55" fmla="*/ 423 h 447"/>
                <a:gd name="T56" fmla="*/ 297 w 508"/>
                <a:gd name="T57" fmla="*/ 423 h 447"/>
                <a:gd name="T58" fmla="*/ 276 w 508"/>
                <a:gd name="T59" fmla="*/ 405 h 447"/>
                <a:gd name="T60" fmla="*/ 256 w 508"/>
                <a:gd name="T61" fmla="*/ 380 h 447"/>
                <a:gd name="T62" fmla="*/ 169 w 508"/>
                <a:gd name="T63" fmla="*/ 381 h 447"/>
                <a:gd name="T64" fmla="*/ 169 w 508"/>
                <a:gd name="T65" fmla="*/ 232 h 447"/>
                <a:gd name="T66" fmla="*/ 275 w 508"/>
                <a:gd name="T67" fmla="*/ 149 h 447"/>
                <a:gd name="T68" fmla="*/ 326 w 508"/>
                <a:gd name="T69" fmla="*/ 43 h 447"/>
                <a:gd name="T70" fmla="*/ 352 w 508"/>
                <a:gd name="T71" fmla="*/ 21 h 447"/>
                <a:gd name="T72" fmla="*/ 382 w 508"/>
                <a:gd name="T73" fmla="*/ 42 h 447"/>
                <a:gd name="T74" fmla="*/ 382 w 508"/>
                <a:gd name="T75" fmla="*/ 65 h 447"/>
                <a:gd name="T76" fmla="*/ 361 w 508"/>
                <a:gd name="T77" fmla="*/ 106 h 447"/>
                <a:gd name="T78" fmla="*/ 361 w 508"/>
                <a:gd name="T79" fmla="*/ 129 h 447"/>
                <a:gd name="T80" fmla="*/ 402 w 508"/>
                <a:gd name="T81" fmla="*/ 171 h 447"/>
                <a:gd name="T82" fmla="*/ 446 w 508"/>
                <a:gd name="T83" fmla="*/ 170 h 447"/>
                <a:gd name="T84" fmla="*/ 487 w 508"/>
                <a:gd name="T85" fmla="*/ 212 h 447"/>
                <a:gd name="T86" fmla="*/ 487 w 508"/>
                <a:gd name="T87" fmla="*/ 3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8" h="447">
                  <a:moveTo>
                    <a:pt x="465" y="149"/>
                  </a:moveTo>
                  <a:cubicBezTo>
                    <a:pt x="402" y="149"/>
                    <a:pt x="402" y="149"/>
                    <a:pt x="402" y="149"/>
                  </a:cubicBezTo>
                  <a:cubicBezTo>
                    <a:pt x="402" y="149"/>
                    <a:pt x="382" y="149"/>
                    <a:pt x="382" y="128"/>
                  </a:cubicBezTo>
                  <a:cubicBezTo>
                    <a:pt x="382" y="128"/>
                    <a:pt x="381" y="118"/>
                    <a:pt x="381" y="106"/>
                  </a:cubicBezTo>
                  <a:cubicBezTo>
                    <a:pt x="381" y="93"/>
                    <a:pt x="402" y="84"/>
                    <a:pt x="402" y="64"/>
                  </a:cubicBezTo>
                  <a:cubicBezTo>
                    <a:pt x="402" y="44"/>
                    <a:pt x="402" y="43"/>
                    <a:pt x="402" y="43"/>
                  </a:cubicBezTo>
                  <a:cubicBezTo>
                    <a:pt x="402" y="43"/>
                    <a:pt x="404" y="0"/>
                    <a:pt x="361" y="0"/>
                  </a:cubicBezTo>
                  <a:cubicBezTo>
                    <a:pt x="350" y="0"/>
                    <a:pt x="344" y="0"/>
                    <a:pt x="340" y="0"/>
                  </a:cubicBezTo>
                  <a:cubicBezTo>
                    <a:pt x="340" y="0"/>
                    <a:pt x="310" y="6"/>
                    <a:pt x="298" y="42"/>
                  </a:cubicBezTo>
                  <a:cubicBezTo>
                    <a:pt x="285" y="78"/>
                    <a:pt x="233" y="213"/>
                    <a:pt x="170" y="213"/>
                  </a:cubicBezTo>
                  <a:cubicBezTo>
                    <a:pt x="170" y="191"/>
                    <a:pt x="170" y="191"/>
                    <a:pt x="170" y="191"/>
                  </a:cubicBezTo>
                  <a:cubicBezTo>
                    <a:pt x="170" y="191"/>
                    <a:pt x="169" y="170"/>
                    <a:pt x="148" y="170"/>
                  </a:cubicBezTo>
                  <a:cubicBezTo>
                    <a:pt x="23" y="170"/>
                    <a:pt x="23" y="170"/>
                    <a:pt x="23" y="170"/>
                  </a:cubicBezTo>
                  <a:cubicBezTo>
                    <a:pt x="23" y="170"/>
                    <a:pt x="1" y="171"/>
                    <a:pt x="1" y="191"/>
                  </a:cubicBezTo>
                  <a:cubicBezTo>
                    <a:pt x="1" y="423"/>
                    <a:pt x="1" y="423"/>
                    <a:pt x="1" y="423"/>
                  </a:cubicBezTo>
                  <a:cubicBezTo>
                    <a:pt x="1" y="423"/>
                    <a:pt x="0" y="444"/>
                    <a:pt x="22" y="444"/>
                  </a:cubicBezTo>
                  <a:cubicBezTo>
                    <a:pt x="25" y="444"/>
                    <a:pt x="148" y="445"/>
                    <a:pt x="148" y="445"/>
                  </a:cubicBezTo>
                  <a:cubicBezTo>
                    <a:pt x="148" y="445"/>
                    <a:pt x="170" y="443"/>
                    <a:pt x="170" y="423"/>
                  </a:cubicBezTo>
                  <a:cubicBezTo>
                    <a:pt x="170" y="402"/>
                    <a:pt x="170" y="402"/>
                    <a:pt x="170" y="402"/>
                  </a:cubicBezTo>
                  <a:cubicBezTo>
                    <a:pt x="212" y="401"/>
                    <a:pt x="212" y="401"/>
                    <a:pt x="212" y="401"/>
                  </a:cubicBezTo>
                  <a:cubicBezTo>
                    <a:pt x="212" y="401"/>
                    <a:pt x="247" y="403"/>
                    <a:pt x="255" y="425"/>
                  </a:cubicBezTo>
                  <a:cubicBezTo>
                    <a:pt x="263" y="447"/>
                    <a:pt x="277" y="444"/>
                    <a:pt x="277" y="444"/>
                  </a:cubicBezTo>
                  <a:cubicBezTo>
                    <a:pt x="445" y="444"/>
                    <a:pt x="445" y="444"/>
                    <a:pt x="445" y="444"/>
                  </a:cubicBezTo>
                  <a:cubicBezTo>
                    <a:pt x="445" y="444"/>
                    <a:pt x="508" y="445"/>
                    <a:pt x="508" y="381"/>
                  </a:cubicBezTo>
                  <a:cubicBezTo>
                    <a:pt x="508" y="192"/>
                    <a:pt x="508" y="192"/>
                    <a:pt x="508" y="192"/>
                  </a:cubicBezTo>
                  <a:cubicBezTo>
                    <a:pt x="508" y="192"/>
                    <a:pt x="508" y="149"/>
                    <a:pt x="465" y="149"/>
                  </a:cubicBezTo>
                  <a:close/>
                  <a:moveTo>
                    <a:pt x="487" y="381"/>
                  </a:moveTo>
                  <a:cubicBezTo>
                    <a:pt x="487" y="381"/>
                    <a:pt x="486" y="423"/>
                    <a:pt x="445" y="423"/>
                  </a:cubicBezTo>
                  <a:cubicBezTo>
                    <a:pt x="297" y="423"/>
                    <a:pt x="297" y="423"/>
                    <a:pt x="297" y="423"/>
                  </a:cubicBezTo>
                  <a:cubicBezTo>
                    <a:pt x="297" y="423"/>
                    <a:pt x="280" y="423"/>
                    <a:pt x="276" y="405"/>
                  </a:cubicBezTo>
                  <a:cubicBezTo>
                    <a:pt x="272" y="386"/>
                    <a:pt x="263" y="380"/>
                    <a:pt x="256" y="380"/>
                  </a:cubicBezTo>
                  <a:cubicBezTo>
                    <a:pt x="248" y="380"/>
                    <a:pt x="169" y="381"/>
                    <a:pt x="169" y="381"/>
                  </a:cubicBezTo>
                  <a:cubicBezTo>
                    <a:pt x="169" y="232"/>
                    <a:pt x="169" y="232"/>
                    <a:pt x="169" y="232"/>
                  </a:cubicBezTo>
                  <a:cubicBezTo>
                    <a:pt x="169" y="232"/>
                    <a:pt x="230" y="246"/>
                    <a:pt x="275" y="149"/>
                  </a:cubicBezTo>
                  <a:cubicBezTo>
                    <a:pt x="314" y="59"/>
                    <a:pt x="326" y="43"/>
                    <a:pt x="326" y="43"/>
                  </a:cubicBezTo>
                  <a:cubicBezTo>
                    <a:pt x="326" y="43"/>
                    <a:pt x="333" y="21"/>
                    <a:pt x="352" y="21"/>
                  </a:cubicBezTo>
                  <a:cubicBezTo>
                    <a:pt x="371" y="21"/>
                    <a:pt x="382" y="25"/>
                    <a:pt x="382" y="42"/>
                  </a:cubicBezTo>
                  <a:cubicBezTo>
                    <a:pt x="382" y="51"/>
                    <a:pt x="382" y="50"/>
                    <a:pt x="382" y="65"/>
                  </a:cubicBezTo>
                  <a:cubicBezTo>
                    <a:pt x="355" y="77"/>
                    <a:pt x="361" y="106"/>
                    <a:pt x="361" y="106"/>
                  </a:cubicBezTo>
                  <a:cubicBezTo>
                    <a:pt x="361" y="129"/>
                    <a:pt x="361" y="129"/>
                    <a:pt x="361" y="129"/>
                  </a:cubicBezTo>
                  <a:cubicBezTo>
                    <a:pt x="361" y="172"/>
                    <a:pt x="402" y="171"/>
                    <a:pt x="402" y="171"/>
                  </a:cubicBezTo>
                  <a:cubicBezTo>
                    <a:pt x="446" y="170"/>
                    <a:pt x="446" y="170"/>
                    <a:pt x="446" y="170"/>
                  </a:cubicBezTo>
                  <a:cubicBezTo>
                    <a:pt x="446" y="170"/>
                    <a:pt x="487" y="168"/>
                    <a:pt x="487" y="212"/>
                  </a:cubicBezTo>
                  <a:lnTo>
                    <a:pt x="487" y="381"/>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sp>
        <p:nvSpPr>
          <p:cNvPr id="83" name="TextBox 82"/>
          <p:cNvSpPr txBox="1"/>
          <p:nvPr/>
        </p:nvSpPr>
        <p:spPr>
          <a:xfrm>
            <a:off x="5411229" y="1980091"/>
            <a:ext cx="2779807" cy="923330"/>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微软雅黑" pitchFamily="34" charset="-122"/>
                <a:ea typeface="微软雅黑" panose="020B0503020204020204" pitchFamily="34" charset="-122"/>
              </a:rPr>
              <a:t>单击此处添加文本单击此处添加文本</a:t>
            </a:r>
            <a:endParaRPr lang="en-US" altLang="zh-CN" sz="1200" dirty="0" smtClean="0">
              <a:solidFill>
                <a:schemeClr val="tx1">
                  <a:lumMod val="75000"/>
                  <a:lumOff val="25000"/>
                </a:schemeClr>
              </a:solidFill>
              <a:latin typeface="微软雅黑" pitchFamily="34" charset="-122"/>
              <a:ea typeface="微软雅黑" panose="020B0503020204020204" pitchFamily="34" charset="-122"/>
            </a:endParaRPr>
          </a:p>
          <a:p>
            <a:pPr>
              <a:lnSpc>
                <a:spcPct val="150000"/>
              </a:lnSpc>
            </a:pPr>
            <a:r>
              <a:rPr lang="zh-CN" altLang="en-US" sz="1200" dirty="0" smtClean="0">
                <a:solidFill>
                  <a:schemeClr val="tx1">
                    <a:lumMod val="75000"/>
                    <a:lumOff val="25000"/>
                  </a:schemeClr>
                </a:solidFill>
                <a:latin typeface="微软雅黑" pitchFamily="34" charset="-122"/>
                <a:ea typeface="微软雅黑" panose="020B0503020204020204" pitchFamily="34" charset="-122"/>
              </a:rPr>
              <a:t>单击此处添加</a:t>
            </a:r>
            <a:r>
              <a:rPr lang="zh-CN" altLang="en-US" sz="1200" dirty="0">
                <a:solidFill>
                  <a:schemeClr val="tx1">
                    <a:lumMod val="75000"/>
                    <a:lumOff val="25000"/>
                  </a:schemeClr>
                </a:solidFill>
                <a:latin typeface="微软雅黑" pitchFamily="34" charset="-122"/>
                <a:ea typeface="微软雅黑" panose="020B0503020204020204" pitchFamily="34" charset="-122"/>
              </a:rPr>
              <a:t>文本单击此处添加</a:t>
            </a:r>
            <a:r>
              <a:rPr lang="zh-CN" altLang="en-US" sz="1200" dirty="0" smtClean="0">
                <a:solidFill>
                  <a:schemeClr val="tx1">
                    <a:lumMod val="75000"/>
                    <a:lumOff val="25000"/>
                  </a:schemeClr>
                </a:solidFill>
                <a:latin typeface="微软雅黑" pitchFamily="34" charset="-122"/>
                <a:ea typeface="微软雅黑" panose="020B0503020204020204" pitchFamily="34" charset="-122"/>
              </a:rPr>
              <a:t>文本</a:t>
            </a:r>
            <a:endParaRPr lang="en-US" altLang="zh-CN" sz="1200" dirty="0" smtClean="0">
              <a:solidFill>
                <a:schemeClr val="tx1">
                  <a:lumMod val="75000"/>
                  <a:lumOff val="25000"/>
                </a:schemeClr>
              </a:solidFill>
              <a:latin typeface="微软雅黑" pitchFamily="34" charset="-122"/>
              <a:ea typeface="微软雅黑" panose="020B0503020204020204" pitchFamily="34" charset="-122"/>
            </a:endParaRPr>
          </a:p>
          <a:p>
            <a:pPr>
              <a:lnSpc>
                <a:spcPct val="150000"/>
              </a:lnSpc>
            </a:pPr>
            <a:endParaRPr lang="en-US" altLang="zh-CN" sz="1200" dirty="0">
              <a:solidFill>
                <a:schemeClr val="tx1">
                  <a:lumMod val="75000"/>
                  <a:lumOff val="25000"/>
                </a:schemeClr>
              </a:solidFill>
              <a:latin typeface="微软雅黑" pitchFamily="34" charset="-122"/>
              <a:ea typeface="微软雅黑" panose="020B0503020204020204" pitchFamily="34" charset="-122"/>
            </a:endParaRPr>
          </a:p>
        </p:txBody>
      </p:sp>
      <p:sp>
        <p:nvSpPr>
          <p:cNvPr id="84" name="TextBox 83"/>
          <p:cNvSpPr txBox="1"/>
          <p:nvPr/>
        </p:nvSpPr>
        <p:spPr>
          <a:xfrm>
            <a:off x="5426649" y="3592636"/>
            <a:ext cx="2779807" cy="646331"/>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微软雅黑" pitchFamily="34" charset="-122"/>
                <a:ea typeface="微软雅黑" panose="020B0503020204020204" pitchFamily="34" charset="-122"/>
              </a:rPr>
              <a:t>单击此处添加文本单击此处添加文本</a:t>
            </a:r>
            <a:endParaRPr lang="en-US" altLang="zh-CN" sz="1200" dirty="0">
              <a:solidFill>
                <a:schemeClr val="tx1">
                  <a:lumMod val="75000"/>
                  <a:lumOff val="25000"/>
                </a:schemeClr>
              </a:solidFill>
              <a:latin typeface="微软雅黑" pitchFamily="34" charset="-122"/>
              <a:ea typeface="微软雅黑" panose="020B0503020204020204" pitchFamily="34" charset="-122"/>
            </a:endParaRPr>
          </a:p>
          <a:p>
            <a:pPr>
              <a:lnSpc>
                <a:spcPct val="150000"/>
              </a:lnSpc>
            </a:pPr>
            <a:r>
              <a:rPr lang="zh-CN" altLang="en-US" sz="1200" dirty="0">
                <a:solidFill>
                  <a:schemeClr val="tx1">
                    <a:lumMod val="75000"/>
                    <a:lumOff val="25000"/>
                  </a:schemeClr>
                </a:solidFill>
                <a:latin typeface="微软雅黑" pitchFamily="34" charset="-122"/>
                <a:ea typeface="微软雅黑" panose="020B0503020204020204" pitchFamily="34" charset="-122"/>
              </a:rPr>
              <a:t>单击此处添加文本单击此处添加</a:t>
            </a:r>
            <a:r>
              <a:rPr lang="zh-CN" altLang="en-US" sz="1200" dirty="0" smtClean="0">
                <a:solidFill>
                  <a:schemeClr val="tx1">
                    <a:lumMod val="75000"/>
                    <a:lumOff val="25000"/>
                  </a:schemeClr>
                </a:solidFill>
                <a:latin typeface="微软雅黑" pitchFamily="34" charset="-122"/>
                <a:ea typeface="微软雅黑" panose="020B0503020204020204" pitchFamily="34" charset="-122"/>
              </a:rPr>
              <a:t>文本</a:t>
            </a:r>
            <a:endParaRPr lang="en-US" altLang="zh-CN" sz="1200" dirty="0">
              <a:solidFill>
                <a:schemeClr val="tx1">
                  <a:lumMod val="75000"/>
                  <a:lumOff val="25000"/>
                </a:schemeClr>
              </a:solidFill>
              <a:latin typeface="微软雅黑" pitchFamily="34" charset="-122"/>
              <a:ea typeface="微软雅黑" panose="020B0503020204020204" pitchFamily="34" charset="-122"/>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7132" y="1203598"/>
            <a:ext cx="2232359" cy="28955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p:tgtEl>
                                          <p:spTgt spid="2"/>
                                        </p:tgtEl>
                                        <p:attrNameLst>
                                          <p:attrName>ppt_y</p:attrName>
                                        </p:attrNameLst>
                                      </p:cBhvr>
                                      <p:tavLst>
                                        <p:tav tm="0">
                                          <p:val>
                                            <p:strVal val="#ppt_y+#ppt_h*1.125000"/>
                                          </p:val>
                                        </p:tav>
                                        <p:tav tm="100000">
                                          <p:val>
                                            <p:strVal val="#ppt_y"/>
                                          </p:val>
                                        </p:tav>
                                      </p:tavLst>
                                    </p:anim>
                                    <p:animEffect transition="in" filter="wipe(up)">
                                      <p:cBhvr>
                                        <p:cTn id="15" dur="500"/>
                                        <p:tgtEl>
                                          <p:spTgt spid="2"/>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500"/>
                                        <p:tgtEl>
                                          <p:spTgt spid="7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wipe(left)">
                                      <p:cBhvr>
                                        <p:cTn id="24" dur="500"/>
                                        <p:tgtEl>
                                          <p:spTgt spid="7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fade">
                                      <p:cBhvr>
                                        <p:cTn id="28" dur="500"/>
                                        <p:tgtEl>
                                          <p:spTgt spid="8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1"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p:tgtEl>
                                          <p:spTgt spid="3"/>
                                        </p:tgtEl>
                                        <p:attrNameLst>
                                          <p:attrName>ppt_y</p:attrName>
                                        </p:attrNameLst>
                                      </p:cBhvr>
                                      <p:tavLst>
                                        <p:tav tm="0">
                                          <p:val>
                                            <p:strVal val="#ppt_y-#ppt_h*1.125000"/>
                                          </p:val>
                                        </p:tav>
                                        <p:tav tm="100000">
                                          <p:val>
                                            <p:strVal val="#ppt_y"/>
                                          </p:val>
                                        </p:tav>
                                      </p:tavLst>
                                    </p:anim>
                                    <p:animEffect transition="in" filter="wipe(down)">
                                      <p:cBhvr>
                                        <p:cTn id="34" dur="500"/>
                                        <p:tgtEl>
                                          <p:spTgt spid="3"/>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fade">
                                      <p:cBhvr>
                                        <p:cTn id="38" dur="500"/>
                                        <p:tgtEl>
                                          <p:spTgt spid="7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wipe(left)">
                                      <p:cBhvr>
                                        <p:cTn id="41" dur="500"/>
                                        <p:tgtEl>
                                          <p:spTgt spid="76"/>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84"/>
                                        </p:tgtEl>
                                        <p:attrNameLst>
                                          <p:attrName>style.visibility</p:attrName>
                                        </p:attrNameLst>
                                      </p:cBhvr>
                                      <p:to>
                                        <p:strVal val="visible"/>
                                      </p:to>
                                    </p:set>
                                    <p:animEffect transition="in" filter="fade">
                                      <p:cBhvr>
                                        <p:cTn id="4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animBg="1"/>
      <p:bldP spid="75" grpId="0"/>
      <p:bldP spid="76" grpId="0" animBg="1"/>
      <p:bldP spid="83" grpId="0"/>
      <p:bldP spid="8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a:stretch>
            <a:fillRect/>
          </a:stretch>
        </p:blipFill>
        <p:spPr>
          <a:xfrm rot="10800000" flipH="1">
            <a:off x="5292080" y="457546"/>
            <a:ext cx="1523362" cy="52721"/>
          </a:xfrm>
          <a:prstGeom prst="rect">
            <a:avLst/>
          </a:prstGeom>
        </p:spPr>
      </p:pic>
      <p:sp>
        <p:nvSpPr>
          <p:cNvPr id="19" name="Rectangle 10"/>
          <p:cNvSpPr/>
          <p:nvPr/>
        </p:nvSpPr>
        <p:spPr>
          <a:xfrm>
            <a:off x="2867585" y="3435846"/>
            <a:ext cx="1415772" cy="461665"/>
          </a:xfrm>
          <a:prstGeom prst="rect">
            <a:avLst/>
          </a:prstGeom>
        </p:spPr>
        <p:txBody>
          <a:bodyPr wrap="none">
            <a:spAutoFit/>
          </a:bodyPr>
          <a:lstStyle/>
          <a:p>
            <a:r>
              <a:rPr lang="zh-CN" altLang="en-US" sz="2400" b="1" dirty="0" smtClean="0">
                <a:solidFill>
                  <a:schemeClr val="accent2"/>
                </a:solidFill>
                <a:latin typeface="微软雅黑" panose="020B0503020204020204" pitchFamily="34" charset="-122"/>
                <a:ea typeface="微软雅黑" panose="020B0503020204020204" pitchFamily="34" charset="-122"/>
              </a:rPr>
              <a:t>填加标题</a:t>
            </a:r>
            <a:endParaRPr lang="en-US" sz="2400" b="1" dirty="0">
              <a:solidFill>
                <a:schemeClr val="accent2"/>
              </a:solidFill>
              <a:latin typeface="微软雅黑" panose="020B0503020204020204" pitchFamily="34" charset="-122"/>
              <a:ea typeface="微软雅黑" panose="020B0503020204020204" pitchFamily="34" charset="-122"/>
            </a:endParaRPr>
          </a:p>
        </p:txBody>
      </p:sp>
      <p:sp>
        <p:nvSpPr>
          <p:cNvPr id="20" name="Rectangle 12"/>
          <p:cNvSpPr/>
          <p:nvPr/>
        </p:nvSpPr>
        <p:spPr>
          <a:xfrm>
            <a:off x="2981771" y="3968912"/>
            <a:ext cx="2448272" cy="72615"/>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21" name="TextBox 20"/>
          <p:cNvSpPr txBox="1"/>
          <p:nvPr/>
        </p:nvSpPr>
        <p:spPr>
          <a:xfrm>
            <a:off x="2872313" y="4033976"/>
            <a:ext cx="2779807" cy="923330"/>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微软雅黑" pitchFamily="34" charset="-122"/>
                <a:ea typeface="微软雅黑" panose="020B0503020204020204" pitchFamily="34" charset="-122"/>
              </a:rPr>
              <a:t>单击此处添加文本单击此处添加文本</a:t>
            </a:r>
            <a:endParaRPr lang="en-US" altLang="zh-CN" sz="1200" dirty="0" smtClean="0">
              <a:solidFill>
                <a:schemeClr val="tx1">
                  <a:lumMod val="75000"/>
                  <a:lumOff val="25000"/>
                </a:schemeClr>
              </a:solidFill>
              <a:latin typeface="微软雅黑" pitchFamily="34" charset="-122"/>
              <a:ea typeface="微软雅黑" panose="020B0503020204020204" pitchFamily="34" charset="-122"/>
            </a:endParaRPr>
          </a:p>
          <a:p>
            <a:pPr>
              <a:lnSpc>
                <a:spcPct val="150000"/>
              </a:lnSpc>
            </a:pPr>
            <a:r>
              <a:rPr lang="zh-CN" altLang="en-US" sz="1200" dirty="0">
                <a:solidFill>
                  <a:schemeClr val="tx1">
                    <a:lumMod val="75000"/>
                    <a:lumOff val="25000"/>
                  </a:schemeClr>
                </a:solidFill>
                <a:latin typeface="微软雅黑" pitchFamily="34" charset="-122"/>
                <a:ea typeface="微软雅黑" panose="020B0503020204020204" pitchFamily="34" charset="-122"/>
              </a:rPr>
              <a:t>单击此处添加文本单击此处添加文本</a:t>
            </a:r>
            <a:endParaRPr lang="en-US" altLang="zh-CN" sz="1200" dirty="0">
              <a:solidFill>
                <a:schemeClr val="tx1">
                  <a:lumMod val="75000"/>
                  <a:lumOff val="25000"/>
                </a:schemeClr>
              </a:solidFill>
              <a:latin typeface="微软雅黑" pitchFamily="34" charset="-122"/>
              <a:ea typeface="微软雅黑" panose="020B0503020204020204" pitchFamily="34" charset="-122"/>
            </a:endParaRPr>
          </a:p>
          <a:p>
            <a:pPr>
              <a:lnSpc>
                <a:spcPct val="150000"/>
              </a:lnSpc>
            </a:pPr>
            <a:endParaRPr lang="en-US" altLang="zh-CN" sz="1200" dirty="0" smtClean="0">
              <a:solidFill>
                <a:schemeClr val="tx1">
                  <a:lumMod val="75000"/>
                  <a:lumOff val="25000"/>
                </a:schemeClr>
              </a:solidFill>
              <a:latin typeface="微软雅黑" pitchFamily="34" charset="-122"/>
              <a:ea typeface="微软雅黑" panose="020B0503020204020204" pitchFamily="34" charset="-122"/>
            </a:endParaRPr>
          </a:p>
        </p:txBody>
      </p:sp>
      <p:grpSp>
        <p:nvGrpSpPr>
          <p:cNvPr id="27" name="组合 26"/>
          <p:cNvGrpSpPr/>
          <p:nvPr/>
        </p:nvGrpSpPr>
        <p:grpSpPr>
          <a:xfrm rot="5400000">
            <a:off x="2842935" y="1661092"/>
            <a:ext cx="1883478" cy="1449684"/>
            <a:chOff x="5027106" y="2345385"/>
            <a:chExt cx="1172844" cy="902720"/>
          </a:xfrm>
        </p:grpSpPr>
        <p:grpSp>
          <p:nvGrpSpPr>
            <p:cNvPr id="28" name="组合 27"/>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30"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33"/>
            <p:cNvSpPr>
              <a:spLocks noChangeArrowheads="1"/>
            </p:cNvSpPr>
            <p:nvPr/>
          </p:nvSpPr>
          <p:spPr bwMode="auto">
            <a:xfrm rot="16200000">
              <a:off x="5182715" y="2598823"/>
              <a:ext cx="678823" cy="421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200" b="1" dirty="0" smtClean="0">
                  <a:solidFill>
                    <a:schemeClr val="accent5"/>
                  </a:solidFill>
                  <a:latin typeface="微软雅黑" pitchFamily="34" charset="-122"/>
                  <a:ea typeface="微软雅黑" pitchFamily="34" charset="-122"/>
                </a:rPr>
                <a:t>单击填</a:t>
              </a:r>
              <a:endParaRPr lang="en-US" altLang="zh-CN" sz="2200" b="1" dirty="0" smtClean="0">
                <a:solidFill>
                  <a:schemeClr val="accent5"/>
                </a:solidFill>
                <a:latin typeface="微软雅黑" pitchFamily="34" charset="-122"/>
                <a:ea typeface="微软雅黑" pitchFamily="34" charset="-122"/>
              </a:endParaRPr>
            </a:p>
            <a:p>
              <a:pPr algn="ctr"/>
              <a:r>
                <a:rPr lang="zh-CN" altLang="en-US" sz="2200" b="1" dirty="0" smtClean="0">
                  <a:solidFill>
                    <a:schemeClr val="accent5"/>
                  </a:solidFill>
                  <a:latin typeface="微软雅黑" pitchFamily="34" charset="-122"/>
                  <a:ea typeface="微软雅黑" pitchFamily="34" charset="-122"/>
                </a:rPr>
                <a:t>加内容</a:t>
              </a:r>
              <a:endParaRPr lang="zh-CN" altLang="en-US" sz="2200" b="1" dirty="0">
                <a:solidFill>
                  <a:schemeClr val="accent5"/>
                </a:solidFill>
                <a:latin typeface="微软雅黑" pitchFamily="34" charset="-122"/>
                <a:ea typeface="微软雅黑" pitchFamily="34" charset="-122"/>
              </a:endParaRPr>
            </a:p>
          </p:txBody>
        </p:sp>
      </p:grpSp>
      <p:grpSp>
        <p:nvGrpSpPr>
          <p:cNvPr id="36" name="组合 35"/>
          <p:cNvGrpSpPr/>
          <p:nvPr/>
        </p:nvGrpSpPr>
        <p:grpSpPr>
          <a:xfrm rot="5400000">
            <a:off x="4616408" y="1357623"/>
            <a:ext cx="1490274" cy="1147041"/>
            <a:chOff x="5027106" y="2345385"/>
            <a:chExt cx="1172844" cy="902720"/>
          </a:xfrm>
        </p:grpSpPr>
        <p:grpSp>
          <p:nvGrpSpPr>
            <p:cNvPr id="37" name="组合 36"/>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3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40"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38" name="TextBox 33"/>
            <p:cNvSpPr>
              <a:spLocks noChangeArrowheads="1"/>
            </p:cNvSpPr>
            <p:nvPr/>
          </p:nvSpPr>
          <p:spPr bwMode="auto">
            <a:xfrm rot="16200000">
              <a:off x="5141386" y="2602967"/>
              <a:ext cx="678823" cy="38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1600" b="1" dirty="0" smtClean="0">
                  <a:solidFill>
                    <a:schemeClr val="accent3"/>
                  </a:solidFill>
                  <a:latin typeface="微软雅黑" pitchFamily="34" charset="-122"/>
                  <a:ea typeface="微软雅黑" pitchFamily="34" charset="-122"/>
                </a:rPr>
                <a:t>单击填</a:t>
              </a:r>
              <a:endParaRPr lang="en-US" altLang="zh-CN" sz="1600" b="1" dirty="0" smtClean="0">
                <a:solidFill>
                  <a:schemeClr val="accent3"/>
                </a:solidFill>
                <a:latin typeface="微软雅黑" pitchFamily="34" charset="-122"/>
                <a:ea typeface="微软雅黑" pitchFamily="34" charset="-122"/>
              </a:endParaRPr>
            </a:p>
            <a:p>
              <a:pPr algn="ctr"/>
              <a:r>
                <a:rPr lang="zh-CN" altLang="en-US" sz="1600" b="1" dirty="0" smtClean="0">
                  <a:solidFill>
                    <a:schemeClr val="accent3"/>
                  </a:solidFill>
                  <a:latin typeface="微软雅黑" pitchFamily="34" charset="-122"/>
                  <a:ea typeface="微软雅黑" pitchFamily="34" charset="-122"/>
                </a:rPr>
                <a:t>加内容</a:t>
              </a:r>
              <a:endParaRPr lang="zh-CN" altLang="en-US" sz="1600" b="1" dirty="0">
                <a:solidFill>
                  <a:schemeClr val="accent3"/>
                </a:solidFill>
                <a:latin typeface="微软雅黑" pitchFamily="34" charset="-122"/>
                <a:ea typeface="微软雅黑" pitchFamily="34" charset="-122"/>
              </a:endParaRPr>
            </a:p>
          </p:txBody>
        </p:sp>
      </p:grpSp>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68144" y="1356104"/>
            <a:ext cx="3295863" cy="3867894"/>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组合 21"/>
          <p:cNvGrpSpPr/>
          <p:nvPr/>
        </p:nvGrpSpPr>
        <p:grpSpPr>
          <a:xfrm rot="5400000">
            <a:off x="731568" y="2065912"/>
            <a:ext cx="2329136" cy="1792700"/>
            <a:chOff x="5027106" y="2345385"/>
            <a:chExt cx="1172844" cy="902720"/>
          </a:xfrm>
        </p:grpSpPr>
        <p:grpSp>
          <p:nvGrpSpPr>
            <p:cNvPr id="23" name="组合 22"/>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25"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33"/>
            <p:cNvSpPr>
              <a:spLocks noChangeArrowheads="1"/>
            </p:cNvSpPr>
            <p:nvPr/>
          </p:nvSpPr>
          <p:spPr bwMode="auto">
            <a:xfrm rot="16200000">
              <a:off x="5142377" y="2639161"/>
              <a:ext cx="678823" cy="340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200" b="1" dirty="0" smtClean="0">
                  <a:solidFill>
                    <a:schemeClr val="accent2"/>
                  </a:solidFill>
                  <a:latin typeface="微软雅黑" pitchFamily="34" charset="-122"/>
                  <a:ea typeface="微软雅黑" pitchFamily="34" charset="-122"/>
                </a:rPr>
                <a:t>单击填</a:t>
              </a:r>
              <a:endParaRPr lang="en-US" altLang="zh-CN" sz="2200" b="1" dirty="0" smtClean="0">
                <a:solidFill>
                  <a:schemeClr val="accent2"/>
                </a:solidFill>
                <a:latin typeface="微软雅黑" pitchFamily="34" charset="-122"/>
                <a:ea typeface="微软雅黑" pitchFamily="34" charset="-122"/>
              </a:endParaRPr>
            </a:p>
            <a:p>
              <a:pPr algn="ctr"/>
              <a:r>
                <a:rPr lang="zh-CN" altLang="en-US" sz="2200" b="1" dirty="0" smtClean="0">
                  <a:solidFill>
                    <a:schemeClr val="accent2"/>
                  </a:solidFill>
                  <a:latin typeface="微软雅黑" pitchFamily="34" charset="-122"/>
                  <a:ea typeface="微软雅黑" pitchFamily="34" charset="-122"/>
                </a:rPr>
                <a:t>加内容</a:t>
              </a:r>
              <a:endParaRPr lang="zh-CN" altLang="en-US" sz="2200" b="1" dirty="0">
                <a:solidFill>
                  <a:schemeClr val="accent2"/>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childTnLst>
                                </p:cTn>
                              </p:par>
                            </p:childTnLst>
                          </p:cTn>
                        </p:par>
                        <p:par>
                          <p:cTn id="8" fill="hold">
                            <p:stCondLst>
                              <p:cond delay="1000"/>
                            </p:stCondLst>
                            <p:childTnLst>
                              <p:par>
                                <p:cTn id="9" presetID="26"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down)">
                                      <p:cBhvr>
                                        <p:cTn id="11" dur="362">
                                          <p:stCondLst>
                                            <p:cond delay="0"/>
                                          </p:stCondLst>
                                        </p:cTn>
                                        <p:tgtEl>
                                          <p:spTgt spid="22"/>
                                        </p:tgtEl>
                                      </p:cBhvr>
                                    </p:animEffect>
                                    <p:anim calcmode="lin" valueType="num">
                                      <p:cBhvr>
                                        <p:cTn id="12" dur="1139"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22"/>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22"/>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22"/>
                                        </p:tgtEl>
                                        <p:attrNameLst>
                                          <p:attrName>ppt_y</p:attrName>
                                        </p:attrNameLst>
                                      </p:cBhvr>
                                      <p:tavLst>
                                        <p:tav tm="0" fmla="#ppt_y-sin(pi*$)/81">
                                          <p:val>
                                            <p:fltVal val="0"/>
                                          </p:val>
                                        </p:tav>
                                        <p:tav tm="100000">
                                          <p:val>
                                            <p:fltVal val="1"/>
                                          </p:val>
                                        </p:tav>
                                      </p:tavLst>
                                    </p:anim>
                                    <p:animScale>
                                      <p:cBhvr>
                                        <p:cTn id="17" dur="16">
                                          <p:stCondLst>
                                            <p:cond delay="406"/>
                                          </p:stCondLst>
                                        </p:cTn>
                                        <p:tgtEl>
                                          <p:spTgt spid="22"/>
                                        </p:tgtEl>
                                      </p:cBhvr>
                                      <p:to x="100000" y="60000"/>
                                    </p:animScale>
                                    <p:animScale>
                                      <p:cBhvr>
                                        <p:cTn id="18" dur="104" decel="50000">
                                          <p:stCondLst>
                                            <p:cond delay="423"/>
                                          </p:stCondLst>
                                        </p:cTn>
                                        <p:tgtEl>
                                          <p:spTgt spid="22"/>
                                        </p:tgtEl>
                                      </p:cBhvr>
                                      <p:to x="100000" y="100000"/>
                                    </p:animScale>
                                    <p:animScale>
                                      <p:cBhvr>
                                        <p:cTn id="19" dur="16">
                                          <p:stCondLst>
                                            <p:cond delay="820"/>
                                          </p:stCondLst>
                                        </p:cTn>
                                        <p:tgtEl>
                                          <p:spTgt spid="22"/>
                                        </p:tgtEl>
                                      </p:cBhvr>
                                      <p:to x="100000" y="80000"/>
                                    </p:animScale>
                                    <p:animScale>
                                      <p:cBhvr>
                                        <p:cTn id="20" dur="104" decel="50000">
                                          <p:stCondLst>
                                            <p:cond delay="836"/>
                                          </p:stCondLst>
                                        </p:cTn>
                                        <p:tgtEl>
                                          <p:spTgt spid="22"/>
                                        </p:tgtEl>
                                      </p:cBhvr>
                                      <p:to x="100000" y="100000"/>
                                    </p:animScale>
                                    <p:animScale>
                                      <p:cBhvr>
                                        <p:cTn id="21" dur="16">
                                          <p:stCondLst>
                                            <p:cond delay="1026"/>
                                          </p:stCondLst>
                                        </p:cTn>
                                        <p:tgtEl>
                                          <p:spTgt spid="22"/>
                                        </p:tgtEl>
                                      </p:cBhvr>
                                      <p:to x="100000" y="90000"/>
                                    </p:animScale>
                                    <p:animScale>
                                      <p:cBhvr>
                                        <p:cTn id="22" dur="104" decel="50000">
                                          <p:stCondLst>
                                            <p:cond delay="1042"/>
                                          </p:stCondLst>
                                        </p:cTn>
                                        <p:tgtEl>
                                          <p:spTgt spid="22"/>
                                        </p:tgtEl>
                                      </p:cBhvr>
                                      <p:to x="100000" y="100000"/>
                                    </p:animScale>
                                    <p:animScale>
                                      <p:cBhvr>
                                        <p:cTn id="23" dur="16">
                                          <p:stCondLst>
                                            <p:cond delay="1130"/>
                                          </p:stCondLst>
                                        </p:cTn>
                                        <p:tgtEl>
                                          <p:spTgt spid="22"/>
                                        </p:tgtEl>
                                      </p:cBhvr>
                                      <p:to x="100000" y="95000"/>
                                    </p:animScale>
                                    <p:animScale>
                                      <p:cBhvr>
                                        <p:cTn id="24" dur="104" decel="50000">
                                          <p:stCondLst>
                                            <p:cond delay="1146"/>
                                          </p:stCondLst>
                                        </p:cTn>
                                        <p:tgtEl>
                                          <p:spTgt spid="22"/>
                                        </p:tgtEl>
                                      </p:cBhvr>
                                      <p:to x="100000" y="100000"/>
                                    </p:animScale>
                                  </p:childTnLst>
                                </p:cTn>
                              </p:par>
                              <p:par>
                                <p:cTn id="25" presetID="26" presetClass="entr" presetSubtype="0" fill="hold" nodeType="withEffect">
                                  <p:stCondLst>
                                    <p:cond delay="25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362">
                                          <p:stCondLst>
                                            <p:cond delay="0"/>
                                          </p:stCondLst>
                                        </p:cTn>
                                        <p:tgtEl>
                                          <p:spTgt spid="27"/>
                                        </p:tgtEl>
                                      </p:cBhvr>
                                    </p:animEffect>
                                    <p:anim calcmode="lin" valueType="num">
                                      <p:cBhvr>
                                        <p:cTn id="28" dur="1139"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29" dur="415"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30" dur="415" tmFilter="0, 0; 0.125,0.2665; 0.25,0.4; 0.375,0.465; 0.5,0.5;  0.625,0.535; 0.75,0.6; 0.875,0.7335; 1,1">
                                          <p:stCondLst>
                                            <p:cond delay="415"/>
                                          </p:stCondLst>
                                        </p:cTn>
                                        <p:tgtEl>
                                          <p:spTgt spid="27"/>
                                        </p:tgtEl>
                                        <p:attrNameLst>
                                          <p:attrName>ppt_y</p:attrName>
                                        </p:attrNameLst>
                                      </p:cBhvr>
                                      <p:tavLst>
                                        <p:tav tm="0" fmla="#ppt_y-sin(pi*$)/9">
                                          <p:val>
                                            <p:fltVal val="0"/>
                                          </p:val>
                                        </p:tav>
                                        <p:tav tm="100000">
                                          <p:val>
                                            <p:fltVal val="1"/>
                                          </p:val>
                                        </p:tav>
                                      </p:tavLst>
                                    </p:anim>
                                    <p:anim calcmode="lin" valueType="num">
                                      <p:cBhvr>
                                        <p:cTn id="31" dur="207" tmFilter="0, 0; 0.125,0.2665; 0.25,0.4; 0.375,0.465; 0.5,0.5;  0.625,0.535; 0.75,0.6; 0.875,0.7335; 1,1">
                                          <p:stCondLst>
                                            <p:cond delay="828"/>
                                          </p:stCondLst>
                                        </p:cTn>
                                        <p:tgtEl>
                                          <p:spTgt spid="27"/>
                                        </p:tgtEl>
                                        <p:attrNameLst>
                                          <p:attrName>ppt_y</p:attrName>
                                        </p:attrNameLst>
                                      </p:cBhvr>
                                      <p:tavLst>
                                        <p:tav tm="0" fmla="#ppt_y-sin(pi*$)/27">
                                          <p:val>
                                            <p:fltVal val="0"/>
                                          </p:val>
                                        </p:tav>
                                        <p:tav tm="100000">
                                          <p:val>
                                            <p:fltVal val="1"/>
                                          </p:val>
                                        </p:tav>
                                      </p:tavLst>
                                    </p:anim>
                                    <p:anim calcmode="lin" valueType="num">
                                      <p:cBhvr>
                                        <p:cTn id="32" dur="103" tmFilter="0, 0; 0.125,0.2665; 0.25,0.4; 0.375,0.465; 0.5,0.5;  0.625,0.535; 0.75,0.6; 0.875,0.7335; 1,1">
                                          <p:stCondLst>
                                            <p:cond delay="1035"/>
                                          </p:stCondLst>
                                        </p:cTn>
                                        <p:tgtEl>
                                          <p:spTgt spid="27"/>
                                        </p:tgtEl>
                                        <p:attrNameLst>
                                          <p:attrName>ppt_y</p:attrName>
                                        </p:attrNameLst>
                                      </p:cBhvr>
                                      <p:tavLst>
                                        <p:tav tm="0" fmla="#ppt_y-sin(pi*$)/81">
                                          <p:val>
                                            <p:fltVal val="0"/>
                                          </p:val>
                                        </p:tav>
                                        <p:tav tm="100000">
                                          <p:val>
                                            <p:fltVal val="1"/>
                                          </p:val>
                                        </p:tav>
                                      </p:tavLst>
                                    </p:anim>
                                    <p:animScale>
                                      <p:cBhvr>
                                        <p:cTn id="33" dur="16">
                                          <p:stCondLst>
                                            <p:cond delay="406"/>
                                          </p:stCondLst>
                                        </p:cTn>
                                        <p:tgtEl>
                                          <p:spTgt spid="27"/>
                                        </p:tgtEl>
                                      </p:cBhvr>
                                      <p:to x="100000" y="60000"/>
                                    </p:animScale>
                                    <p:animScale>
                                      <p:cBhvr>
                                        <p:cTn id="34" dur="104" decel="50000">
                                          <p:stCondLst>
                                            <p:cond delay="423"/>
                                          </p:stCondLst>
                                        </p:cTn>
                                        <p:tgtEl>
                                          <p:spTgt spid="27"/>
                                        </p:tgtEl>
                                      </p:cBhvr>
                                      <p:to x="100000" y="100000"/>
                                    </p:animScale>
                                    <p:animScale>
                                      <p:cBhvr>
                                        <p:cTn id="35" dur="16">
                                          <p:stCondLst>
                                            <p:cond delay="820"/>
                                          </p:stCondLst>
                                        </p:cTn>
                                        <p:tgtEl>
                                          <p:spTgt spid="27"/>
                                        </p:tgtEl>
                                      </p:cBhvr>
                                      <p:to x="100000" y="80000"/>
                                    </p:animScale>
                                    <p:animScale>
                                      <p:cBhvr>
                                        <p:cTn id="36" dur="104" decel="50000">
                                          <p:stCondLst>
                                            <p:cond delay="836"/>
                                          </p:stCondLst>
                                        </p:cTn>
                                        <p:tgtEl>
                                          <p:spTgt spid="27"/>
                                        </p:tgtEl>
                                      </p:cBhvr>
                                      <p:to x="100000" y="100000"/>
                                    </p:animScale>
                                    <p:animScale>
                                      <p:cBhvr>
                                        <p:cTn id="37" dur="16">
                                          <p:stCondLst>
                                            <p:cond delay="1026"/>
                                          </p:stCondLst>
                                        </p:cTn>
                                        <p:tgtEl>
                                          <p:spTgt spid="27"/>
                                        </p:tgtEl>
                                      </p:cBhvr>
                                      <p:to x="100000" y="90000"/>
                                    </p:animScale>
                                    <p:animScale>
                                      <p:cBhvr>
                                        <p:cTn id="38" dur="104" decel="50000">
                                          <p:stCondLst>
                                            <p:cond delay="1042"/>
                                          </p:stCondLst>
                                        </p:cTn>
                                        <p:tgtEl>
                                          <p:spTgt spid="27"/>
                                        </p:tgtEl>
                                      </p:cBhvr>
                                      <p:to x="100000" y="100000"/>
                                    </p:animScale>
                                    <p:animScale>
                                      <p:cBhvr>
                                        <p:cTn id="39" dur="16">
                                          <p:stCondLst>
                                            <p:cond delay="1130"/>
                                          </p:stCondLst>
                                        </p:cTn>
                                        <p:tgtEl>
                                          <p:spTgt spid="27"/>
                                        </p:tgtEl>
                                      </p:cBhvr>
                                      <p:to x="100000" y="95000"/>
                                    </p:animScale>
                                    <p:animScale>
                                      <p:cBhvr>
                                        <p:cTn id="40" dur="104" decel="50000">
                                          <p:stCondLst>
                                            <p:cond delay="1146"/>
                                          </p:stCondLst>
                                        </p:cTn>
                                        <p:tgtEl>
                                          <p:spTgt spid="27"/>
                                        </p:tgtEl>
                                      </p:cBhvr>
                                      <p:to x="100000" y="100000"/>
                                    </p:animScale>
                                  </p:childTnLst>
                                </p:cTn>
                              </p:par>
                              <p:par>
                                <p:cTn id="41" presetID="26" presetClass="entr" presetSubtype="0" fill="hold" nodeType="withEffect">
                                  <p:stCondLst>
                                    <p:cond delay="500"/>
                                  </p:stCondLst>
                                  <p:childTnLst>
                                    <p:set>
                                      <p:cBhvr>
                                        <p:cTn id="42" dur="1" fill="hold">
                                          <p:stCondLst>
                                            <p:cond delay="0"/>
                                          </p:stCondLst>
                                        </p:cTn>
                                        <p:tgtEl>
                                          <p:spTgt spid="36"/>
                                        </p:tgtEl>
                                        <p:attrNameLst>
                                          <p:attrName>style.visibility</p:attrName>
                                        </p:attrNameLst>
                                      </p:cBhvr>
                                      <p:to>
                                        <p:strVal val="visible"/>
                                      </p:to>
                                    </p:set>
                                    <p:animEffect transition="in" filter="wipe(down)">
                                      <p:cBhvr>
                                        <p:cTn id="43" dur="362">
                                          <p:stCondLst>
                                            <p:cond delay="0"/>
                                          </p:stCondLst>
                                        </p:cTn>
                                        <p:tgtEl>
                                          <p:spTgt spid="36"/>
                                        </p:tgtEl>
                                      </p:cBhvr>
                                    </p:animEffect>
                                    <p:anim calcmode="lin" valueType="num">
                                      <p:cBhvr>
                                        <p:cTn id="44" dur="1139"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45" dur="415"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46" dur="415" tmFilter="0, 0; 0.125,0.2665; 0.25,0.4; 0.375,0.465; 0.5,0.5;  0.625,0.535; 0.75,0.6; 0.875,0.7335; 1,1">
                                          <p:stCondLst>
                                            <p:cond delay="415"/>
                                          </p:stCondLst>
                                        </p:cTn>
                                        <p:tgtEl>
                                          <p:spTgt spid="36"/>
                                        </p:tgtEl>
                                        <p:attrNameLst>
                                          <p:attrName>ppt_y</p:attrName>
                                        </p:attrNameLst>
                                      </p:cBhvr>
                                      <p:tavLst>
                                        <p:tav tm="0" fmla="#ppt_y-sin(pi*$)/9">
                                          <p:val>
                                            <p:fltVal val="0"/>
                                          </p:val>
                                        </p:tav>
                                        <p:tav tm="100000">
                                          <p:val>
                                            <p:fltVal val="1"/>
                                          </p:val>
                                        </p:tav>
                                      </p:tavLst>
                                    </p:anim>
                                    <p:anim calcmode="lin" valueType="num">
                                      <p:cBhvr>
                                        <p:cTn id="47" dur="207" tmFilter="0, 0; 0.125,0.2665; 0.25,0.4; 0.375,0.465; 0.5,0.5;  0.625,0.535; 0.75,0.6; 0.875,0.7335; 1,1">
                                          <p:stCondLst>
                                            <p:cond delay="828"/>
                                          </p:stCondLst>
                                        </p:cTn>
                                        <p:tgtEl>
                                          <p:spTgt spid="36"/>
                                        </p:tgtEl>
                                        <p:attrNameLst>
                                          <p:attrName>ppt_y</p:attrName>
                                        </p:attrNameLst>
                                      </p:cBhvr>
                                      <p:tavLst>
                                        <p:tav tm="0" fmla="#ppt_y-sin(pi*$)/27">
                                          <p:val>
                                            <p:fltVal val="0"/>
                                          </p:val>
                                        </p:tav>
                                        <p:tav tm="100000">
                                          <p:val>
                                            <p:fltVal val="1"/>
                                          </p:val>
                                        </p:tav>
                                      </p:tavLst>
                                    </p:anim>
                                    <p:anim calcmode="lin" valueType="num">
                                      <p:cBhvr>
                                        <p:cTn id="48" dur="103" tmFilter="0, 0; 0.125,0.2665; 0.25,0.4; 0.375,0.465; 0.5,0.5;  0.625,0.535; 0.75,0.6; 0.875,0.7335; 1,1">
                                          <p:stCondLst>
                                            <p:cond delay="1035"/>
                                          </p:stCondLst>
                                        </p:cTn>
                                        <p:tgtEl>
                                          <p:spTgt spid="36"/>
                                        </p:tgtEl>
                                        <p:attrNameLst>
                                          <p:attrName>ppt_y</p:attrName>
                                        </p:attrNameLst>
                                      </p:cBhvr>
                                      <p:tavLst>
                                        <p:tav tm="0" fmla="#ppt_y-sin(pi*$)/81">
                                          <p:val>
                                            <p:fltVal val="0"/>
                                          </p:val>
                                        </p:tav>
                                        <p:tav tm="100000">
                                          <p:val>
                                            <p:fltVal val="1"/>
                                          </p:val>
                                        </p:tav>
                                      </p:tavLst>
                                    </p:anim>
                                    <p:animScale>
                                      <p:cBhvr>
                                        <p:cTn id="49" dur="16">
                                          <p:stCondLst>
                                            <p:cond delay="406"/>
                                          </p:stCondLst>
                                        </p:cTn>
                                        <p:tgtEl>
                                          <p:spTgt spid="36"/>
                                        </p:tgtEl>
                                      </p:cBhvr>
                                      <p:to x="100000" y="60000"/>
                                    </p:animScale>
                                    <p:animScale>
                                      <p:cBhvr>
                                        <p:cTn id="50" dur="104" decel="50000">
                                          <p:stCondLst>
                                            <p:cond delay="423"/>
                                          </p:stCondLst>
                                        </p:cTn>
                                        <p:tgtEl>
                                          <p:spTgt spid="36"/>
                                        </p:tgtEl>
                                      </p:cBhvr>
                                      <p:to x="100000" y="100000"/>
                                    </p:animScale>
                                    <p:animScale>
                                      <p:cBhvr>
                                        <p:cTn id="51" dur="16">
                                          <p:stCondLst>
                                            <p:cond delay="820"/>
                                          </p:stCondLst>
                                        </p:cTn>
                                        <p:tgtEl>
                                          <p:spTgt spid="36"/>
                                        </p:tgtEl>
                                      </p:cBhvr>
                                      <p:to x="100000" y="80000"/>
                                    </p:animScale>
                                    <p:animScale>
                                      <p:cBhvr>
                                        <p:cTn id="52" dur="104" decel="50000">
                                          <p:stCondLst>
                                            <p:cond delay="836"/>
                                          </p:stCondLst>
                                        </p:cTn>
                                        <p:tgtEl>
                                          <p:spTgt spid="36"/>
                                        </p:tgtEl>
                                      </p:cBhvr>
                                      <p:to x="100000" y="100000"/>
                                    </p:animScale>
                                    <p:animScale>
                                      <p:cBhvr>
                                        <p:cTn id="53" dur="16">
                                          <p:stCondLst>
                                            <p:cond delay="1026"/>
                                          </p:stCondLst>
                                        </p:cTn>
                                        <p:tgtEl>
                                          <p:spTgt spid="36"/>
                                        </p:tgtEl>
                                      </p:cBhvr>
                                      <p:to x="100000" y="90000"/>
                                    </p:animScale>
                                    <p:animScale>
                                      <p:cBhvr>
                                        <p:cTn id="54" dur="104" decel="50000">
                                          <p:stCondLst>
                                            <p:cond delay="1042"/>
                                          </p:stCondLst>
                                        </p:cTn>
                                        <p:tgtEl>
                                          <p:spTgt spid="36"/>
                                        </p:tgtEl>
                                      </p:cBhvr>
                                      <p:to x="100000" y="100000"/>
                                    </p:animScale>
                                    <p:animScale>
                                      <p:cBhvr>
                                        <p:cTn id="55" dur="16">
                                          <p:stCondLst>
                                            <p:cond delay="1130"/>
                                          </p:stCondLst>
                                        </p:cTn>
                                        <p:tgtEl>
                                          <p:spTgt spid="36"/>
                                        </p:tgtEl>
                                      </p:cBhvr>
                                      <p:to x="100000" y="95000"/>
                                    </p:animScale>
                                    <p:animScale>
                                      <p:cBhvr>
                                        <p:cTn id="56" dur="104" decel="50000">
                                          <p:stCondLst>
                                            <p:cond delay="1146"/>
                                          </p:stCondLst>
                                        </p:cTn>
                                        <p:tgtEl>
                                          <p:spTgt spid="36"/>
                                        </p:tgtEl>
                                      </p:cBhvr>
                                      <p:to x="100000" y="100000"/>
                                    </p:animScale>
                                  </p:childTnLst>
                                </p:cTn>
                              </p:par>
                            </p:childTnLst>
                          </p:cTn>
                        </p:par>
                        <p:par>
                          <p:cTn id="57" fill="hold">
                            <p:stCondLst>
                              <p:cond delay="2750"/>
                            </p:stCondLst>
                            <p:childTnLst>
                              <p:par>
                                <p:cTn id="58" presetID="10" presetClass="entr" presetSubtype="0" fill="hold" grpId="0"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par>
                          <p:cTn id="61" fill="hold">
                            <p:stCondLst>
                              <p:cond delay="3250"/>
                            </p:stCondLst>
                            <p:childTnLst>
                              <p:par>
                                <p:cTn id="62" presetID="22" presetClass="entr" presetSubtype="8"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childTnLst>
                          </p:cTn>
                        </p:par>
                        <p:par>
                          <p:cTn id="65" fill="hold">
                            <p:stCondLst>
                              <p:cond delay="3750"/>
                            </p:stCondLst>
                            <p:childTnLst>
                              <p:par>
                                <p:cTn id="66" presetID="10" presetClass="entr" presetSubtype="0" fill="hold" grpId="0" nodeType="after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32"/>
          <p:cNvSpPr/>
          <p:nvPr/>
        </p:nvSpPr>
        <p:spPr>
          <a:xfrm>
            <a:off x="2217646" y="1392547"/>
            <a:ext cx="376365" cy="128118"/>
          </a:xfrm>
          <a:custGeom>
            <a:avLst/>
            <a:gdLst>
              <a:gd name="connsiteX0" fmla="*/ 0 w 969818"/>
              <a:gd name="connsiteY0" fmla="*/ 0 h 369455"/>
              <a:gd name="connsiteX1" fmla="*/ 635000 w 969818"/>
              <a:gd name="connsiteY1" fmla="*/ 0 h 369455"/>
              <a:gd name="connsiteX2" fmla="*/ 969818 w 969818"/>
              <a:gd name="connsiteY2" fmla="*/ 369455 h 369455"/>
            </a:gdLst>
            <a:ahLst/>
            <a:cxnLst>
              <a:cxn ang="0">
                <a:pos x="connsiteX0" y="connsiteY0"/>
              </a:cxn>
              <a:cxn ang="0">
                <a:pos x="connsiteX1" y="connsiteY1"/>
              </a:cxn>
              <a:cxn ang="0">
                <a:pos x="connsiteX2" y="connsiteY2"/>
              </a:cxn>
            </a:cxnLst>
            <a:rect l="l" t="t" r="r" b="b"/>
            <a:pathLst>
              <a:path w="969818" h="369455">
                <a:moveTo>
                  <a:pt x="0" y="0"/>
                </a:moveTo>
                <a:lnTo>
                  <a:pt x="635000" y="0"/>
                </a:lnTo>
                <a:lnTo>
                  <a:pt x="969818" y="369455"/>
                </a:lnTo>
              </a:path>
            </a:pathLst>
          </a:custGeom>
          <a:ln w="635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Freeform 43"/>
          <p:cNvSpPr/>
          <p:nvPr/>
        </p:nvSpPr>
        <p:spPr>
          <a:xfrm rot="10800000">
            <a:off x="5385560" y="4240127"/>
            <a:ext cx="597437" cy="422756"/>
          </a:xfrm>
          <a:custGeom>
            <a:avLst/>
            <a:gdLst>
              <a:gd name="connsiteX0" fmla="*/ 0 w 969818"/>
              <a:gd name="connsiteY0" fmla="*/ 0 h 369455"/>
              <a:gd name="connsiteX1" fmla="*/ 635000 w 969818"/>
              <a:gd name="connsiteY1" fmla="*/ 0 h 369455"/>
              <a:gd name="connsiteX2" fmla="*/ 969818 w 969818"/>
              <a:gd name="connsiteY2" fmla="*/ 369455 h 369455"/>
            </a:gdLst>
            <a:ahLst/>
            <a:cxnLst>
              <a:cxn ang="0">
                <a:pos x="connsiteX0" y="connsiteY0"/>
              </a:cxn>
              <a:cxn ang="0">
                <a:pos x="connsiteX1" y="connsiteY1"/>
              </a:cxn>
              <a:cxn ang="0">
                <a:pos x="connsiteX2" y="connsiteY2"/>
              </a:cxn>
            </a:cxnLst>
            <a:rect l="l" t="t" r="r" b="b"/>
            <a:pathLst>
              <a:path w="969818" h="369455">
                <a:moveTo>
                  <a:pt x="0" y="0"/>
                </a:moveTo>
                <a:lnTo>
                  <a:pt x="635000" y="0"/>
                </a:lnTo>
                <a:lnTo>
                  <a:pt x="969818" y="369455"/>
                </a:lnTo>
              </a:path>
            </a:pathLst>
          </a:custGeom>
          <a:ln w="635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Freeform 46"/>
          <p:cNvSpPr/>
          <p:nvPr/>
        </p:nvSpPr>
        <p:spPr>
          <a:xfrm>
            <a:off x="1618383" y="3013540"/>
            <a:ext cx="354323" cy="94647"/>
          </a:xfrm>
          <a:custGeom>
            <a:avLst/>
            <a:gdLst>
              <a:gd name="connsiteX0" fmla="*/ 0 w 969818"/>
              <a:gd name="connsiteY0" fmla="*/ 0 h 369455"/>
              <a:gd name="connsiteX1" fmla="*/ 635000 w 969818"/>
              <a:gd name="connsiteY1" fmla="*/ 0 h 369455"/>
              <a:gd name="connsiteX2" fmla="*/ 969818 w 969818"/>
              <a:gd name="connsiteY2" fmla="*/ 369455 h 369455"/>
            </a:gdLst>
            <a:ahLst/>
            <a:cxnLst>
              <a:cxn ang="0">
                <a:pos x="connsiteX0" y="connsiteY0"/>
              </a:cxn>
              <a:cxn ang="0">
                <a:pos x="connsiteX1" y="connsiteY1"/>
              </a:cxn>
              <a:cxn ang="0">
                <a:pos x="connsiteX2" y="connsiteY2"/>
              </a:cxn>
            </a:cxnLst>
            <a:rect l="l" t="t" r="r" b="b"/>
            <a:pathLst>
              <a:path w="969818" h="369455">
                <a:moveTo>
                  <a:pt x="0" y="0"/>
                </a:moveTo>
                <a:lnTo>
                  <a:pt x="635000" y="0"/>
                </a:lnTo>
                <a:lnTo>
                  <a:pt x="969818" y="369455"/>
                </a:lnTo>
              </a:path>
            </a:pathLst>
          </a:custGeom>
          <a:ln w="635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Freeform 49"/>
          <p:cNvSpPr/>
          <p:nvPr/>
        </p:nvSpPr>
        <p:spPr>
          <a:xfrm flipH="1">
            <a:off x="6471478" y="1413187"/>
            <a:ext cx="376365" cy="128118"/>
          </a:xfrm>
          <a:custGeom>
            <a:avLst/>
            <a:gdLst>
              <a:gd name="connsiteX0" fmla="*/ 0 w 969818"/>
              <a:gd name="connsiteY0" fmla="*/ 0 h 369455"/>
              <a:gd name="connsiteX1" fmla="*/ 635000 w 969818"/>
              <a:gd name="connsiteY1" fmla="*/ 0 h 369455"/>
              <a:gd name="connsiteX2" fmla="*/ 969818 w 969818"/>
              <a:gd name="connsiteY2" fmla="*/ 369455 h 369455"/>
            </a:gdLst>
            <a:ahLst/>
            <a:cxnLst>
              <a:cxn ang="0">
                <a:pos x="connsiteX0" y="connsiteY0"/>
              </a:cxn>
              <a:cxn ang="0">
                <a:pos x="connsiteX1" y="connsiteY1"/>
              </a:cxn>
              <a:cxn ang="0">
                <a:pos x="connsiteX2" y="connsiteY2"/>
              </a:cxn>
            </a:cxnLst>
            <a:rect l="l" t="t" r="r" b="b"/>
            <a:pathLst>
              <a:path w="969818" h="369455">
                <a:moveTo>
                  <a:pt x="0" y="0"/>
                </a:moveTo>
                <a:lnTo>
                  <a:pt x="635000" y="0"/>
                </a:lnTo>
                <a:lnTo>
                  <a:pt x="969818" y="369455"/>
                </a:lnTo>
              </a:path>
            </a:pathLst>
          </a:custGeom>
          <a:ln w="635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Freeform 55"/>
          <p:cNvSpPr/>
          <p:nvPr/>
        </p:nvSpPr>
        <p:spPr>
          <a:xfrm flipH="1">
            <a:off x="7279262" y="2463910"/>
            <a:ext cx="279605" cy="125507"/>
          </a:xfrm>
          <a:custGeom>
            <a:avLst/>
            <a:gdLst>
              <a:gd name="connsiteX0" fmla="*/ 0 w 969818"/>
              <a:gd name="connsiteY0" fmla="*/ 0 h 369455"/>
              <a:gd name="connsiteX1" fmla="*/ 635000 w 969818"/>
              <a:gd name="connsiteY1" fmla="*/ 0 h 369455"/>
              <a:gd name="connsiteX2" fmla="*/ 969818 w 969818"/>
              <a:gd name="connsiteY2" fmla="*/ 369455 h 369455"/>
            </a:gdLst>
            <a:ahLst/>
            <a:cxnLst>
              <a:cxn ang="0">
                <a:pos x="connsiteX0" y="connsiteY0"/>
              </a:cxn>
              <a:cxn ang="0">
                <a:pos x="connsiteX1" y="connsiteY1"/>
              </a:cxn>
              <a:cxn ang="0">
                <a:pos x="connsiteX2" y="connsiteY2"/>
              </a:cxn>
            </a:cxnLst>
            <a:rect l="l" t="t" r="r" b="b"/>
            <a:pathLst>
              <a:path w="969818" h="369455">
                <a:moveTo>
                  <a:pt x="0" y="0"/>
                </a:moveTo>
                <a:lnTo>
                  <a:pt x="635000" y="0"/>
                </a:lnTo>
                <a:lnTo>
                  <a:pt x="969818" y="369455"/>
                </a:lnTo>
              </a:path>
            </a:pathLst>
          </a:custGeom>
          <a:ln w="635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a:stretch>
            <a:fillRect/>
          </a:stretch>
        </p:blipFill>
        <p:spPr>
          <a:xfrm rot="10800000" flipH="1">
            <a:off x="5292080" y="457546"/>
            <a:ext cx="1523362" cy="52721"/>
          </a:xfrm>
          <a:prstGeom prst="rect">
            <a:avLst/>
          </a:prstGeom>
        </p:spPr>
      </p:pic>
      <p:grpSp>
        <p:nvGrpSpPr>
          <p:cNvPr id="6" name="Group 4"/>
          <p:cNvGrpSpPr>
            <a:grpSpLocks noChangeAspect="1"/>
          </p:cNvGrpSpPr>
          <p:nvPr/>
        </p:nvGrpSpPr>
        <p:grpSpPr bwMode="auto">
          <a:xfrm>
            <a:off x="2354762" y="1089041"/>
            <a:ext cx="2342188" cy="2342190"/>
            <a:chOff x="397" y="369"/>
            <a:chExt cx="1624" cy="1624"/>
          </a:xfrm>
        </p:grpSpPr>
        <p:sp>
          <p:nvSpPr>
            <p:cNvPr id="7" name="Freeform 5"/>
            <p:cNvSpPr>
              <a:spLocks/>
            </p:cNvSpPr>
            <p:nvPr/>
          </p:nvSpPr>
          <p:spPr bwMode="auto">
            <a:xfrm>
              <a:off x="397" y="369"/>
              <a:ext cx="1624" cy="1624"/>
            </a:xfrm>
            <a:custGeom>
              <a:avLst/>
              <a:gdLst>
                <a:gd name="T0" fmla="*/ 2021 w 4043"/>
                <a:gd name="T1" fmla="*/ 0 h 4042"/>
                <a:gd name="T2" fmla="*/ 2021 w 4043"/>
                <a:gd name="T3" fmla="*/ 0 h 4042"/>
                <a:gd name="T4" fmla="*/ 0 w 4043"/>
                <a:gd name="T5" fmla="*/ 2021 h 4042"/>
                <a:gd name="T6" fmla="*/ 2021 w 4043"/>
                <a:gd name="T7" fmla="*/ 4042 h 4042"/>
                <a:gd name="T8" fmla="*/ 4043 w 4043"/>
                <a:gd name="T9" fmla="*/ 2021 h 4042"/>
                <a:gd name="T10" fmla="*/ 2021 w 4043"/>
                <a:gd name="T11" fmla="*/ 0 h 4042"/>
              </a:gdLst>
              <a:ahLst/>
              <a:cxnLst>
                <a:cxn ang="0">
                  <a:pos x="T0" y="T1"/>
                </a:cxn>
                <a:cxn ang="0">
                  <a:pos x="T2" y="T3"/>
                </a:cxn>
                <a:cxn ang="0">
                  <a:pos x="T4" y="T5"/>
                </a:cxn>
                <a:cxn ang="0">
                  <a:pos x="T6" y="T7"/>
                </a:cxn>
                <a:cxn ang="0">
                  <a:pos x="T8" y="T9"/>
                </a:cxn>
                <a:cxn ang="0">
                  <a:pos x="T10" y="T11"/>
                </a:cxn>
              </a:cxnLst>
              <a:rect l="0" t="0" r="r" b="b"/>
              <a:pathLst>
                <a:path w="4043" h="4042">
                  <a:moveTo>
                    <a:pt x="2021" y="0"/>
                  </a:moveTo>
                  <a:lnTo>
                    <a:pt x="2021" y="0"/>
                  </a:lnTo>
                  <a:cubicBezTo>
                    <a:pt x="905" y="0"/>
                    <a:pt x="0" y="904"/>
                    <a:pt x="0" y="2021"/>
                  </a:cubicBezTo>
                  <a:cubicBezTo>
                    <a:pt x="0" y="3137"/>
                    <a:pt x="905" y="4042"/>
                    <a:pt x="2021" y="4042"/>
                  </a:cubicBezTo>
                  <a:cubicBezTo>
                    <a:pt x="3138" y="4042"/>
                    <a:pt x="4043" y="3137"/>
                    <a:pt x="4043" y="2021"/>
                  </a:cubicBezTo>
                  <a:cubicBezTo>
                    <a:pt x="4043" y="905"/>
                    <a:pt x="3138" y="0"/>
                    <a:pt x="2021" y="0"/>
                  </a:cubicBezTo>
                  <a:close/>
                </a:path>
              </a:pathLst>
            </a:custGeom>
            <a:solidFill>
              <a:schemeClr val="accent2"/>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endParaRPr lang="en-US" sz="1200" dirty="0">
                <a:solidFill>
                  <a:schemeClr val="bg1"/>
                </a:solidFill>
                <a:latin typeface="微软雅黑" panose="020B0503020204020204" pitchFamily="34" charset="-122"/>
                <a:ea typeface="微软雅黑" panose="020B0503020204020204" pitchFamily="34" charset="-122"/>
                <a:cs typeface="Gotham Light"/>
              </a:endParaRPr>
            </a:p>
          </p:txBody>
        </p:sp>
        <p:sp>
          <p:nvSpPr>
            <p:cNvPr id="8" name="Freeform 6"/>
            <p:cNvSpPr>
              <a:spLocks noEditPoints="1"/>
            </p:cNvSpPr>
            <p:nvPr/>
          </p:nvSpPr>
          <p:spPr bwMode="auto">
            <a:xfrm>
              <a:off x="794" y="851"/>
              <a:ext cx="835" cy="648"/>
            </a:xfrm>
            <a:custGeom>
              <a:avLst/>
              <a:gdLst>
                <a:gd name="T0" fmla="*/ 2035 w 2734"/>
                <a:gd name="T1" fmla="*/ 1214 h 2121"/>
                <a:gd name="T2" fmla="*/ 2035 w 2734"/>
                <a:gd name="T3" fmla="*/ 1425 h 2121"/>
                <a:gd name="T4" fmla="*/ 2035 w 2734"/>
                <a:gd name="T5" fmla="*/ 1214 h 2121"/>
                <a:gd name="T6" fmla="*/ 1689 w 2734"/>
                <a:gd name="T7" fmla="*/ 1214 h 2121"/>
                <a:gd name="T8" fmla="*/ 1689 w 2734"/>
                <a:gd name="T9" fmla="*/ 1425 h 2121"/>
                <a:gd name="T10" fmla="*/ 1689 w 2734"/>
                <a:gd name="T11" fmla="*/ 1214 h 2121"/>
                <a:gd name="T12" fmla="*/ 2353 w 2734"/>
                <a:gd name="T13" fmla="*/ 1721 h 2121"/>
                <a:gd name="T14" fmla="*/ 2248 w 2734"/>
                <a:gd name="T15" fmla="*/ 1779 h 2121"/>
                <a:gd name="T16" fmla="*/ 1708 w 2734"/>
                <a:gd name="T17" fmla="*/ 1904 h 2121"/>
                <a:gd name="T18" fmla="*/ 872 w 2734"/>
                <a:gd name="T19" fmla="*/ 1288 h 2121"/>
                <a:gd name="T20" fmla="*/ 529 w 2734"/>
                <a:gd name="T21" fmla="*/ 1216 h 2121"/>
                <a:gd name="T22" fmla="*/ 316 w 2734"/>
                <a:gd name="T23" fmla="*/ 1412 h 2121"/>
                <a:gd name="T24" fmla="*/ 321 w 2734"/>
                <a:gd name="T25" fmla="*/ 1073 h 2121"/>
                <a:gd name="T26" fmla="*/ 919 w 2734"/>
                <a:gd name="T27" fmla="*/ 158 h 2121"/>
                <a:gd name="T28" fmla="*/ 1754 w 2734"/>
                <a:gd name="T29" fmla="*/ 774 h 2121"/>
                <a:gd name="T30" fmla="*/ 2359 w 2734"/>
                <a:gd name="T31" fmla="*/ 1629 h 2121"/>
                <a:gd name="T32" fmla="*/ 2716 w 2734"/>
                <a:gd name="T33" fmla="*/ 2000 h 2121"/>
                <a:gd name="T34" fmla="*/ 2516 w 2734"/>
                <a:gd name="T35" fmla="*/ 1683 h 2121"/>
                <a:gd name="T36" fmla="*/ 1828 w 2734"/>
                <a:gd name="T37" fmla="*/ 621 h 2121"/>
                <a:gd name="T38" fmla="*/ 0 w 2734"/>
                <a:gd name="T39" fmla="*/ 723 h 2121"/>
                <a:gd name="T40" fmla="*/ 133 w 2734"/>
                <a:gd name="T41" fmla="*/ 1636 h 2121"/>
                <a:gd name="T42" fmla="*/ 270 w 2734"/>
                <a:gd name="T43" fmla="*/ 1698 h 2121"/>
                <a:gd name="T44" fmla="*/ 798 w 2734"/>
                <a:gd name="T45" fmla="*/ 1441 h 2121"/>
                <a:gd name="T46" fmla="*/ 2220 w 2734"/>
                <a:gd name="T47" fmla="*/ 1939 h 2121"/>
                <a:gd name="T48" fmla="*/ 2649 w 2734"/>
                <a:gd name="T49" fmla="*/ 2121 h 2121"/>
                <a:gd name="T50" fmla="*/ 2716 w 2734"/>
                <a:gd name="T51" fmla="*/ 2000 h 2121"/>
                <a:gd name="T52" fmla="*/ 1355 w 2734"/>
                <a:gd name="T53" fmla="*/ 736 h 2121"/>
                <a:gd name="T54" fmla="*/ 1144 w 2734"/>
                <a:gd name="T55" fmla="*/ 736 h 2121"/>
                <a:gd name="T56" fmla="*/ 1355 w 2734"/>
                <a:gd name="T57" fmla="*/ 736 h 2121"/>
                <a:gd name="T58" fmla="*/ 557 w 2734"/>
                <a:gd name="T59" fmla="*/ 630 h 2121"/>
                <a:gd name="T60" fmla="*/ 451 w 2734"/>
                <a:gd name="T61" fmla="*/ 735 h 2121"/>
                <a:gd name="T62" fmla="*/ 557 w 2734"/>
                <a:gd name="T63" fmla="*/ 841 h 2121"/>
                <a:gd name="T64" fmla="*/ 663 w 2734"/>
                <a:gd name="T65" fmla="*/ 735 h 2121"/>
                <a:gd name="T66" fmla="*/ 557 w 2734"/>
                <a:gd name="T67" fmla="*/ 630 h 2121"/>
                <a:gd name="T68" fmla="*/ 1342 w 2734"/>
                <a:gd name="T69" fmla="*/ 1214 h 2121"/>
                <a:gd name="T70" fmla="*/ 1237 w 2734"/>
                <a:gd name="T71" fmla="*/ 1319 h 2121"/>
                <a:gd name="T72" fmla="*/ 1342 w 2734"/>
                <a:gd name="T73" fmla="*/ 1425 h 2121"/>
                <a:gd name="T74" fmla="*/ 1448 w 2734"/>
                <a:gd name="T75" fmla="*/ 1319 h 2121"/>
                <a:gd name="T76" fmla="*/ 1342 w 2734"/>
                <a:gd name="T77" fmla="*/ 1214 h 2121"/>
                <a:gd name="T78" fmla="*/ 903 w 2734"/>
                <a:gd name="T79" fmla="*/ 630 h 2121"/>
                <a:gd name="T80" fmla="*/ 903 w 2734"/>
                <a:gd name="T81" fmla="*/ 841 h 2121"/>
                <a:gd name="T82" fmla="*/ 903 w 2734"/>
                <a:gd name="T83" fmla="*/ 630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34" h="2121">
                  <a:moveTo>
                    <a:pt x="2035" y="1214"/>
                  </a:moveTo>
                  <a:lnTo>
                    <a:pt x="2035" y="1214"/>
                  </a:lnTo>
                  <a:cubicBezTo>
                    <a:pt x="1976" y="1214"/>
                    <a:pt x="1929" y="1261"/>
                    <a:pt x="1929" y="1320"/>
                  </a:cubicBezTo>
                  <a:cubicBezTo>
                    <a:pt x="1929" y="1378"/>
                    <a:pt x="1976" y="1425"/>
                    <a:pt x="2035" y="1425"/>
                  </a:cubicBezTo>
                  <a:cubicBezTo>
                    <a:pt x="2093" y="1425"/>
                    <a:pt x="2140" y="1378"/>
                    <a:pt x="2140" y="1320"/>
                  </a:cubicBezTo>
                  <a:cubicBezTo>
                    <a:pt x="2140" y="1261"/>
                    <a:pt x="2093" y="1214"/>
                    <a:pt x="2035" y="1214"/>
                  </a:cubicBezTo>
                  <a:close/>
                  <a:moveTo>
                    <a:pt x="1689" y="1214"/>
                  </a:moveTo>
                  <a:lnTo>
                    <a:pt x="1689" y="1214"/>
                  </a:lnTo>
                  <a:cubicBezTo>
                    <a:pt x="1630" y="1214"/>
                    <a:pt x="1583" y="1261"/>
                    <a:pt x="1583" y="1320"/>
                  </a:cubicBezTo>
                  <a:cubicBezTo>
                    <a:pt x="1583" y="1378"/>
                    <a:pt x="1630" y="1425"/>
                    <a:pt x="1689" y="1425"/>
                  </a:cubicBezTo>
                  <a:cubicBezTo>
                    <a:pt x="1747" y="1425"/>
                    <a:pt x="1794" y="1378"/>
                    <a:pt x="1794" y="1320"/>
                  </a:cubicBezTo>
                  <a:cubicBezTo>
                    <a:pt x="1794" y="1261"/>
                    <a:pt x="1747" y="1214"/>
                    <a:pt x="1689" y="1214"/>
                  </a:cubicBezTo>
                  <a:close/>
                  <a:moveTo>
                    <a:pt x="2353" y="1721"/>
                  </a:moveTo>
                  <a:lnTo>
                    <a:pt x="2353" y="1721"/>
                  </a:lnTo>
                  <a:lnTo>
                    <a:pt x="2444" y="1865"/>
                  </a:lnTo>
                  <a:lnTo>
                    <a:pt x="2248" y="1779"/>
                  </a:lnTo>
                  <a:cubicBezTo>
                    <a:pt x="2225" y="1769"/>
                    <a:pt x="2198" y="1770"/>
                    <a:pt x="2176" y="1783"/>
                  </a:cubicBezTo>
                  <a:cubicBezTo>
                    <a:pt x="2041" y="1862"/>
                    <a:pt x="1879" y="1904"/>
                    <a:pt x="1708" y="1904"/>
                  </a:cubicBezTo>
                  <a:cubicBezTo>
                    <a:pt x="1299" y="1904"/>
                    <a:pt x="965" y="1666"/>
                    <a:pt x="948" y="1362"/>
                  </a:cubicBezTo>
                  <a:cubicBezTo>
                    <a:pt x="945" y="1322"/>
                    <a:pt x="913" y="1290"/>
                    <a:pt x="872" y="1288"/>
                  </a:cubicBezTo>
                  <a:cubicBezTo>
                    <a:pt x="762" y="1283"/>
                    <a:pt x="656" y="1260"/>
                    <a:pt x="559" y="1221"/>
                  </a:cubicBezTo>
                  <a:cubicBezTo>
                    <a:pt x="549" y="1217"/>
                    <a:pt x="539" y="1216"/>
                    <a:pt x="529" y="1216"/>
                  </a:cubicBezTo>
                  <a:cubicBezTo>
                    <a:pt x="507" y="1216"/>
                    <a:pt x="486" y="1225"/>
                    <a:pt x="471" y="1241"/>
                  </a:cubicBezTo>
                  <a:lnTo>
                    <a:pt x="316" y="1412"/>
                  </a:lnTo>
                  <a:lnTo>
                    <a:pt x="346" y="1138"/>
                  </a:lnTo>
                  <a:cubicBezTo>
                    <a:pt x="348" y="1114"/>
                    <a:pt x="339" y="1090"/>
                    <a:pt x="321" y="1073"/>
                  </a:cubicBezTo>
                  <a:cubicBezTo>
                    <a:pt x="214" y="972"/>
                    <a:pt x="158" y="851"/>
                    <a:pt x="158" y="723"/>
                  </a:cubicBezTo>
                  <a:cubicBezTo>
                    <a:pt x="158" y="412"/>
                    <a:pt x="499" y="158"/>
                    <a:pt x="919" y="158"/>
                  </a:cubicBezTo>
                  <a:cubicBezTo>
                    <a:pt x="1328" y="158"/>
                    <a:pt x="1661" y="396"/>
                    <a:pt x="1679" y="699"/>
                  </a:cubicBezTo>
                  <a:cubicBezTo>
                    <a:pt x="1681" y="740"/>
                    <a:pt x="1713" y="772"/>
                    <a:pt x="1754" y="774"/>
                  </a:cubicBezTo>
                  <a:cubicBezTo>
                    <a:pt x="2155" y="792"/>
                    <a:pt x="2468" y="1040"/>
                    <a:pt x="2468" y="1338"/>
                  </a:cubicBezTo>
                  <a:cubicBezTo>
                    <a:pt x="2468" y="1441"/>
                    <a:pt x="2430" y="1541"/>
                    <a:pt x="2359" y="1629"/>
                  </a:cubicBezTo>
                  <a:cubicBezTo>
                    <a:pt x="2337" y="1656"/>
                    <a:pt x="2335" y="1693"/>
                    <a:pt x="2353" y="1721"/>
                  </a:cubicBezTo>
                  <a:close/>
                  <a:moveTo>
                    <a:pt x="2716" y="2000"/>
                  </a:moveTo>
                  <a:lnTo>
                    <a:pt x="2716" y="2000"/>
                  </a:lnTo>
                  <a:lnTo>
                    <a:pt x="2516" y="1683"/>
                  </a:lnTo>
                  <a:cubicBezTo>
                    <a:pt x="2588" y="1578"/>
                    <a:pt x="2626" y="1459"/>
                    <a:pt x="2626" y="1338"/>
                  </a:cubicBezTo>
                  <a:cubicBezTo>
                    <a:pt x="2626" y="973"/>
                    <a:pt x="2281" y="668"/>
                    <a:pt x="1828" y="621"/>
                  </a:cubicBezTo>
                  <a:cubicBezTo>
                    <a:pt x="1765" y="268"/>
                    <a:pt x="1381" y="0"/>
                    <a:pt x="919" y="0"/>
                  </a:cubicBezTo>
                  <a:cubicBezTo>
                    <a:pt x="412" y="0"/>
                    <a:pt x="0" y="324"/>
                    <a:pt x="0" y="723"/>
                  </a:cubicBezTo>
                  <a:cubicBezTo>
                    <a:pt x="0" y="881"/>
                    <a:pt x="65" y="1034"/>
                    <a:pt x="185" y="1159"/>
                  </a:cubicBezTo>
                  <a:lnTo>
                    <a:pt x="133" y="1636"/>
                  </a:lnTo>
                  <a:cubicBezTo>
                    <a:pt x="129" y="1670"/>
                    <a:pt x="148" y="1702"/>
                    <a:pt x="179" y="1717"/>
                  </a:cubicBezTo>
                  <a:cubicBezTo>
                    <a:pt x="210" y="1731"/>
                    <a:pt x="247" y="1723"/>
                    <a:pt x="270" y="1698"/>
                  </a:cubicBezTo>
                  <a:lnTo>
                    <a:pt x="552" y="1387"/>
                  </a:lnTo>
                  <a:cubicBezTo>
                    <a:pt x="630" y="1414"/>
                    <a:pt x="713" y="1432"/>
                    <a:pt x="798" y="1441"/>
                  </a:cubicBezTo>
                  <a:cubicBezTo>
                    <a:pt x="861" y="1794"/>
                    <a:pt x="1245" y="2062"/>
                    <a:pt x="1708" y="2062"/>
                  </a:cubicBezTo>
                  <a:cubicBezTo>
                    <a:pt x="1892" y="2062"/>
                    <a:pt x="2069" y="2020"/>
                    <a:pt x="2220" y="1939"/>
                  </a:cubicBezTo>
                  <a:lnTo>
                    <a:pt x="2617" y="2114"/>
                  </a:lnTo>
                  <a:cubicBezTo>
                    <a:pt x="2627" y="2119"/>
                    <a:pt x="2638" y="2121"/>
                    <a:pt x="2649" y="2121"/>
                  </a:cubicBezTo>
                  <a:cubicBezTo>
                    <a:pt x="2671" y="2121"/>
                    <a:pt x="2693" y="2112"/>
                    <a:pt x="2709" y="2094"/>
                  </a:cubicBezTo>
                  <a:cubicBezTo>
                    <a:pt x="2731" y="2068"/>
                    <a:pt x="2734" y="2030"/>
                    <a:pt x="2716" y="2000"/>
                  </a:cubicBezTo>
                  <a:close/>
                  <a:moveTo>
                    <a:pt x="1355" y="736"/>
                  </a:moveTo>
                  <a:lnTo>
                    <a:pt x="1355" y="736"/>
                  </a:lnTo>
                  <a:cubicBezTo>
                    <a:pt x="1355" y="677"/>
                    <a:pt x="1308" y="630"/>
                    <a:pt x="1250" y="630"/>
                  </a:cubicBezTo>
                  <a:cubicBezTo>
                    <a:pt x="1191" y="630"/>
                    <a:pt x="1144" y="677"/>
                    <a:pt x="1144" y="736"/>
                  </a:cubicBezTo>
                  <a:cubicBezTo>
                    <a:pt x="1144" y="794"/>
                    <a:pt x="1191" y="841"/>
                    <a:pt x="1250" y="841"/>
                  </a:cubicBezTo>
                  <a:cubicBezTo>
                    <a:pt x="1308" y="841"/>
                    <a:pt x="1355" y="794"/>
                    <a:pt x="1355" y="736"/>
                  </a:cubicBezTo>
                  <a:close/>
                  <a:moveTo>
                    <a:pt x="557" y="630"/>
                  </a:moveTo>
                  <a:lnTo>
                    <a:pt x="557" y="630"/>
                  </a:lnTo>
                  <a:cubicBezTo>
                    <a:pt x="529" y="630"/>
                    <a:pt x="502" y="641"/>
                    <a:pt x="482" y="661"/>
                  </a:cubicBezTo>
                  <a:cubicBezTo>
                    <a:pt x="463" y="680"/>
                    <a:pt x="451" y="708"/>
                    <a:pt x="451" y="735"/>
                  </a:cubicBezTo>
                  <a:cubicBezTo>
                    <a:pt x="451" y="763"/>
                    <a:pt x="463" y="791"/>
                    <a:pt x="482" y="810"/>
                  </a:cubicBezTo>
                  <a:cubicBezTo>
                    <a:pt x="502" y="830"/>
                    <a:pt x="529" y="841"/>
                    <a:pt x="557" y="841"/>
                  </a:cubicBezTo>
                  <a:cubicBezTo>
                    <a:pt x="585" y="841"/>
                    <a:pt x="612" y="830"/>
                    <a:pt x="632" y="810"/>
                  </a:cubicBezTo>
                  <a:cubicBezTo>
                    <a:pt x="651" y="791"/>
                    <a:pt x="663" y="763"/>
                    <a:pt x="663" y="735"/>
                  </a:cubicBezTo>
                  <a:cubicBezTo>
                    <a:pt x="663" y="708"/>
                    <a:pt x="651" y="680"/>
                    <a:pt x="632" y="661"/>
                  </a:cubicBezTo>
                  <a:cubicBezTo>
                    <a:pt x="612" y="641"/>
                    <a:pt x="585" y="630"/>
                    <a:pt x="557" y="630"/>
                  </a:cubicBezTo>
                  <a:close/>
                  <a:moveTo>
                    <a:pt x="1342" y="1214"/>
                  </a:moveTo>
                  <a:lnTo>
                    <a:pt x="1342" y="1214"/>
                  </a:lnTo>
                  <a:cubicBezTo>
                    <a:pt x="1315" y="1214"/>
                    <a:pt x="1287" y="1225"/>
                    <a:pt x="1268" y="1245"/>
                  </a:cubicBezTo>
                  <a:cubicBezTo>
                    <a:pt x="1248" y="1265"/>
                    <a:pt x="1237" y="1292"/>
                    <a:pt x="1237" y="1319"/>
                  </a:cubicBezTo>
                  <a:cubicBezTo>
                    <a:pt x="1237" y="1347"/>
                    <a:pt x="1248" y="1375"/>
                    <a:pt x="1268" y="1394"/>
                  </a:cubicBezTo>
                  <a:cubicBezTo>
                    <a:pt x="1287" y="1414"/>
                    <a:pt x="1315" y="1425"/>
                    <a:pt x="1342" y="1425"/>
                  </a:cubicBezTo>
                  <a:cubicBezTo>
                    <a:pt x="1370" y="1425"/>
                    <a:pt x="1397" y="1414"/>
                    <a:pt x="1417" y="1394"/>
                  </a:cubicBezTo>
                  <a:cubicBezTo>
                    <a:pt x="1437" y="1375"/>
                    <a:pt x="1448" y="1347"/>
                    <a:pt x="1448" y="1319"/>
                  </a:cubicBezTo>
                  <a:cubicBezTo>
                    <a:pt x="1448" y="1292"/>
                    <a:pt x="1437" y="1265"/>
                    <a:pt x="1417" y="1245"/>
                  </a:cubicBezTo>
                  <a:cubicBezTo>
                    <a:pt x="1397" y="1225"/>
                    <a:pt x="1370" y="1214"/>
                    <a:pt x="1342" y="1214"/>
                  </a:cubicBezTo>
                  <a:close/>
                  <a:moveTo>
                    <a:pt x="903" y="630"/>
                  </a:moveTo>
                  <a:lnTo>
                    <a:pt x="903" y="630"/>
                  </a:lnTo>
                  <a:cubicBezTo>
                    <a:pt x="845" y="630"/>
                    <a:pt x="798" y="677"/>
                    <a:pt x="798" y="736"/>
                  </a:cubicBezTo>
                  <a:cubicBezTo>
                    <a:pt x="798" y="794"/>
                    <a:pt x="845" y="841"/>
                    <a:pt x="903" y="841"/>
                  </a:cubicBezTo>
                  <a:cubicBezTo>
                    <a:pt x="962" y="841"/>
                    <a:pt x="1009" y="794"/>
                    <a:pt x="1009" y="736"/>
                  </a:cubicBezTo>
                  <a:cubicBezTo>
                    <a:pt x="1009" y="677"/>
                    <a:pt x="962" y="630"/>
                    <a:pt x="903" y="630"/>
                  </a:cubicBezTo>
                  <a:close/>
                </a:path>
              </a:pathLst>
            </a:custGeom>
            <a:solidFill>
              <a:schemeClr val="bg1"/>
            </a:solidFill>
            <a:ln w="57150">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endParaRPr lang="en-US" sz="1200" dirty="0">
                <a:solidFill>
                  <a:schemeClr val="bg1"/>
                </a:solidFill>
                <a:latin typeface="微软雅黑" panose="020B0503020204020204" pitchFamily="34" charset="-122"/>
                <a:ea typeface="微软雅黑" panose="020B0503020204020204" pitchFamily="34" charset="-122"/>
                <a:cs typeface="Gotham Light"/>
              </a:endParaRPr>
            </a:p>
          </p:txBody>
        </p:sp>
      </p:grpSp>
      <p:grpSp>
        <p:nvGrpSpPr>
          <p:cNvPr id="9" name="Group 9"/>
          <p:cNvGrpSpPr>
            <a:grpSpLocks noChangeAspect="1"/>
          </p:cNvGrpSpPr>
          <p:nvPr/>
        </p:nvGrpSpPr>
        <p:grpSpPr bwMode="auto">
          <a:xfrm>
            <a:off x="4996272" y="1333519"/>
            <a:ext cx="1762412" cy="1763854"/>
            <a:chOff x="2602" y="569"/>
            <a:chExt cx="1222" cy="1223"/>
          </a:xfrm>
        </p:grpSpPr>
        <p:sp>
          <p:nvSpPr>
            <p:cNvPr id="10" name="Freeform 10"/>
            <p:cNvSpPr>
              <a:spLocks/>
            </p:cNvSpPr>
            <p:nvPr/>
          </p:nvSpPr>
          <p:spPr bwMode="auto">
            <a:xfrm>
              <a:off x="2602" y="569"/>
              <a:ext cx="1222" cy="1223"/>
            </a:xfrm>
            <a:custGeom>
              <a:avLst/>
              <a:gdLst>
                <a:gd name="T0" fmla="*/ 2331 w 4662"/>
                <a:gd name="T1" fmla="*/ 0 h 4662"/>
                <a:gd name="T2" fmla="*/ 2331 w 4662"/>
                <a:gd name="T3" fmla="*/ 0 h 4662"/>
                <a:gd name="T4" fmla="*/ 0 w 4662"/>
                <a:gd name="T5" fmla="*/ 2330 h 4662"/>
                <a:gd name="T6" fmla="*/ 2331 w 4662"/>
                <a:gd name="T7" fmla="*/ 4662 h 4662"/>
                <a:gd name="T8" fmla="*/ 4662 w 4662"/>
                <a:gd name="T9" fmla="*/ 2330 h 4662"/>
                <a:gd name="T10" fmla="*/ 2331 w 4662"/>
                <a:gd name="T11" fmla="*/ 0 h 4662"/>
              </a:gdLst>
              <a:ahLst/>
              <a:cxnLst>
                <a:cxn ang="0">
                  <a:pos x="T0" y="T1"/>
                </a:cxn>
                <a:cxn ang="0">
                  <a:pos x="T2" y="T3"/>
                </a:cxn>
                <a:cxn ang="0">
                  <a:pos x="T4" y="T5"/>
                </a:cxn>
                <a:cxn ang="0">
                  <a:pos x="T6" y="T7"/>
                </a:cxn>
                <a:cxn ang="0">
                  <a:pos x="T8" y="T9"/>
                </a:cxn>
                <a:cxn ang="0">
                  <a:pos x="T10" y="T11"/>
                </a:cxn>
              </a:cxnLst>
              <a:rect l="0" t="0" r="r" b="b"/>
              <a:pathLst>
                <a:path w="4662" h="4662">
                  <a:moveTo>
                    <a:pt x="2331" y="0"/>
                  </a:moveTo>
                  <a:lnTo>
                    <a:pt x="2331" y="0"/>
                  </a:lnTo>
                  <a:cubicBezTo>
                    <a:pt x="1043" y="0"/>
                    <a:pt x="0" y="1043"/>
                    <a:pt x="0" y="2330"/>
                  </a:cubicBezTo>
                  <a:cubicBezTo>
                    <a:pt x="0" y="3618"/>
                    <a:pt x="1043" y="4662"/>
                    <a:pt x="2331" y="4662"/>
                  </a:cubicBezTo>
                  <a:cubicBezTo>
                    <a:pt x="3618" y="4662"/>
                    <a:pt x="4662" y="3618"/>
                    <a:pt x="4662" y="2330"/>
                  </a:cubicBezTo>
                  <a:cubicBezTo>
                    <a:pt x="4662" y="1043"/>
                    <a:pt x="3618" y="0"/>
                    <a:pt x="2331" y="0"/>
                  </a:cubicBezTo>
                  <a:close/>
                </a:path>
              </a:pathLst>
            </a:custGeom>
            <a:solidFill>
              <a:schemeClr val="accent3"/>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endParaRPr lang="en-US" sz="1200" dirty="0">
                <a:solidFill>
                  <a:schemeClr val="bg1"/>
                </a:solidFill>
                <a:latin typeface="微软雅黑" panose="020B0503020204020204" pitchFamily="34" charset="-122"/>
                <a:ea typeface="微软雅黑" panose="020B0503020204020204" pitchFamily="34" charset="-122"/>
                <a:cs typeface="Gotham Light"/>
              </a:endParaRPr>
            </a:p>
          </p:txBody>
        </p:sp>
        <p:sp>
          <p:nvSpPr>
            <p:cNvPr id="11" name="Freeform 11"/>
            <p:cNvSpPr>
              <a:spLocks noEditPoints="1"/>
            </p:cNvSpPr>
            <p:nvPr/>
          </p:nvSpPr>
          <p:spPr bwMode="auto">
            <a:xfrm>
              <a:off x="2713" y="871"/>
              <a:ext cx="1000" cy="618"/>
            </a:xfrm>
            <a:custGeom>
              <a:avLst/>
              <a:gdLst>
                <a:gd name="T0" fmla="*/ 2205 w 3813"/>
                <a:gd name="T1" fmla="*/ 692 h 2358"/>
                <a:gd name="T2" fmla="*/ 2089 w 3813"/>
                <a:gd name="T3" fmla="*/ 1551 h 2358"/>
                <a:gd name="T4" fmla="*/ 2321 w 3813"/>
                <a:gd name="T5" fmla="*/ 1551 h 2358"/>
                <a:gd name="T6" fmla="*/ 2205 w 3813"/>
                <a:gd name="T7" fmla="*/ 692 h 2358"/>
                <a:gd name="T8" fmla="*/ 2504 w 3813"/>
                <a:gd name="T9" fmla="*/ 427 h 2358"/>
                <a:gd name="T10" fmla="*/ 2388 w 3813"/>
                <a:gd name="T11" fmla="*/ 1816 h 2358"/>
                <a:gd name="T12" fmla="*/ 2620 w 3813"/>
                <a:gd name="T13" fmla="*/ 1816 h 2358"/>
                <a:gd name="T14" fmla="*/ 2504 w 3813"/>
                <a:gd name="T15" fmla="*/ 427 h 2358"/>
                <a:gd name="T16" fmla="*/ 3100 w 3813"/>
                <a:gd name="T17" fmla="*/ 536 h 2358"/>
                <a:gd name="T18" fmla="*/ 2985 w 3813"/>
                <a:gd name="T19" fmla="*/ 1707 h 2358"/>
                <a:gd name="T20" fmla="*/ 3217 w 3813"/>
                <a:gd name="T21" fmla="*/ 1707 h 2358"/>
                <a:gd name="T22" fmla="*/ 3100 w 3813"/>
                <a:gd name="T23" fmla="*/ 536 h 2358"/>
                <a:gd name="T24" fmla="*/ 3399 w 3813"/>
                <a:gd name="T25" fmla="*/ 835 h 2358"/>
                <a:gd name="T26" fmla="*/ 3283 w 3813"/>
                <a:gd name="T27" fmla="*/ 1408 h 2358"/>
                <a:gd name="T28" fmla="*/ 3515 w 3813"/>
                <a:gd name="T29" fmla="*/ 1408 h 2358"/>
                <a:gd name="T30" fmla="*/ 3399 w 3813"/>
                <a:gd name="T31" fmla="*/ 835 h 2358"/>
                <a:gd name="T32" fmla="*/ 1907 w 3813"/>
                <a:gd name="T33" fmla="*/ 941 h 2358"/>
                <a:gd name="T34" fmla="*/ 1791 w 3813"/>
                <a:gd name="T35" fmla="*/ 1302 h 2358"/>
                <a:gd name="T36" fmla="*/ 2023 w 3813"/>
                <a:gd name="T37" fmla="*/ 1302 h 2358"/>
                <a:gd name="T38" fmla="*/ 1907 w 3813"/>
                <a:gd name="T39" fmla="*/ 941 h 2358"/>
                <a:gd name="T40" fmla="*/ 2802 w 3813"/>
                <a:gd name="T41" fmla="*/ 121 h 2358"/>
                <a:gd name="T42" fmla="*/ 2686 w 3813"/>
                <a:gd name="T43" fmla="*/ 2122 h 2358"/>
                <a:gd name="T44" fmla="*/ 2918 w 3813"/>
                <a:gd name="T45" fmla="*/ 2122 h 2358"/>
                <a:gd name="T46" fmla="*/ 2802 w 3813"/>
                <a:gd name="T47" fmla="*/ 121 h 2358"/>
                <a:gd name="T48" fmla="*/ 3697 w 3813"/>
                <a:gd name="T49" fmla="*/ 941 h 2358"/>
                <a:gd name="T50" fmla="*/ 3581 w 3813"/>
                <a:gd name="T51" fmla="*/ 1302 h 2358"/>
                <a:gd name="T52" fmla="*/ 3813 w 3813"/>
                <a:gd name="T53" fmla="*/ 1302 h 2358"/>
                <a:gd name="T54" fmla="*/ 3697 w 3813"/>
                <a:gd name="T55" fmla="*/ 941 h 2358"/>
                <a:gd name="T56" fmla="*/ 414 w 3813"/>
                <a:gd name="T57" fmla="*/ 835 h 2358"/>
                <a:gd name="T58" fmla="*/ 299 w 3813"/>
                <a:gd name="T59" fmla="*/ 1408 h 2358"/>
                <a:gd name="T60" fmla="*/ 530 w 3813"/>
                <a:gd name="T61" fmla="*/ 1408 h 2358"/>
                <a:gd name="T62" fmla="*/ 414 w 3813"/>
                <a:gd name="T63" fmla="*/ 835 h 2358"/>
                <a:gd name="T64" fmla="*/ 1608 w 3813"/>
                <a:gd name="T65" fmla="*/ 692 h 2358"/>
                <a:gd name="T66" fmla="*/ 1492 w 3813"/>
                <a:gd name="T67" fmla="*/ 1551 h 2358"/>
                <a:gd name="T68" fmla="*/ 1724 w 3813"/>
                <a:gd name="T69" fmla="*/ 1551 h 2358"/>
                <a:gd name="T70" fmla="*/ 1608 w 3813"/>
                <a:gd name="T71" fmla="*/ 692 h 2358"/>
                <a:gd name="T72" fmla="*/ 116 w 3813"/>
                <a:gd name="T73" fmla="*/ 941 h 2358"/>
                <a:gd name="T74" fmla="*/ 0 w 3813"/>
                <a:gd name="T75" fmla="*/ 1302 h 2358"/>
                <a:gd name="T76" fmla="*/ 232 w 3813"/>
                <a:gd name="T77" fmla="*/ 1302 h 2358"/>
                <a:gd name="T78" fmla="*/ 116 w 3813"/>
                <a:gd name="T79" fmla="*/ 941 h 2358"/>
                <a:gd name="T80" fmla="*/ 1310 w 3813"/>
                <a:gd name="T81" fmla="*/ 288 h 2358"/>
                <a:gd name="T82" fmla="*/ 1194 w 3813"/>
                <a:gd name="T83" fmla="*/ 1955 h 2358"/>
                <a:gd name="T84" fmla="*/ 1426 w 3813"/>
                <a:gd name="T85" fmla="*/ 1955 h 2358"/>
                <a:gd name="T86" fmla="*/ 1310 w 3813"/>
                <a:gd name="T87" fmla="*/ 288 h 2358"/>
                <a:gd name="T88" fmla="*/ 1011 w 3813"/>
                <a:gd name="T89" fmla="*/ 0 h 2358"/>
                <a:gd name="T90" fmla="*/ 896 w 3813"/>
                <a:gd name="T91" fmla="*/ 2242 h 2358"/>
                <a:gd name="T92" fmla="*/ 1127 w 3813"/>
                <a:gd name="T93" fmla="*/ 2242 h 2358"/>
                <a:gd name="T94" fmla="*/ 1011 w 3813"/>
                <a:gd name="T95" fmla="*/ 0 h 2358"/>
                <a:gd name="T96" fmla="*/ 713 w 3813"/>
                <a:gd name="T97" fmla="*/ 536 h 2358"/>
                <a:gd name="T98" fmla="*/ 597 w 3813"/>
                <a:gd name="T99" fmla="*/ 1707 h 2358"/>
                <a:gd name="T100" fmla="*/ 829 w 3813"/>
                <a:gd name="T101" fmla="*/ 1707 h 2358"/>
                <a:gd name="T102" fmla="*/ 713 w 3813"/>
                <a:gd name="T103" fmla="*/ 536 h 2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13" h="2358">
                  <a:moveTo>
                    <a:pt x="2205" y="692"/>
                  </a:moveTo>
                  <a:lnTo>
                    <a:pt x="2205" y="692"/>
                  </a:lnTo>
                  <a:cubicBezTo>
                    <a:pt x="2141" y="692"/>
                    <a:pt x="2089" y="744"/>
                    <a:pt x="2089" y="808"/>
                  </a:cubicBezTo>
                  <a:lnTo>
                    <a:pt x="2089" y="1551"/>
                  </a:lnTo>
                  <a:cubicBezTo>
                    <a:pt x="2089" y="1615"/>
                    <a:pt x="2141" y="1667"/>
                    <a:pt x="2205" y="1667"/>
                  </a:cubicBezTo>
                  <a:cubicBezTo>
                    <a:pt x="2269" y="1667"/>
                    <a:pt x="2321" y="1615"/>
                    <a:pt x="2321" y="1551"/>
                  </a:cubicBezTo>
                  <a:lnTo>
                    <a:pt x="2321" y="808"/>
                  </a:lnTo>
                  <a:cubicBezTo>
                    <a:pt x="2321" y="744"/>
                    <a:pt x="2269" y="692"/>
                    <a:pt x="2205" y="692"/>
                  </a:cubicBezTo>
                  <a:close/>
                  <a:moveTo>
                    <a:pt x="2504" y="427"/>
                  </a:moveTo>
                  <a:lnTo>
                    <a:pt x="2504" y="427"/>
                  </a:lnTo>
                  <a:cubicBezTo>
                    <a:pt x="2440" y="427"/>
                    <a:pt x="2388" y="479"/>
                    <a:pt x="2388" y="543"/>
                  </a:cubicBezTo>
                  <a:lnTo>
                    <a:pt x="2388" y="1816"/>
                  </a:lnTo>
                  <a:cubicBezTo>
                    <a:pt x="2388" y="1880"/>
                    <a:pt x="2440" y="1932"/>
                    <a:pt x="2504" y="1932"/>
                  </a:cubicBezTo>
                  <a:cubicBezTo>
                    <a:pt x="2568" y="1932"/>
                    <a:pt x="2620" y="1880"/>
                    <a:pt x="2620" y="1816"/>
                  </a:cubicBezTo>
                  <a:lnTo>
                    <a:pt x="2620" y="543"/>
                  </a:lnTo>
                  <a:cubicBezTo>
                    <a:pt x="2620" y="479"/>
                    <a:pt x="2568" y="427"/>
                    <a:pt x="2504" y="427"/>
                  </a:cubicBezTo>
                  <a:close/>
                  <a:moveTo>
                    <a:pt x="3100" y="536"/>
                  </a:moveTo>
                  <a:lnTo>
                    <a:pt x="3100" y="536"/>
                  </a:lnTo>
                  <a:cubicBezTo>
                    <a:pt x="3037" y="536"/>
                    <a:pt x="2985" y="588"/>
                    <a:pt x="2985" y="652"/>
                  </a:cubicBezTo>
                  <a:lnTo>
                    <a:pt x="2985" y="1707"/>
                  </a:lnTo>
                  <a:cubicBezTo>
                    <a:pt x="2985" y="1771"/>
                    <a:pt x="3037" y="1823"/>
                    <a:pt x="3100" y="1823"/>
                  </a:cubicBezTo>
                  <a:cubicBezTo>
                    <a:pt x="3165" y="1823"/>
                    <a:pt x="3217" y="1771"/>
                    <a:pt x="3217" y="1707"/>
                  </a:cubicBezTo>
                  <a:lnTo>
                    <a:pt x="3217" y="652"/>
                  </a:lnTo>
                  <a:cubicBezTo>
                    <a:pt x="3217" y="588"/>
                    <a:pt x="3165" y="536"/>
                    <a:pt x="3100" y="536"/>
                  </a:cubicBezTo>
                  <a:close/>
                  <a:moveTo>
                    <a:pt x="3399" y="835"/>
                  </a:moveTo>
                  <a:lnTo>
                    <a:pt x="3399" y="835"/>
                  </a:lnTo>
                  <a:cubicBezTo>
                    <a:pt x="3335" y="835"/>
                    <a:pt x="3283" y="887"/>
                    <a:pt x="3283" y="951"/>
                  </a:cubicBezTo>
                  <a:lnTo>
                    <a:pt x="3283" y="1408"/>
                  </a:lnTo>
                  <a:cubicBezTo>
                    <a:pt x="3283" y="1472"/>
                    <a:pt x="3335" y="1524"/>
                    <a:pt x="3399" y="1524"/>
                  </a:cubicBezTo>
                  <a:cubicBezTo>
                    <a:pt x="3463" y="1524"/>
                    <a:pt x="3515" y="1472"/>
                    <a:pt x="3515" y="1408"/>
                  </a:cubicBezTo>
                  <a:lnTo>
                    <a:pt x="3515" y="951"/>
                  </a:lnTo>
                  <a:cubicBezTo>
                    <a:pt x="3515" y="887"/>
                    <a:pt x="3463" y="835"/>
                    <a:pt x="3399" y="835"/>
                  </a:cubicBezTo>
                  <a:close/>
                  <a:moveTo>
                    <a:pt x="1907" y="941"/>
                  </a:moveTo>
                  <a:lnTo>
                    <a:pt x="1907" y="941"/>
                  </a:lnTo>
                  <a:cubicBezTo>
                    <a:pt x="1843" y="941"/>
                    <a:pt x="1791" y="993"/>
                    <a:pt x="1791" y="1057"/>
                  </a:cubicBezTo>
                  <a:lnTo>
                    <a:pt x="1791" y="1302"/>
                  </a:lnTo>
                  <a:cubicBezTo>
                    <a:pt x="1791" y="1366"/>
                    <a:pt x="1843" y="1418"/>
                    <a:pt x="1907" y="1418"/>
                  </a:cubicBezTo>
                  <a:cubicBezTo>
                    <a:pt x="1971" y="1418"/>
                    <a:pt x="2023" y="1366"/>
                    <a:pt x="2023" y="1302"/>
                  </a:cubicBezTo>
                  <a:lnTo>
                    <a:pt x="2023" y="1057"/>
                  </a:lnTo>
                  <a:cubicBezTo>
                    <a:pt x="2023" y="993"/>
                    <a:pt x="1971" y="941"/>
                    <a:pt x="1907" y="941"/>
                  </a:cubicBezTo>
                  <a:close/>
                  <a:moveTo>
                    <a:pt x="2802" y="121"/>
                  </a:moveTo>
                  <a:lnTo>
                    <a:pt x="2802" y="121"/>
                  </a:lnTo>
                  <a:cubicBezTo>
                    <a:pt x="2738" y="121"/>
                    <a:pt x="2686" y="173"/>
                    <a:pt x="2686" y="237"/>
                  </a:cubicBezTo>
                  <a:lnTo>
                    <a:pt x="2686" y="2122"/>
                  </a:lnTo>
                  <a:cubicBezTo>
                    <a:pt x="2686" y="2186"/>
                    <a:pt x="2738" y="2238"/>
                    <a:pt x="2802" y="2238"/>
                  </a:cubicBezTo>
                  <a:cubicBezTo>
                    <a:pt x="2866" y="2238"/>
                    <a:pt x="2918" y="2186"/>
                    <a:pt x="2918" y="2122"/>
                  </a:cubicBezTo>
                  <a:lnTo>
                    <a:pt x="2918" y="237"/>
                  </a:lnTo>
                  <a:cubicBezTo>
                    <a:pt x="2918" y="173"/>
                    <a:pt x="2866" y="121"/>
                    <a:pt x="2802" y="121"/>
                  </a:cubicBezTo>
                  <a:close/>
                  <a:moveTo>
                    <a:pt x="3697" y="941"/>
                  </a:moveTo>
                  <a:lnTo>
                    <a:pt x="3697" y="941"/>
                  </a:lnTo>
                  <a:cubicBezTo>
                    <a:pt x="3633" y="941"/>
                    <a:pt x="3581" y="993"/>
                    <a:pt x="3581" y="1057"/>
                  </a:cubicBezTo>
                  <a:lnTo>
                    <a:pt x="3581" y="1302"/>
                  </a:lnTo>
                  <a:cubicBezTo>
                    <a:pt x="3581" y="1366"/>
                    <a:pt x="3633" y="1418"/>
                    <a:pt x="3697" y="1418"/>
                  </a:cubicBezTo>
                  <a:cubicBezTo>
                    <a:pt x="3761" y="1418"/>
                    <a:pt x="3813" y="1366"/>
                    <a:pt x="3813" y="1302"/>
                  </a:cubicBezTo>
                  <a:lnTo>
                    <a:pt x="3813" y="1057"/>
                  </a:lnTo>
                  <a:cubicBezTo>
                    <a:pt x="3813" y="993"/>
                    <a:pt x="3761" y="941"/>
                    <a:pt x="3697" y="941"/>
                  </a:cubicBezTo>
                  <a:close/>
                  <a:moveTo>
                    <a:pt x="414" y="835"/>
                  </a:moveTo>
                  <a:lnTo>
                    <a:pt x="414" y="835"/>
                  </a:lnTo>
                  <a:cubicBezTo>
                    <a:pt x="350" y="835"/>
                    <a:pt x="299" y="887"/>
                    <a:pt x="299" y="951"/>
                  </a:cubicBezTo>
                  <a:lnTo>
                    <a:pt x="299" y="1408"/>
                  </a:lnTo>
                  <a:cubicBezTo>
                    <a:pt x="299" y="1472"/>
                    <a:pt x="350" y="1524"/>
                    <a:pt x="414" y="1524"/>
                  </a:cubicBezTo>
                  <a:cubicBezTo>
                    <a:pt x="478" y="1524"/>
                    <a:pt x="530" y="1472"/>
                    <a:pt x="530" y="1408"/>
                  </a:cubicBezTo>
                  <a:lnTo>
                    <a:pt x="530" y="951"/>
                  </a:lnTo>
                  <a:cubicBezTo>
                    <a:pt x="530" y="887"/>
                    <a:pt x="478" y="835"/>
                    <a:pt x="414" y="835"/>
                  </a:cubicBezTo>
                  <a:close/>
                  <a:moveTo>
                    <a:pt x="1608" y="692"/>
                  </a:moveTo>
                  <a:lnTo>
                    <a:pt x="1608" y="692"/>
                  </a:lnTo>
                  <a:cubicBezTo>
                    <a:pt x="1544" y="692"/>
                    <a:pt x="1492" y="744"/>
                    <a:pt x="1492" y="808"/>
                  </a:cubicBezTo>
                  <a:lnTo>
                    <a:pt x="1492" y="1551"/>
                  </a:lnTo>
                  <a:cubicBezTo>
                    <a:pt x="1492" y="1615"/>
                    <a:pt x="1544" y="1667"/>
                    <a:pt x="1608" y="1667"/>
                  </a:cubicBezTo>
                  <a:cubicBezTo>
                    <a:pt x="1672" y="1667"/>
                    <a:pt x="1724" y="1615"/>
                    <a:pt x="1724" y="1551"/>
                  </a:cubicBezTo>
                  <a:lnTo>
                    <a:pt x="1724" y="808"/>
                  </a:lnTo>
                  <a:cubicBezTo>
                    <a:pt x="1724" y="744"/>
                    <a:pt x="1672" y="692"/>
                    <a:pt x="1608" y="692"/>
                  </a:cubicBezTo>
                  <a:close/>
                  <a:moveTo>
                    <a:pt x="116" y="941"/>
                  </a:moveTo>
                  <a:lnTo>
                    <a:pt x="116" y="941"/>
                  </a:lnTo>
                  <a:cubicBezTo>
                    <a:pt x="52" y="941"/>
                    <a:pt x="0" y="993"/>
                    <a:pt x="0" y="1057"/>
                  </a:cubicBezTo>
                  <a:lnTo>
                    <a:pt x="0" y="1302"/>
                  </a:lnTo>
                  <a:cubicBezTo>
                    <a:pt x="0" y="1366"/>
                    <a:pt x="52" y="1418"/>
                    <a:pt x="116" y="1418"/>
                  </a:cubicBezTo>
                  <a:cubicBezTo>
                    <a:pt x="180" y="1418"/>
                    <a:pt x="232" y="1366"/>
                    <a:pt x="232" y="1302"/>
                  </a:cubicBezTo>
                  <a:lnTo>
                    <a:pt x="232" y="1057"/>
                  </a:lnTo>
                  <a:cubicBezTo>
                    <a:pt x="232" y="993"/>
                    <a:pt x="180" y="941"/>
                    <a:pt x="116" y="941"/>
                  </a:cubicBezTo>
                  <a:close/>
                  <a:moveTo>
                    <a:pt x="1310" y="288"/>
                  </a:moveTo>
                  <a:lnTo>
                    <a:pt x="1310" y="288"/>
                  </a:lnTo>
                  <a:cubicBezTo>
                    <a:pt x="1246" y="288"/>
                    <a:pt x="1194" y="339"/>
                    <a:pt x="1194" y="403"/>
                  </a:cubicBezTo>
                  <a:lnTo>
                    <a:pt x="1194" y="1955"/>
                  </a:lnTo>
                  <a:cubicBezTo>
                    <a:pt x="1194" y="2019"/>
                    <a:pt x="1246" y="2071"/>
                    <a:pt x="1310" y="2071"/>
                  </a:cubicBezTo>
                  <a:cubicBezTo>
                    <a:pt x="1374" y="2071"/>
                    <a:pt x="1426" y="2019"/>
                    <a:pt x="1426" y="1955"/>
                  </a:cubicBezTo>
                  <a:lnTo>
                    <a:pt x="1426" y="403"/>
                  </a:lnTo>
                  <a:cubicBezTo>
                    <a:pt x="1426" y="339"/>
                    <a:pt x="1374" y="288"/>
                    <a:pt x="1310" y="288"/>
                  </a:cubicBezTo>
                  <a:close/>
                  <a:moveTo>
                    <a:pt x="1011" y="0"/>
                  </a:moveTo>
                  <a:lnTo>
                    <a:pt x="1011" y="0"/>
                  </a:lnTo>
                  <a:cubicBezTo>
                    <a:pt x="947" y="0"/>
                    <a:pt x="896" y="52"/>
                    <a:pt x="896" y="116"/>
                  </a:cubicBezTo>
                  <a:lnTo>
                    <a:pt x="896" y="2242"/>
                  </a:lnTo>
                  <a:cubicBezTo>
                    <a:pt x="896" y="2306"/>
                    <a:pt x="947" y="2358"/>
                    <a:pt x="1011" y="2358"/>
                  </a:cubicBezTo>
                  <a:cubicBezTo>
                    <a:pt x="1075" y="2358"/>
                    <a:pt x="1127" y="2306"/>
                    <a:pt x="1127" y="2242"/>
                  </a:cubicBezTo>
                  <a:lnTo>
                    <a:pt x="1127" y="116"/>
                  </a:lnTo>
                  <a:cubicBezTo>
                    <a:pt x="1127" y="52"/>
                    <a:pt x="1075" y="0"/>
                    <a:pt x="1011" y="0"/>
                  </a:cubicBezTo>
                  <a:close/>
                  <a:moveTo>
                    <a:pt x="713" y="536"/>
                  </a:moveTo>
                  <a:lnTo>
                    <a:pt x="713" y="536"/>
                  </a:lnTo>
                  <a:cubicBezTo>
                    <a:pt x="649" y="536"/>
                    <a:pt x="597" y="588"/>
                    <a:pt x="597" y="652"/>
                  </a:cubicBezTo>
                  <a:lnTo>
                    <a:pt x="597" y="1707"/>
                  </a:lnTo>
                  <a:cubicBezTo>
                    <a:pt x="597" y="1771"/>
                    <a:pt x="649" y="1823"/>
                    <a:pt x="713" y="1823"/>
                  </a:cubicBezTo>
                  <a:cubicBezTo>
                    <a:pt x="777" y="1823"/>
                    <a:pt x="829" y="1771"/>
                    <a:pt x="829" y="1707"/>
                  </a:cubicBezTo>
                  <a:lnTo>
                    <a:pt x="829" y="652"/>
                  </a:lnTo>
                  <a:cubicBezTo>
                    <a:pt x="829" y="588"/>
                    <a:pt x="777" y="536"/>
                    <a:pt x="713" y="536"/>
                  </a:cubicBezTo>
                  <a:close/>
                </a:path>
              </a:pathLst>
            </a:custGeom>
            <a:solidFill>
              <a:schemeClr val="bg1"/>
            </a:solidFill>
            <a:ln w="57150">
              <a:no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endParaRPr lang="en-US" sz="1200" dirty="0">
                <a:solidFill>
                  <a:schemeClr val="bg1"/>
                </a:solidFill>
                <a:latin typeface="微软雅黑" panose="020B0503020204020204" pitchFamily="34" charset="-122"/>
                <a:ea typeface="微软雅黑" panose="020B0503020204020204" pitchFamily="34" charset="-122"/>
                <a:cs typeface="Gotham Light"/>
              </a:endParaRPr>
            </a:p>
          </p:txBody>
        </p:sp>
      </p:grpSp>
      <p:grpSp>
        <p:nvGrpSpPr>
          <p:cNvPr id="12" name="Group 14"/>
          <p:cNvGrpSpPr>
            <a:grpSpLocks noChangeAspect="1"/>
          </p:cNvGrpSpPr>
          <p:nvPr/>
        </p:nvGrpSpPr>
        <p:grpSpPr bwMode="auto">
          <a:xfrm>
            <a:off x="1870591" y="2782968"/>
            <a:ext cx="1459540" cy="1459540"/>
            <a:chOff x="1726" y="1097"/>
            <a:chExt cx="1012" cy="1012"/>
          </a:xfrm>
        </p:grpSpPr>
        <p:sp>
          <p:nvSpPr>
            <p:cNvPr id="13" name="Freeform 15"/>
            <p:cNvSpPr>
              <a:spLocks/>
            </p:cNvSpPr>
            <p:nvPr/>
          </p:nvSpPr>
          <p:spPr bwMode="auto">
            <a:xfrm>
              <a:off x="1726" y="1097"/>
              <a:ext cx="1012" cy="1012"/>
            </a:xfrm>
            <a:custGeom>
              <a:avLst/>
              <a:gdLst>
                <a:gd name="T0" fmla="*/ 0 w 5347"/>
                <a:gd name="T1" fmla="*/ 2673 h 5347"/>
                <a:gd name="T2" fmla="*/ 0 w 5347"/>
                <a:gd name="T3" fmla="*/ 2673 h 5347"/>
                <a:gd name="T4" fmla="*/ 2673 w 5347"/>
                <a:gd name="T5" fmla="*/ 0 h 5347"/>
                <a:gd name="T6" fmla="*/ 5347 w 5347"/>
                <a:gd name="T7" fmla="*/ 2673 h 5347"/>
                <a:gd name="T8" fmla="*/ 2673 w 5347"/>
                <a:gd name="T9" fmla="*/ 5347 h 5347"/>
                <a:gd name="T10" fmla="*/ 0 w 5347"/>
                <a:gd name="T11" fmla="*/ 2673 h 5347"/>
              </a:gdLst>
              <a:ahLst/>
              <a:cxnLst>
                <a:cxn ang="0">
                  <a:pos x="T0" y="T1"/>
                </a:cxn>
                <a:cxn ang="0">
                  <a:pos x="T2" y="T3"/>
                </a:cxn>
                <a:cxn ang="0">
                  <a:pos x="T4" y="T5"/>
                </a:cxn>
                <a:cxn ang="0">
                  <a:pos x="T6" y="T7"/>
                </a:cxn>
                <a:cxn ang="0">
                  <a:pos x="T8" y="T9"/>
                </a:cxn>
                <a:cxn ang="0">
                  <a:pos x="T10" y="T11"/>
                </a:cxn>
              </a:cxnLst>
              <a:rect l="0" t="0" r="r" b="b"/>
              <a:pathLst>
                <a:path w="5347" h="5347">
                  <a:moveTo>
                    <a:pt x="0" y="2673"/>
                  </a:moveTo>
                  <a:lnTo>
                    <a:pt x="0" y="2673"/>
                  </a:lnTo>
                  <a:cubicBezTo>
                    <a:pt x="0" y="1196"/>
                    <a:pt x="1196" y="0"/>
                    <a:pt x="2673" y="0"/>
                  </a:cubicBezTo>
                  <a:cubicBezTo>
                    <a:pt x="4150" y="0"/>
                    <a:pt x="5347" y="1196"/>
                    <a:pt x="5347" y="2673"/>
                  </a:cubicBezTo>
                  <a:cubicBezTo>
                    <a:pt x="5347" y="4150"/>
                    <a:pt x="4150" y="5347"/>
                    <a:pt x="2673" y="5347"/>
                  </a:cubicBezTo>
                  <a:cubicBezTo>
                    <a:pt x="1196" y="5347"/>
                    <a:pt x="0" y="4150"/>
                    <a:pt x="0" y="2673"/>
                  </a:cubicBezTo>
                  <a:close/>
                </a:path>
              </a:pathLst>
            </a:custGeom>
            <a:solidFill>
              <a:schemeClr val="accent3"/>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endParaRPr lang="en-US" sz="1200" dirty="0">
                <a:solidFill>
                  <a:schemeClr val="bg1"/>
                </a:solidFill>
                <a:latin typeface="微软雅黑" panose="020B0503020204020204" pitchFamily="34" charset="-122"/>
                <a:ea typeface="微软雅黑" panose="020B0503020204020204" pitchFamily="34" charset="-122"/>
                <a:cs typeface="Gotham Light"/>
              </a:endParaRPr>
            </a:p>
          </p:txBody>
        </p:sp>
        <p:sp>
          <p:nvSpPr>
            <p:cNvPr id="14" name="Freeform 16"/>
            <p:cNvSpPr>
              <a:spLocks noEditPoints="1"/>
            </p:cNvSpPr>
            <p:nvPr/>
          </p:nvSpPr>
          <p:spPr bwMode="auto">
            <a:xfrm>
              <a:off x="1886" y="1413"/>
              <a:ext cx="685" cy="346"/>
            </a:xfrm>
            <a:custGeom>
              <a:avLst/>
              <a:gdLst>
                <a:gd name="T0" fmla="*/ 4042 w 4475"/>
                <a:gd name="T1" fmla="*/ 1513 h 2259"/>
                <a:gd name="T2" fmla="*/ 4042 w 4475"/>
                <a:gd name="T3" fmla="*/ 1513 h 2259"/>
                <a:gd name="T4" fmla="*/ 3853 w 4475"/>
                <a:gd name="T5" fmla="*/ 1328 h 2259"/>
                <a:gd name="T6" fmla="*/ 4042 w 4475"/>
                <a:gd name="T7" fmla="*/ 1143 h 2259"/>
                <a:gd name="T8" fmla="*/ 4231 w 4475"/>
                <a:gd name="T9" fmla="*/ 1328 h 2259"/>
                <a:gd name="T10" fmla="*/ 4042 w 4475"/>
                <a:gd name="T11" fmla="*/ 1513 h 2259"/>
                <a:gd name="T12" fmla="*/ 3661 w 4475"/>
                <a:gd name="T13" fmla="*/ 1051 h 2259"/>
                <a:gd name="T14" fmla="*/ 3661 w 4475"/>
                <a:gd name="T15" fmla="*/ 1051 h 2259"/>
                <a:gd name="T16" fmla="*/ 3472 w 4475"/>
                <a:gd name="T17" fmla="*/ 866 h 2259"/>
                <a:gd name="T18" fmla="*/ 3661 w 4475"/>
                <a:gd name="T19" fmla="*/ 681 h 2259"/>
                <a:gd name="T20" fmla="*/ 3850 w 4475"/>
                <a:gd name="T21" fmla="*/ 866 h 2259"/>
                <a:gd name="T22" fmla="*/ 3661 w 4475"/>
                <a:gd name="T23" fmla="*/ 1051 h 2259"/>
                <a:gd name="T24" fmla="*/ 3634 w 4475"/>
                <a:gd name="T25" fmla="*/ 1921 h 2259"/>
                <a:gd name="T26" fmla="*/ 3634 w 4475"/>
                <a:gd name="T27" fmla="*/ 1921 h 2259"/>
                <a:gd name="T28" fmla="*/ 3445 w 4475"/>
                <a:gd name="T29" fmla="*/ 1736 h 2259"/>
                <a:gd name="T30" fmla="*/ 3634 w 4475"/>
                <a:gd name="T31" fmla="*/ 1551 h 2259"/>
                <a:gd name="T32" fmla="*/ 3823 w 4475"/>
                <a:gd name="T33" fmla="*/ 1736 h 2259"/>
                <a:gd name="T34" fmla="*/ 3634 w 4475"/>
                <a:gd name="T35" fmla="*/ 1921 h 2259"/>
                <a:gd name="T36" fmla="*/ 3214 w 4475"/>
                <a:gd name="T37" fmla="*/ 1490 h 2259"/>
                <a:gd name="T38" fmla="*/ 3214 w 4475"/>
                <a:gd name="T39" fmla="*/ 1490 h 2259"/>
                <a:gd name="T40" fmla="*/ 3025 w 4475"/>
                <a:gd name="T41" fmla="*/ 1306 h 2259"/>
                <a:gd name="T42" fmla="*/ 3214 w 4475"/>
                <a:gd name="T43" fmla="*/ 1121 h 2259"/>
                <a:gd name="T44" fmla="*/ 3403 w 4475"/>
                <a:gd name="T45" fmla="*/ 1306 h 2259"/>
                <a:gd name="T46" fmla="*/ 3214 w 4475"/>
                <a:gd name="T47" fmla="*/ 1490 h 2259"/>
                <a:gd name="T48" fmla="*/ 1432 w 4475"/>
                <a:gd name="T49" fmla="*/ 1310 h 2259"/>
                <a:gd name="T50" fmla="*/ 1432 w 4475"/>
                <a:gd name="T51" fmla="*/ 1310 h 2259"/>
                <a:gd name="T52" fmla="*/ 1036 w 4475"/>
                <a:gd name="T53" fmla="*/ 1310 h 2259"/>
                <a:gd name="T54" fmla="*/ 1036 w 4475"/>
                <a:gd name="T55" fmla="*/ 1697 h 2259"/>
                <a:gd name="T56" fmla="*/ 758 w 4475"/>
                <a:gd name="T57" fmla="*/ 1697 h 2259"/>
                <a:gd name="T58" fmla="*/ 758 w 4475"/>
                <a:gd name="T59" fmla="*/ 1310 h 2259"/>
                <a:gd name="T60" fmla="*/ 404 w 4475"/>
                <a:gd name="T61" fmla="*/ 1310 h 2259"/>
                <a:gd name="T62" fmla="*/ 404 w 4475"/>
                <a:gd name="T63" fmla="*/ 1033 h 2259"/>
                <a:gd name="T64" fmla="*/ 758 w 4475"/>
                <a:gd name="T65" fmla="*/ 1033 h 2259"/>
                <a:gd name="T66" fmla="*/ 758 w 4475"/>
                <a:gd name="T67" fmla="*/ 670 h 2259"/>
                <a:gd name="T68" fmla="*/ 1036 w 4475"/>
                <a:gd name="T69" fmla="*/ 670 h 2259"/>
                <a:gd name="T70" fmla="*/ 1036 w 4475"/>
                <a:gd name="T71" fmla="*/ 1033 h 2259"/>
                <a:gd name="T72" fmla="*/ 1432 w 4475"/>
                <a:gd name="T73" fmla="*/ 1033 h 2259"/>
                <a:gd name="T74" fmla="*/ 1432 w 4475"/>
                <a:gd name="T75" fmla="*/ 1310 h 2259"/>
                <a:gd name="T76" fmla="*/ 3584 w 4475"/>
                <a:gd name="T77" fmla="*/ 179 h 2259"/>
                <a:gd name="T78" fmla="*/ 3584 w 4475"/>
                <a:gd name="T79" fmla="*/ 179 h 2259"/>
                <a:gd name="T80" fmla="*/ 2562 w 4475"/>
                <a:gd name="T81" fmla="*/ 116 h 2259"/>
                <a:gd name="T82" fmla="*/ 2399 w 4475"/>
                <a:gd name="T83" fmla="*/ 0 h 2259"/>
                <a:gd name="T84" fmla="*/ 2076 w 4475"/>
                <a:gd name="T85" fmla="*/ 0 h 2259"/>
                <a:gd name="T86" fmla="*/ 1917 w 4475"/>
                <a:gd name="T87" fmla="*/ 104 h 2259"/>
                <a:gd name="T88" fmla="*/ 617 w 4475"/>
                <a:gd name="T89" fmla="*/ 226 h 2259"/>
                <a:gd name="T90" fmla="*/ 0 w 4475"/>
                <a:gd name="T91" fmla="*/ 1208 h 2259"/>
                <a:gd name="T92" fmla="*/ 922 w 4475"/>
                <a:gd name="T93" fmla="*/ 2249 h 2259"/>
                <a:gd name="T94" fmla="*/ 1767 w 4475"/>
                <a:gd name="T95" fmla="*/ 1622 h 2259"/>
                <a:gd name="T96" fmla="*/ 2703 w 4475"/>
                <a:gd name="T97" fmla="*/ 1617 h 2259"/>
                <a:gd name="T98" fmla="*/ 3555 w 4475"/>
                <a:gd name="T99" fmla="*/ 2259 h 2259"/>
                <a:gd name="T100" fmla="*/ 4475 w 4475"/>
                <a:gd name="T101" fmla="*/ 1219 h 2259"/>
                <a:gd name="T102" fmla="*/ 3584 w 4475"/>
                <a:gd name="T103" fmla="*/ 179 h 2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75" h="2259">
                  <a:moveTo>
                    <a:pt x="4042" y="1513"/>
                  </a:moveTo>
                  <a:lnTo>
                    <a:pt x="4042" y="1513"/>
                  </a:lnTo>
                  <a:cubicBezTo>
                    <a:pt x="3938" y="1513"/>
                    <a:pt x="3853" y="1430"/>
                    <a:pt x="3853" y="1328"/>
                  </a:cubicBezTo>
                  <a:cubicBezTo>
                    <a:pt x="3853" y="1226"/>
                    <a:pt x="3938" y="1143"/>
                    <a:pt x="4042" y="1143"/>
                  </a:cubicBezTo>
                  <a:cubicBezTo>
                    <a:pt x="4147" y="1143"/>
                    <a:pt x="4231" y="1226"/>
                    <a:pt x="4231" y="1328"/>
                  </a:cubicBezTo>
                  <a:cubicBezTo>
                    <a:pt x="4231" y="1430"/>
                    <a:pt x="4147" y="1513"/>
                    <a:pt x="4042" y="1513"/>
                  </a:cubicBezTo>
                  <a:close/>
                  <a:moveTo>
                    <a:pt x="3661" y="1051"/>
                  </a:moveTo>
                  <a:lnTo>
                    <a:pt x="3661" y="1051"/>
                  </a:lnTo>
                  <a:cubicBezTo>
                    <a:pt x="3557" y="1051"/>
                    <a:pt x="3472" y="968"/>
                    <a:pt x="3472" y="866"/>
                  </a:cubicBezTo>
                  <a:cubicBezTo>
                    <a:pt x="3472" y="764"/>
                    <a:pt x="3557" y="681"/>
                    <a:pt x="3661" y="681"/>
                  </a:cubicBezTo>
                  <a:cubicBezTo>
                    <a:pt x="3765" y="681"/>
                    <a:pt x="3850" y="764"/>
                    <a:pt x="3850" y="866"/>
                  </a:cubicBezTo>
                  <a:cubicBezTo>
                    <a:pt x="3850" y="968"/>
                    <a:pt x="3765" y="1051"/>
                    <a:pt x="3661" y="1051"/>
                  </a:cubicBezTo>
                  <a:close/>
                  <a:moveTo>
                    <a:pt x="3634" y="1921"/>
                  </a:moveTo>
                  <a:lnTo>
                    <a:pt x="3634" y="1921"/>
                  </a:lnTo>
                  <a:cubicBezTo>
                    <a:pt x="3530" y="1921"/>
                    <a:pt x="3445" y="1838"/>
                    <a:pt x="3445" y="1736"/>
                  </a:cubicBezTo>
                  <a:cubicBezTo>
                    <a:pt x="3445" y="1634"/>
                    <a:pt x="3530" y="1551"/>
                    <a:pt x="3634" y="1551"/>
                  </a:cubicBezTo>
                  <a:cubicBezTo>
                    <a:pt x="3738" y="1551"/>
                    <a:pt x="3823" y="1634"/>
                    <a:pt x="3823" y="1736"/>
                  </a:cubicBezTo>
                  <a:cubicBezTo>
                    <a:pt x="3823" y="1838"/>
                    <a:pt x="3738" y="1921"/>
                    <a:pt x="3634" y="1921"/>
                  </a:cubicBezTo>
                  <a:close/>
                  <a:moveTo>
                    <a:pt x="3214" y="1490"/>
                  </a:moveTo>
                  <a:lnTo>
                    <a:pt x="3214" y="1490"/>
                  </a:lnTo>
                  <a:cubicBezTo>
                    <a:pt x="3109" y="1490"/>
                    <a:pt x="3025" y="1408"/>
                    <a:pt x="3025" y="1306"/>
                  </a:cubicBezTo>
                  <a:cubicBezTo>
                    <a:pt x="3025" y="1204"/>
                    <a:pt x="3109" y="1121"/>
                    <a:pt x="3214" y="1121"/>
                  </a:cubicBezTo>
                  <a:cubicBezTo>
                    <a:pt x="3318" y="1121"/>
                    <a:pt x="3403" y="1204"/>
                    <a:pt x="3403" y="1306"/>
                  </a:cubicBezTo>
                  <a:cubicBezTo>
                    <a:pt x="3403" y="1408"/>
                    <a:pt x="3318" y="1490"/>
                    <a:pt x="3214" y="1490"/>
                  </a:cubicBezTo>
                  <a:close/>
                  <a:moveTo>
                    <a:pt x="1432" y="1310"/>
                  </a:moveTo>
                  <a:lnTo>
                    <a:pt x="1432" y="1310"/>
                  </a:lnTo>
                  <a:lnTo>
                    <a:pt x="1036" y="1310"/>
                  </a:lnTo>
                  <a:lnTo>
                    <a:pt x="1036" y="1697"/>
                  </a:lnTo>
                  <a:lnTo>
                    <a:pt x="758" y="1697"/>
                  </a:lnTo>
                  <a:lnTo>
                    <a:pt x="758" y="1310"/>
                  </a:lnTo>
                  <a:lnTo>
                    <a:pt x="404" y="1310"/>
                  </a:lnTo>
                  <a:lnTo>
                    <a:pt x="404" y="1033"/>
                  </a:lnTo>
                  <a:lnTo>
                    <a:pt x="758" y="1033"/>
                  </a:lnTo>
                  <a:lnTo>
                    <a:pt x="758" y="670"/>
                  </a:lnTo>
                  <a:lnTo>
                    <a:pt x="1036" y="670"/>
                  </a:lnTo>
                  <a:lnTo>
                    <a:pt x="1036" y="1033"/>
                  </a:lnTo>
                  <a:lnTo>
                    <a:pt x="1432" y="1033"/>
                  </a:lnTo>
                  <a:lnTo>
                    <a:pt x="1432" y="1310"/>
                  </a:lnTo>
                  <a:close/>
                  <a:moveTo>
                    <a:pt x="3584" y="179"/>
                  </a:moveTo>
                  <a:lnTo>
                    <a:pt x="3584" y="179"/>
                  </a:lnTo>
                  <a:cubicBezTo>
                    <a:pt x="3360" y="154"/>
                    <a:pt x="2979" y="130"/>
                    <a:pt x="2562" y="116"/>
                  </a:cubicBezTo>
                  <a:cubicBezTo>
                    <a:pt x="2538" y="49"/>
                    <a:pt x="2475" y="0"/>
                    <a:pt x="2399" y="0"/>
                  </a:cubicBezTo>
                  <a:lnTo>
                    <a:pt x="2076" y="0"/>
                  </a:lnTo>
                  <a:cubicBezTo>
                    <a:pt x="2005" y="0"/>
                    <a:pt x="1943" y="43"/>
                    <a:pt x="1917" y="104"/>
                  </a:cubicBezTo>
                  <a:cubicBezTo>
                    <a:pt x="1300" y="103"/>
                    <a:pt x="740" y="134"/>
                    <a:pt x="617" y="226"/>
                  </a:cubicBezTo>
                  <a:cubicBezTo>
                    <a:pt x="258" y="369"/>
                    <a:pt x="0" y="754"/>
                    <a:pt x="0" y="1208"/>
                  </a:cubicBezTo>
                  <a:cubicBezTo>
                    <a:pt x="0" y="1783"/>
                    <a:pt x="413" y="2249"/>
                    <a:pt x="922" y="2249"/>
                  </a:cubicBezTo>
                  <a:cubicBezTo>
                    <a:pt x="1300" y="2249"/>
                    <a:pt x="1625" y="1991"/>
                    <a:pt x="1767" y="1622"/>
                  </a:cubicBezTo>
                  <a:cubicBezTo>
                    <a:pt x="2028" y="1594"/>
                    <a:pt x="2439" y="1590"/>
                    <a:pt x="2703" y="1617"/>
                  </a:cubicBezTo>
                  <a:cubicBezTo>
                    <a:pt x="2842" y="1994"/>
                    <a:pt x="3171" y="2259"/>
                    <a:pt x="3555" y="2259"/>
                  </a:cubicBezTo>
                  <a:cubicBezTo>
                    <a:pt x="4063" y="2259"/>
                    <a:pt x="4475" y="1794"/>
                    <a:pt x="4475" y="1219"/>
                  </a:cubicBezTo>
                  <a:cubicBezTo>
                    <a:pt x="4475" y="655"/>
                    <a:pt x="4078" y="197"/>
                    <a:pt x="3584" y="179"/>
                  </a:cubicBezTo>
                  <a:close/>
                </a:path>
              </a:pathLst>
            </a:custGeom>
            <a:solidFill>
              <a:schemeClr val="bg1"/>
            </a:solidFill>
            <a:ln w="57150">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endParaRPr lang="en-US" sz="1200" dirty="0">
                <a:solidFill>
                  <a:schemeClr val="bg1"/>
                </a:solidFill>
                <a:latin typeface="微软雅黑" panose="020B0503020204020204" pitchFamily="34" charset="-122"/>
                <a:ea typeface="微软雅黑" panose="020B0503020204020204" pitchFamily="34" charset="-122"/>
                <a:cs typeface="Gotham Light"/>
              </a:endParaRPr>
            </a:p>
          </p:txBody>
        </p:sp>
      </p:grpSp>
      <p:grpSp>
        <p:nvGrpSpPr>
          <p:cNvPr id="15" name="Group 19"/>
          <p:cNvGrpSpPr>
            <a:grpSpLocks noChangeAspect="1"/>
          </p:cNvGrpSpPr>
          <p:nvPr/>
        </p:nvGrpSpPr>
        <p:grpSpPr bwMode="auto">
          <a:xfrm>
            <a:off x="4148901" y="2560842"/>
            <a:ext cx="1742218" cy="1740778"/>
            <a:chOff x="745" y="1793"/>
            <a:chExt cx="1208" cy="1207"/>
          </a:xfrm>
        </p:grpSpPr>
        <p:sp>
          <p:nvSpPr>
            <p:cNvPr id="16" name="Freeform 20"/>
            <p:cNvSpPr>
              <a:spLocks/>
            </p:cNvSpPr>
            <p:nvPr/>
          </p:nvSpPr>
          <p:spPr bwMode="auto">
            <a:xfrm>
              <a:off x="745" y="1793"/>
              <a:ext cx="1208" cy="1207"/>
            </a:xfrm>
            <a:custGeom>
              <a:avLst/>
              <a:gdLst>
                <a:gd name="T0" fmla="*/ 1476 w 2953"/>
                <a:gd name="T1" fmla="*/ 0 h 2952"/>
                <a:gd name="T2" fmla="*/ 1476 w 2953"/>
                <a:gd name="T3" fmla="*/ 0 h 2952"/>
                <a:gd name="T4" fmla="*/ 0 w 2953"/>
                <a:gd name="T5" fmla="*/ 1476 h 2952"/>
                <a:gd name="T6" fmla="*/ 1476 w 2953"/>
                <a:gd name="T7" fmla="*/ 2952 h 2952"/>
                <a:gd name="T8" fmla="*/ 2953 w 2953"/>
                <a:gd name="T9" fmla="*/ 1476 h 2952"/>
                <a:gd name="T10" fmla="*/ 1476 w 2953"/>
                <a:gd name="T11" fmla="*/ 0 h 2952"/>
              </a:gdLst>
              <a:ahLst/>
              <a:cxnLst>
                <a:cxn ang="0">
                  <a:pos x="T0" y="T1"/>
                </a:cxn>
                <a:cxn ang="0">
                  <a:pos x="T2" y="T3"/>
                </a:cxn>
                <a:cxn ang="0">
                  <a:pos x="T4" y="T5"/>
                </a:cxn>
                <a:cxn ang="0">
                  <a:pos x="T6" y="T7"/>
                </a:cxn>
                <a:cxn ang="0">
                  <a:pos x="T8" y="T9"/>
                </a:cxn>
                <a:cxn ang="0">
                  <a:pos x="T10" y="T11"/>
                </a:cxn>
              </a:cxnLst>
              <a:rect l="0" t="0" r="r" b="b"/>
              <a:pathLst>
                <a:path w="2953" h="2952">
                  <a:moveTo>
                    <a:pt x="1476" y="0"/>
                  </a:moveTo>
                  <a:lnTo>
                    <a:pt x="1476" y="0"/>
                  </a:lnTo>
                  <a:cubicBezTo>
                    <a:pt x="661" y="0"/>
                    <a:pt x="0" y="660"/>
                    <a:pt x="0" y="1476"/>
                  </a:cubicBezTo>
                  <a:cubicBezTo>
                    <a:pt x="0" y="2291"/>
                    <a:pt x="661" y="2952"/>
                    <a:pt x="1476" y="2952"/>
                  </a:cubicBezTo>
                  <a:cubicBezTo>
                    <a:pt x="2292" y="2952"/>
                    <a:pt x="2953" y="2291"/>
                    <a:pt x="2953" y="1476"/>
                  </a:cubicBezTo>
                  <a:cubicBezTo>
                    <a:pt x="2953" y="660"/>
                    <a:pt x="2292" y="0"/>
                    <a:pt x="1476" y="0"/>
                  </a:cubicBezTo>
                  <a:close/>
                </a:path>
              </a:pathLst>
            </a:custGeom>
            <a:solidFill>
              <a:schemeClr val="accent4"/>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endParaRPr lang="en-US" sz="1200" dirty="0">
                <a:solidFill>
                  <a:schemeClr val="bg1"/>
                </a:solidFill>
                <a:latin typeface="微软雅黑" panose="020B0503020204020204" pitchFamily="34" charset="-122"/>
                <a:ea typeface="微软雅黑" panose="020B0503020204020204" pitchFamily="34" charset="-122"/>
                <a:cs typeface="Gotham Light"/>
              </a:endParaRPr>
            </a:p>
          </p:txBody>
        </p:sp>
        <p:sp>
          <p:nvSpPr>
            <p:cNvPr id="17" name="Freeform 21"/>
            <p:cNvSpPr>
              <a:spLocks noEditPoints="1"/>
            </p:cNvSpPr>
            <p:nvPr/>
          </p:nvSpPr>
          <p:spPr bwMode="auto">
            <a:xfrm>
              <a:off x="969" y="2130"/>
              <a:ext cx="806" cy="678"/>
            </a:xfrm>
            <a:custGeom>
              <a:avLst/>
              <a:gdLst>
                <a:gd name="T0" fmla="*/ 577 w 1969"/>
                <a:gd name="T1" fmla="*/ 581 h 1660"/>
                <a:gd name="T2" fmla="*/ 477 w 1969"/>
                <a:gd name="T3" fmla="*/ 388 h 1660"/>
                <a:gd name="T4" fmla="*/ 335 w 1969"/>
                <a:gd name="T5" fmla="*/ 422 h 1660"/>
                <a:gd name="T6" fmla="*/ 253 w 1969"/>
                <a:gd name="T7" fmla="*/ 450 h 1660"/>
                <a:gd name="T8" fmla="*/ 381 w 1969"/>
                <a:gd name="T9" fmla="*/ 709 h 1660"/>
                <a:gd name="T10" fmla="*/ 528 w 1969"/>
                <a:gd name="T11" fmla="*/ 671 h 1660"/>
                <a:gd name="T12" fmla="*/ 628 w 1969"/>
                <a:gd name="T13" fmla="*/ 670 h 1660"/>
                <a:gd name="T14" fmla="*/ 668 w 1969"/>
                <a:gd name="T15" fmla="*/ 388 h 1660"/>
                <a:gd name="T16" fmla="*/ 1621 w 1969"/>
                <a:gd name="T17" fmla="*/ 388 h 1660"/>
                <a:gd name="T18" fmla="*/ 1480 w 1969"/>
                <a:gd name="T19" fmla="*/ 423 h 1660"/>
                <a:gd name="T20" fmla="*/ 1384 w 1969"/>
                <a:gd name="T21" fmla="*/ 423 h 1660"/>
                <a:gd name="T22" fmla="*/ 1245 w 1969"/>
                <a:gd name="T23" fmla="*/ 388 h 1660"/>
                <a:gd name="T24" fmla="*/ 1283 w 1969"/>
                <a:gd name="T25" fmla="*/ 670 h 1660"/>
                <a:gd name="T26" fmla="*/ 1382 w 1969"/>
                <a:gd name="T27" fmla="*/ 671 h 1660"/>
                <a:gd name="T28" fmla="*/ 1529 w 1969"/>
                <a:gd name="T29" fmla="*/ 709 h 1660"/>
                <a:gd name="T30" fmla="*/ 1659 w 1969"/>
                <a:gd name="T31" fmla="*/ 447 h 1660"/>
                <a:gd name="T32" fmla="*/ 1102 w 1969"/>
                <a:gd name="T33" fmla="*/ 422 h 1660"/>
                <a:gd name="T34" fmla="*/ 1004 w 1969"/>
                <a:gd name="T35" fmla="*/ 423 h 1660"/>
                <a:gd name="T36" fmla="*/ 908 w 1969"/>
                <a:gd name="T37" fmla="*/ 423 h 1660"/>
                <a:gd name="T38" fmla="*/ 768 w 1969"/>
                <a:gd name="T39" fmla="*/ 388 h 1660"/>
                <a:gd name="T40" fmla="*/ 806 w 1969"/>
                <a:gd name="T41" fmla="*/ 670 h 1660"/>
                <a:gd name="T42" fmla="*/ 905 w 1969"/>
                <a:gd name="T43" fmla="*/ 671 h 1660"/>
                <a:gd name="T44" fmla="*/ 1053 w 1969"/>
                <a:gd name="T45" fmla="*/ 709 h 1660"/>
                <a:gd name="T46" fmla="*/ 1183 w 1969"/>
                <a:gd name="T47" fmla="*/ 447 h 1660"/>
                <a:gd name="T48" fmla="*/ 1102 w 1969"/>
                <a:gd name="T49" fmla="*/ 422 h 1660"/>
                <a:gd name="T50" fmla="*/ 1761 w 1969"/>
                <a:gd name="T51" fmla="*/ 657 h 1660"/>
                <a:gd name="T52" fmla="*/ 1660 w 1969"/>
                <a:gd name="T53" fmla="*/ 656 h 1660"/>
                <a:gd name="T54" fmla="*/ 1486 w 1969"/>
                <a:gd name="T55" fmla="*/ 1183 h 1660"/>
                <a:gd name="T56" fmla="*/ 1485 w 1969"/>
                <a:gd name="T57" fmla="*/ 1194 h 1660"/>
                <a:gd name="T58" fmla="*/ 1479 w 1969"/>
                <a:gd name="T59" fmla="*/ 1530 h 1660"/>
                <a:gd name="T60" fmla="*/ 1359 w 1969"/>
                <a:gd name="T61" fmla="*/ 1596 h 1660"/>
                <a:gd name="T62" fmla="*/ 1049 w 1969"/>
                <a:gd name="T63" fmla="*/ 1444 h 1660"/>
                <a:gd name="T64" fmla="*/ 975 w 1969"/>
                <a:gd name="T65" fmla="*/ 821 h 1660"/>
                <a:gd name="T66" fmla="*/ 1486 w 1969"/>
                <a:gd name="T67" fmla="*/ 1183 h 1660"/>
                <a:gd name="T68" fmla="*/ 1302 w 1969"/>
                <a:gd name="T69" fmla="*/ 968 h 1660"/>
                <a:gd name="T70" fmla="*/ 911 w 1969"/>
                <a:gd name="T71" fmla="*/ 827 h 1660"/>
                <a:gd name="T72" fmla="*/ 129 w 1969"/>
                <a:gd name="T73" fmla="*/ 129 h 1660"/>
                <a:gd name="T74" fmla="*/ 1905 w 1969"/>
                <a:gd name="T75" fmla="*/ 0 h 1660"/>
                <a:gd name="T76" fmla="*/ 0 w 1969"/>
                <a:gd name="T77" fmla="*/ 1032 h 1660"/>
                <a:gd name="T78" fmla="*/ 975 w 1969"/>
                <a:gd name="T79" fmla="*/ 1445 h 1660"/>
                <a:gd name="T80" fmla="*/ 1080 w 1969"/>
                <a:gd name="T81" fmla="*/ 1500 h 1660"/>
                <a:gd name="T82" fmla="*/ 1359 w 1969"/>
                <a:gd name="T83" fmla="*/ 1660 h 1660"/>
                <a:gd name="T84" fmla="*/ 1540 w 1969"/>
                <a:gd name="T85" fmla="*/ 1548 h 1660"/>
                <a:gd name="T86" fmla="*/ 1519 w 1969"/>
                <a:gd name="T87" fmla="*/ 1249 h 1660"/>
                <a:gd name="T88" fmla="*/ 1476 w 1969"/>
                <a:gd name="T89" fmla="*/ 1097 h 1660"/>
                <a:gd name="T90" fmla="*/ 1905 w 1969"/>
                <a:gd name="T91" fmla="*/ 968 h 1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69" h="1660">
                  <a:moveTo>
                    <a:pt x="625" y="422"/>
                  </a:moveTo>
                  <a:lnTo>
                    <a:pt x="625" y="422"/>
                  </a:lnTo>
                  <a:lnTo>
                    <a:pt x="577" y="581"/>
                  </a:lnTo>
                  <a:lnTo>
                    <a:pt x="527" y="423"/>
                  </a:lnTo>
                  <a:cubicBezTo>
                    <a:pt x="521" y="402"/>
                    <a:pt x="504" y="388"/>
                    <a:pt x="482" y="388"/>
                  </a:cubicBezTo>
                  <a:lnTo>
                    <a:pt x="477" y="388"/>
                  </a:lnTo>
                  <a:cubicBezTo>
                    <a:pt x="454" y="388"/>
                    <a:pt x="438" y="402"/>
                    <a:pt x="431" y="423"/>
                  </a:cubicBezTo>
                  <a:lnTo>
                    <a:pt x="382" y="581"/>
                  </a:lnTo>
                  <a:lnTo>
                    <a:pt x="335" y="422"/>
                  </a:lnTo>
                  <a:cubicBezTo>
                    <a:pt x="328" y="402"/>
                    <a:pt x="314" y="388"/>
                    <a:pt x="292" y="388"/>
                  </a:cubicBezTo>
                  <a:cubicBezTo>
                    <a:pt x="265" y="388"/>
                    <a:pt x="249" y="408"/>
                    <a:pt x="249" y="428"/>
                  </a:cubicBezTo>
                  <a:cubicBezTo>
                    <a:pt x="249" y="436"/>
                    <a:pt x="251" y="445"/>
                    <a:pt x="253" y="450"/>
                  </a:cubicBezTo>
                  <a:lnTo>
                    <a:pt x="329" y="670"/>
                  </a:lnTo>
                  <a:cubicBezTo>
                    <a:pt x="339" y="697"/>
                    <a:pt x="357" y="709"/>
                    <a:pt x="378" y="709"/>
                  </a:cubicBezTo>
                  <a:lnTo>
                    <a:pt x="381" y="709"/>
                  </a:lnTo>
                  <a:cubicBezTo>
                    <a:pt x="403" y="709"/>
                    <a:pt x="421" y="697"/>
                    <a:pt x="429" y="671"/>
                  </a:cubicBezTo>
                  <a:lnTo>
                    <a:pt x="479" y="514"/>
                  </a:lnTo>
                  <a:lnTo>
                    <a:pt x="528" y="671"/>
                  </a:lnTo>
                  <a:cubicBezTo>
                    <a:pt x="536" y="697"/>
                    <a:pt x="555" y="709"/>
                    <a:pt x="576" y="709"/>
                  </a:cubicBezTo>
                  <a:lnTo>
                    <a:pt x="579" y="709"/>
                  </a:lnTo>
                  <a:cubicBezTo>
                    <a:pt x="600" y="709"/>
                    <a:pt x="618" y="697"/>
                    <a:pt x="628" y="670"/>
                  </a:cubicBezTo>
                  <a:lnTo>
                    <a:pt x="706" y="447"/>
                  </a:lnTo>
                  <a:cubicBezTo>
                    <a:pt x="707" y="443"/>
                    <a:pt x="709" y="435"/>
                    <a:pt x="709" y="429"/>
                  </a:cubicBezTo>
                  <a:cubicBezTo>
                    <a:pt x="709" y="407"/>
                    <a:pt x="692" y="388"/>
                    <a:pt x="668" y="388"/>
                  </a:cubicBezTo>
                  <a:cubicBezTo>
                    <a:pt x="645" y="388"/>
                    <a:pt x="631" y="403"/>
                    <a:pt x="625" y="422"/>
                  </a:cubicBezTo>
                  <a:close/>
                  <a:moveTo>
                    <a:pt x="1621" y="388"/>
                  </a:moveTo>
                  <a:lnTo>
                    <a:pt x="1621" y="388"/>
                  </a:lnTo>
                  <a:cubicBezTo>
                    <a:pt x="1598" y="388"/>
                    <a:pt x="1584" y="403"/>
                    <a:pt x="1579" y="422"/>
                  </a:cubicBezTo>
                  <a:lnTo>
                    <a:pt x="1530" y="581"/>
                  </a:lnTo>
                  <a:lnTo>
                    <a:pt x="1480" y="423"/>
                  </a:lnTo>
                  <a:cubicBezTo>
                    <a:pt x="1474" y="402"/>
                    <a:pt x="1458" y="388"/>
                    <a:pt x="1435" y="388"/>
                  </a:cubicBezTo>
                  <a:lnTo>
                    <a:pt x="1430" y="388"/>
                  </a:lnTo>
                  <a:cubicBezTo>
                    <a:pt x="1407" y="388"/>
                    <a:pt x="1391" y="402"/>
                    <a:pt x="1384" y="423"/>
                  </a:cubicBezTo>
                  <a:lnTo>
                    <a:pt x="1335" y="581"/>
                  </a:lnTo>
                  <a:lnTo>
                    <a:pt x="1288" y="422"/>
                  </a:lnTo>
                  <a:cubicBezTo>
                    <a:pt x="1281" y="402"/>
                    <a:pt x="1267" y="388"/>
                    <a:pt x="1245" y="388"/>
                  </a:cubicBezTo>
                  <a:cubicBezTo>
                    <a:pt x="1219" y="388"/>
                    <a:pt x="1202" y="408"/>
                    <a:pt x="1202" y="428"/>
                  </a:cubicBezTo>
                  <a:cubicBezTo>
                    <a:pt x="1202" y="436"/>
                    <a:pt x="1205" y="445"/>
                    <a:pt x="1206" y="450"/>
                  </a:cubicBezTo>
                  <a:lnTo>
                    <a:pt x="1283" y="670"/>
                  </a:lnTo>
                  <a:cubicBezTo>
                    <a:pt x="1292" y="697"/>
                    <a:pt x="1310" y="709"/>
                    <a:pt x="1331" y="709"/>
                  </a:cubicBezTo>
                  <a:lnTo>
                    <a:pt x="1334" y="709"/>
                  </a:lnTo>
                  <a:cubicBezTo>
                    <a:pt x="1356" y="709"/>
                    <a:pt x="1374" y="697"/>
                    <a:pt x="1382" y="671"/>
                  </a:cubicBezTo>
                  <a:lnTo>
                    <a:pt x="1432" y="514"/>
                  </a:lnTo>
                  <a:lnTo>
                    <a:pt x="1481" y="671"/>
                  </a:lnTo>
                  <a:cubicBezTo>
                    <a:pt x="1490" y="697"/>
                    <a:pt x="1508" y="709"/>
                    <a:pt x="1529" y="709"/>
                  </a:cubicBezTo>
                  <a:lnTo>
                    <a:pt x="1532" y="709"/>
                  </a:lnTo>
                  <a:cubicBezTo>
                    <a:pt x="1554" y="709"/>
                    <a:pt x="1572" y="697"/>
                    <a:pt x="1581" y="670"/>
                  </a:cubicBezTo>
                  <a:lnTo>
                    <a:pt x="1659" y="447"/>
                  </a:lnTo>
                  <a:cubicBezTo>
                    <a:pt x="1661" y="443"/>
                    <a:pt x="1662" y="435"/>
                    <a:pt x="1662" y="429"/>
                  </a:cubicBezTo>
                  <a:cubicBezTo>
                    <a:pt x="1662" y="407"/>
                    <a:pt x="1646" y="388"/>
                    <a:pt x="1621" y="388"/>
                  </a:cubicBezTo>
                  <a:close/>
                  <a:moveTo>
                    <a:pt x="1102" y="422"/>
                  </a:moveTo>
                  <a:lnTo>
                    <a:pt x="1102" y="422"/>
                  </a:lnTo>
                  <a:lnTo>
                    <a:pt x="1053" y="581"/>
                  </a:lnTo>
                  <a:lnTo>
                    <a:pt x="1004" y="423"/>
                  </a:lnTo>
                  <a:cubicBezTo>
                    <a:pt x="997" y="402"/>
                    <a:pt x="981" y="388"/>
                    <a:pt x="958" y="388"/>
                  </a:cubicBezTo>
                  <a:lnTo>
                    <a:pt x="953" y="388"/>
                  </a:lnTo>
                  <a:cubicBezTo>
                    <a:pt x="930" y="388"/>
                    <a:pt x="914" y="402"/>
                    <a:pt x="908" y="423"/>
                  </a:cubicBezTo>
                  <a:lnTo>
                    <a:pt x="859" y="581"/>
                  </a:lnTo>
                  <a:lnTo>
                    <a:pt x="811" y="422"/>
                  </a:lnTo>
                  <a:cubicBezTo>
                    <a:pt x="805" y="402"/>
                    <a:pt x="790" y="388"/>
                    <a:pt x="768" y="388"/>
                  </a:cubicBezTo>
                  <a:cubicBezTo>
                    <a:pt x="742" y="388"/>
                    <a:pt x="726" y="408"/>
                    <a:pt x="726" y="428"/>
                  </a:cubicBezTo>
                  <a:cubicBezTo>
                    <a:pt x="726" y="436"/>
                    <a:pt x="728" y="445"/>
                    <a:pt x="730" y="450"/>
                  </a:cubicBezTo>
                  <a:lnTo>
                    <a:pt x="806" y="670"/>
                  </a:lnTo>
                  <a:cubicBezTo>
                    <a:pt x="815" y="697"/>
                    <a:pt x="833" y="709"/>
                    <a:pt x="855" y="709"/>
                  </a:cubicBezTo>
                  <a:lnTo>
                    <a:pt x="858" y="709"/>
                  </a:lnTo>
                  <a:cubicBezTo>
                    <a:pt x="879" y="709"/>
                    <a:pt x="897" y="697"/>
                    <a:pt x="905" y="671"/>
                  </a:cubicBezTo>
                  <a:lnTo>
                    <a:pt x="955" y="514"/>
                  </a:lnTo>
                  <a:lnTo>
                    <a:pt x="1005" y="671"/>
                  </a:lnTo>
                  <a:cubicBezTo>
                    <a:pt x="1013" y="697"/>
                    <a:pt x="1031" y="709"/>
                    <a:pt x="1053" y="709"/>
                  </a:cubicBezTo>
                  <a:lnTo>
                    <a:pt x="1056" y="709"/>
                  </a:lnTo>
                  <a:cubicBezTo>
                    <a:pt x="1077" y="709"/>
                    <a:pt x="1095" y="697"/>
                    <a:pt x="1104" y="670"/>
                  </a:cubicBezTo>
                  <a:lnTo>
                    <a:pt x="1183" y="447"/>
                  </a:lnTo>
                  <a:cubicBezTo>
                    <a:pt x="1184" y="443"/>
                    <a:pt x="1186" y="435"/>
                    <a:pt x="1186" y="429"/>
                  </a:cubicBezTo>
                  <a:cubicBezTo>
                    <a:pt x="1186" y="407"/>
                    <a:pt x="1169" y="388"/>
                    <a:pt x="1145" y="388"/>
                  </a:cubicBezTo>
                  <a:cubicBezTo>
                    <a:pt x="1121" y="388"/>
                    <a:pt x="1108" y="403"/>
                    <a:pt x="1102" y="422"/>
                  </a:cubicBezTo>
                  <a:close/>
                  <a:moveTo>
                    <a:pt x="1710" y="707"/>
                  </a:moveTo>
                  <a:lnTo>
                    <a:pt x="1710" y="707"/>
                  </a:lnTo>
                  <a:cubicBezTo>
                    <a:pt x="1739" y="707"/>
                    <a:pt x="1761" y="685"/>
                    <a:pt x="1761" y="657"/>
                  </a:cubicBezTo>
                  <a:lnTo>
                    <a:pt x="1761" y="656"/>
                  </a:lnTo>
                  <a:cubicBezTo>
                    <a:pt x="1761" y="628"/>
                    <a:pt x="1739" y="607"/>
                    <a:pt x="1710" y="607"/>
                  </a:cubicBezTo>
                  <a:cubicBezTo>
                    <a:pt x="1681" y="607"/>
                    <a:pt x="1660" y="628"/>
                    <a:pt x="1660" y="656"/>
                  </a:cubicBezTo>
                  <a:lnTo>
                    <a:pt x="1660" y="657"/>
                  </a:lnTo>
                  <a:cubicBezTo>
                    <a:pt x="1660" y="685"/>
                    <a:pt x="1681" y="707"/>
                    <a:pt x="1710" y="707"/>
                  </a:cubicBezTo>
                  <a:close/>
                  <a:moveTo>
                    <a:pt x="1486" y="1183"/>
                  </a:moveTo>
                  <a:lnTo>
                    <a:pt x="1486" y="1183"/>
                  </a:lnTo>
                  <a:cubicBezTo>
                    <a:pt x="1487" y="1184"/>
                    <a:pt x="1488" y="1187"/>
                    <a:pt x="1488" y="1189"/>
                  </a:cubicBezTo>
                  <a:cubicBezTo>
                    <a:pt x="1488" y="1191"/>
                    <a:pt x="1487" y="1193"/>
                    <a:pt x="1485" y="1194"/>
                  </a:cubicBezTo>
                  <a:lnTo>
                    <a:pt x="1338" y="1284"/>
                  </a:lnTo>
                  <a:lnTo>
                    <a:pt x="1478" y="1525"/>
                  </a:lnTo>
                  <a:cubicBezTo>
                    <a:pt x="1479" y="1527"/>
                    <a:pt x="1479" y="1529"/>
                    <a:pt x="1479" y="1530"/>
                  </a:cubicBezTo>
                  <a:cubicBezTo>
                    <a:pt x="1478" y="1532"/>
                    <a:pt x="1477" y="1533"/>
                    <a:pt x="1475" y="1534"/>
                  </a:cubicBezTo>
                  <a:lnTo>
                    <a:pt x="1362" y="1596"/>
                  </a:lnTo>
                  <a:cubicBezTo>
                    <a:pt x="1361" y="1596"/>
                    <a:pt x="1360" y="1596"/>
                    <a:pt x="1359" y="1596"/>
                  </a:cubicBezTo>
                  <a:cubicBezTo>
                    <a:pt x="1358" y="1596"/>
                    <a:pt x="1355" y="1596"/>
                    <a:pt x="1353" y="1593"/>
                  </a:cubicBezTo>
                  <a:lnTo>
                    <a:pt x="1214" y="1351"/>
                  </a:lnTo>
                  <a:lnTo>
                    <a:pt x="1049" y="1444"/>
                  </a:lnTo>
                  <a:cubicBezTo>
                    <a:pt x="1048" y="1444"/>
                    <a:pt x="1047" y="1445"/>
                    <a:pt x="1042" y="1444"/>
                  </a:cubicBezTo>
                  <a:cubicBezTo>
                    <a:pt x="1041" y="1443"/>
                    <a:pt x="1039" y="1441"/>
                    <a:pt x="1039" y="1439"/>
                  </a:cubicBezTo>
                  <a:lnTo>
                    <a:pt x="975" y="821"/>
                  </a:lnTo>
                  <a:cubicBezTo>
                    <a:pt x="975" y="818"/>
                    <a:pt x="976" y="816"/>
                    <a:pt x="978" y="814"/>
                  </a:cubicBezTo>
                  <a:cubicBezTo>
                    <a:pt x="980" y="813"/>
                    <a:pt x="982" y="813"/>
                    <a:pt x="985" y="815"/>
                  </a:cubicBezTo>
                  <a:lnTo>
                    <a:pt x="1486" y="1183"/>
                  </a:lnTo>
                  <a:close/>
                  <a:moveTo>
                    <a:pt x="1905" y="968"/>
                  </a:moveTo>
                  <a:lnTo>
                    <a:pt x="1905" y="968"/>
                  </a:lnTo>
                  <a:lnTo>
                    <a:pt x="1302" y="968"/>
                  </a:lnTo>
                  <a:lnTo>
                    <a:pt x="1023" y="763"/>
                  </a:lnTo>
                  <a:cubicBezTo>
                    <a:pt x="1001" y="747"/>
                    <a:pt x="970" y="745"/>
                    <a:pt x="946" y="759"/>
                  </a:cubicBezTo>
                  <a:cubicBezTo>
                    <a:pt x="922" y="773"/>
                    <a:pt x="908" y="799"/>
                    <a:pt x="911" y="827"/>
                  </a:cubicBezTo>
                  <a:lnTo>
                    <a:pt x="926" y="968"/>
                  </a:lnTo>
                  <a:lnTo>
                    <a:pt x="129" y="968"/>
                  </a:lnTo>
                  <a:lnTo>
                    <a:pt x="129" y="129"/>
                  </a:lnTo>
                  <a:lnTo>
                    <a:pt x="1905" y="129"/>
                  </a:lnTo>
                  <a:cubicBezTo>
                    <a:pt x="1940" y="129"/>
                    <a:pt x="1969" y="100"/>
                    <a:pt x="1969" y="64"/>
                  </a:cubicBezTo>
                  <a:cubicBezTo>
                    <a:pt x="1969" y="29"/>
                    <a:pt x="1940" y="0"/>
                    <a:pt x="1905" y="0"/>
                  </a:cubicBezTo>
                  <a:lnTo>
                    <a:pt x="64" y="0"/>
                  </a:lnTo>
                  <a:cubicBezTo>
                    <a:pt x="29" y="0"/>
                    <a:pt x="0" y="29"/>
                    <a:pt x="0" y="64"/>
                  </a:cubicBezTo>
                  <a:lnTo>
                    <a:pt x="0" y="1032"/>
                  </a:lnTo>
                  <a:cubicBezTo>
                    <a:pt x="0" y="1068"/>
                    <a:pt x="29" y="1097"/>
                    <a:pt x="64" y="1097"/>
                  </a:cubicBezTo>
                  <a:lnTo>
                    <a:pt x="939" y="1097"/>
                  </a:lnTo>
                  <a:lnTo>
                    <a:pt x="975" y="1445"/>
                  </a:lnTo>
                  <a:cubicBezTo>
                    <a:pt x="978" y="1469"/>
                    <a:pt x="992" y="1490"/>
                    <a:pt x="1013" y="1501"/>
                  </a:cubicBezTo>
                  <a:cubicBezTo>
                    <a:pt x="1023" y="1506"/>
                    <a:pt x="1034" y="1509"/>
                    <a:pt x="1046" y="1509"/>
                  </a:cubicBezTo>
                  <a:cubicBezTo>
                    <a:pt x="1058" y="1509"/>
                    <a:pt x="1070" y="1506"/>
                    <a:pt x="1080" y="1500"/>
                  </a:cubicBezTo>
                  <a:lnTo>
                    <a:pt x="1190" y="1438"/>
                  </a:lnTo>
                  <a:lnTo>
                    <a:pt x="1298" y="1625"/>
                  </a:lnTo>
                  <a:cubicBezTo>
                    <a:pt x="1310" y="1647"/>
                    <a:pt x="1334" y="1660"/>
                    <a:pt x="1359" y="1660"/>
                  </a:cubicBezTo>
                  <a:cubicBezTo>
                    <a:pt x="1371" y="1660"/>
                    <a:pt x="1383" y="1657"/>
                    <a:pt x="1393" y="1652"/>
                  </a:cubicBezTo>
                  <a:lnTo>
                    <a:pt x="1506" y="1591"/>
                  </a:lnTo>
                  <a:cubicBezTo>
                    <a:pt x="1523" y="1582"/>
                    <a:pt x="1535" y="1566"/>
                    <a:pt x="1540" y="1548"/>
                  </a:cubicBezTo>
                  <a:cubicBezTo>
                    <a:pt x="1545" y="1529"/>
                    <a:pt x="1543" y="1510"/>
                    <a:pt x="1534" y="1493"/>
                  </a:cubicBezTo>
                  <a:lnTo>
                    <a:pt x="1425" y="1306"/>
                  </a:lnTo>
                  <a:lnTo>
                    <a:pt x="1519" y="1249"/>
                  </a:lnTo>
                  <a:cubicBezTo>
                    <a:pt x="1539" y="1237"/>
                    <a:pt x="1552" y="1215"/>
                    <a:pt x="1553" y="1192"/>
                  </a:cubicBezTo>
                  <a:cubicBezTo>
                    <a:pt x="1554" y="1168"/>
                    <a:pt x="1543" y="1145"/>
                    <a:pt x="1524" y="1131"/>
                  </a:cubicBezTo>
                  <a:lnTo>
                    <a:pt x="1476" y="1097"/>
                  </a:lnTo>
                  <a:lnTo>
                    <a:pt x="1905" y="1097"/>
                  </a:lnTo>
                  <a:cubicBezTo>
                    <a:pt x="1940" y="1097"/>
                    <a:pt x="1969" y="1068"/>
                    <a:pt x="1969" y="1032"/>
                  </a:cubicBezTo>
                  <a:cubicBezTo>
                    <a:pt x="1969" y="997"/>
                    <a:pt x="1940" y="968"/>
                    <a:pt x="1905" y="968"/>
                  </a:cubicBezTo>
                  <a:close/>
                </a:path>
              </a:pathLst>
            </a:custGeom>
            <a:solidFill>
              <a:schemeClr val="bg1"/>
            </a:solidFill>
            <a:ln w="57150">
              <a:no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endParaRPr lang="en-US" sz="1200" dirty="0">
                <a:solidFill>
                  <a:schemeClr val="bg1"/>
                </a:solidFill>
                <a:latin typeface="微软雅黑" panose="020B0503020204020204" pitchFamily="34" charset="-122"/>
                <a:ea typeface="微软雅黑" panose="020B0503020204020204" pitchFamily="34" charset="-122"/>
                <a:cs typeface="Gotham Light"/>
              </a:endParaRPr>
            </a:p>
          </p:txBody>
        </p:sp>
      </p:grpSp>
      <p:grpSp>
        <p:nvGrpSpPr>
          <p:cNvPr id="18" name="Group 24"/>
          <p:cNvGrpSpPr>
            <a:grpSpLocks noChangeAspect="1"/>
          </p:cNvGrpSpPr>
          <p:nvPr/>
        </p:nvGrpSpPr>
        <p:grpSpPr bwMode="auto">
          <a:xfrm>
            <a:off x="6183456" y="2509664"/>
            <a:ext cx="1458100" cy="1458100"/>
            <a:chOff x="4081" y="1709"/>
            <a:chExt cx="1011" cy="1011"/>
          </a:xfrm>
        </p:grpSpPr>
        <p:sp>
          <p:nvSpPr>
            <p:cNvPr id="19" name="Freeform 25"/>
            <p:cNvSpPr>
              <a:spLocks/>
            </p:cNvSpPr>
            <p:nvPr/>
          </p:nvSpPr>
          <p:spPr bwMode="auto">
            <a:xfrm>
              <a:off x="4081" y="1709"/>
              <a:ext cx="1011" cy="1011"/>
            </a:xfrm>
            <a:custGeom>
              <a:avLst/>
              <a:gdLst>
                <a:gd name="T0" fmla="*/ 0 w 3899"/>
                <a:gd name="T1" fmla="*/ 1949 h 3899"/>
                <a:gd name="T2" fmla="*/ 0 w 3899"/>
                <a:gd name="T3" fmla="*/ 1949 h 3899"/>
                <a:gd name="T4" fmla="*/ 1949 w 3899"/>
                <a:gd name="T5" fmla="*/ 0 h 3899"/>
                <a:gd name="T6" fmla="*/ 3899 w 3899"/>
                <a:gd name="T7" fmla="*/ 1949 h 3899"/>
                <a:gd name="T8" fmla="*/ 1949 w 3899"/>
                <a:gd name="T9" fmla="*/ 3899 h 3899"/>
                <a:gd name="T10" fmla="*/ 0 w 3899"/>
                <a:gd name="T11" fmla="*/ 1949 h 3899"/>
              </a:gdLst>
              <a:ahLst/>
              <a:cxnLst>
                <a:cxn ang="0">
                  <a:pos x="T0" y="T1"/>
                </a:cxn>
                <a:cxn ang="0">
                  <a:pos x="T2" y="T3"/>
                </a:cxn>
                <a:cxn ang="0">
                  <a:pos x="T4" y="T5"/>
                </a:cxn>
                <a:cxn ang="0">
                  <a:pos x="T6" y="T7"/>
                </a:cxn>
                <a:cxn ang="0">
                  <a:pos x="T8" y="T9"/>
                </a:cxn>
                <a:cxn ang="0">
                  <a:pos x="T10" y="T11"/>
                </a:cxn>
              </a:cxnLst>
              <a:rect l="0" t="0" r="r" b="b"/>
              <a:pathLst>
                <a:path w="3899" h="3899">
                  <a:moveTo>
                    <a:pt x="0" y="1949"/>
                  </a:moveTo>
                  <a:lnTo>
                    <a:pt x="0" y="1949"/>
                  </a:lnTo>
                  <a:cubicBezTo>
                    <a:pt x="0" y="872"/>
                    <a:pt x="872" y="0"/>
                    <a:pt x="1949" y="0"/>
                  </a:cubicBezTo>
                  <a:cubicBezTo>
                    <a:pt x="3026" y="0"/>
                    <a:pt x="3899" y="872"/>
                    <a:pt x="3899" y="1949"/>
                  </a:cubicBezTo>
                  <a:cubicBezTo>
                    <a:pt x="3899" y="3026"/>
                    <a:pt x="3026" y="3899"/>
                    <a:pt x="1949" y="3899"/>
                  </a:cubicBezTo>
                  <a:cubicBezTo>
                    <a:pt x="872" y="3899"/>
                    <a:pt x="0" y="3026"/>
                    <a:pt x="0" y="1949"/>
                  </a:cubicBezTo>
                  <a:close/>
                </a:path>
              </a:pathLst>
            </a:custGeom>
            <a:solidFill>
              <a:schemeClr val="accent5"/>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endParaRPr lang="en-US" sz="1200" dirty="0">
                <a:solidFill>
                  <a:schemeClr val="bg1"/>
                </a:solidFill>
                <a:latin typeface="微软雅黑" panose="020B0503020204020204" pitchFamily="34" charset="-122"/>
                <a:ea typeface="微软雅黑" panose="020B0503020204020204" pitchFamily="34" charset="-122"/>
                <a:cs typeface="Gotham Light"/>
              </a:endParaRPr>
            </a:p>
          </p:txBody>
        </p:sp>
        <p:sp>
          <p:nvSpPr>
            <p:cNvPr id="20" name="Freeform 26"/>
            <p:cNvSpPr>
              <a:spLocks noEditPoints="1"/>
            </p:cNvSpPr>
            <p:nvPr/>
          </p:nvSpPr>
          <p:spPr bwMode="auto">
            <a:xfrm>
              <a:off x="4329" y="2020"/>
              <a:ext cx="514" cy="435"/>
            </a:xfrm>
            <a:custGeom>
              <a:avLst/>
              <a:gdLst>
                <a:gd name="T0" fmla="*/ 317 w 1982"/>
                <a:gd name="T1" fmla="*/ 1406 h 1677"/>
                <a:gd name="T2" fmla="*/ 1136 w 1982"/>
                <a:gd name="T3" fmla="*/ 1360 h 1677"/>
                <a:gd name="T4" fmla="*/ 317 w 1982"/>
                <a:gd name="T5" fmla="*/ 1314 h 1677"/>
                <a:gd name="T6" fmla="*/ 317 w 1982"/>
                <a:gd name="T7" fmla="*/ 1406 h 1677"/>
                <a:gd name="T8" fmla="*/ 317 w 1982"/>
                <a:gd name="T9" fmla="*/ 959 h 1677"/>
                <a:gd name="T10" fmla="*/ 1730 w 1982"/>
                <a:gd name="T11" fmla="*/ 913 h 1677"/>
                <a:gd name="T12" fmla="*/ 317 w 1982"/>
                <a:gd name="T13" fmla="*/ 867 h 1677"/>
                <a:gd name="T14" fmla="*/ 317 w 1982"/>
                <a:gd name="T15" fmla="*/ 959 h 1677"/>
                <a:gd name="T16" fmla="*/ 1891 w 1982"/>
                <a:gd name="T17" fmla="*/ 298 h 1677"/>
                <a:gd name="T18" fmla="*/ 1668 w 1982"/>
                <a:gd name="T19" fmla="*/ 92 h 1677"/>
                <a:gd name="T20" fmla="*/ 1891 w 1982"/>
                <a:gd name="T21" fmla="*/ 174 h 1677"/>
                <a:gd name="T22" fmla="*/ 1891 w 1982"/>
                <a:gd name="T23" fmla="*/ 590 h 1677"/>
                <a:gd name="T24" fmla="*/ 1648 w 1982"/>
                <a:gd name="T25" fmla="*/ 590 h 1677"/>
                <a:gd name="T26" fmla="*/ 1891 w 1982"/>
                <a:gd name="T27" fmla="*/ 390 h 1677"/>
                <a:gd name="T28" fmla="*/ 1891 w 1982"/>
                <a:gd name="T29" fmla="*/ 1476 h 1677"/>
                <a:gd name="T30" fmla="*/ 1809 w 1982"/>
                <a:gd name="T31" fmla="*/ 1586 h 1677"/>
                <a:gd name="T32" fmla="*/ 92 w 1982"/>
                <a:gd name="T33" fmla="*/ 1476 h 1677"/>
                <a:gd name="T34" fmla="*/ 1891 w 1982"/>
                <a:gd name="T35" fmla="*/ 682 h 1677"/>
                <a:gd name="T36" fmla="*/ 92 w 1982"/>
                <a:gd name="T37" fmla="*/ 390 h 1677"/>
                <a:gd name="T38" fmla="*/ 321 w 1982"/>
                <a:gd name="T39" fmla="*/ 390 h 1677"/>
                <a:gd name="T40" fmla="*/ 92 w 1982"/>
                <a:gd name="T41" fmla="*/ 590 h 1677"/>
                <a:gd name="T42" fmla="*/ 92 w 1982"/>
                <a:gd name="T43" fmla="*/ 174 h 1677"/>
                <a:gd name="T44" fmla="*/ 171 w 1982"/>
                <a:gd name="T45" fmla="*/ 92 h 1677"/>
                <a:gd name="T46" fmla="*/ 92 w 1982"/>
                <a:gd name="T47" fmla="*/ 298 h 1677"/>
                <a:gd name="T48" fmla="*/ 536 w 1982"/>
                <a:gd name="T49" fmla="*/ 390 h 1677"/>
                <a:gd name="T50" fmla="*/ 748 w 1982"/>
                <a:gd name="T51" fmla="*/ 390 h 1677"/>
                <a:gd name="T52" fmla="*/ 367 w 1982"/>
                <a:gd name="T53" fmla="*/ 590 h 1677"/>
                <a:gd name="T54" fmla="*/ 598 w 1982"/>
                <a:gd name="T55" fmla="*/ 92 h 1677"/>
                <a:gd name="T56" fmla="*/ 753 w 1982"/>
                <a:gd name="T57" fmla="*/ 298 h 1677"/>
                <a:gd name="T58" fmla="*/ 387 w 1982"/>
                <a:gd name="T59" fmla="*/ 92 h 1677"/>
                <a:gd name="T60" fmla="*/ 963 w 1982"/>
                <a:gd name="T61" fmla="*/ 390 h 1677"/>
                <a:gd name="T62" fmla="*/ 1175 w 1982"/>
                <a:gd name="T63" fmla="*/ 390 h 1677"/>
                <a:gd name="T64" fmla="*/ 794 w 1982"/>
                <a:gd name="T65" fmla="*/ 590 h 1677"/>
                <a:gd name="T66" fmla="*/ 1025 w 1982"/>
                <a:gd name="T67" fmla="*/ 92 h 1677"/>
                <a:gd name="T68" fmla="*/ 1180 w 1982"/>
                <a:gd name="T69" fmla="*/ 298 h 1677"/>
                <a:gd name="T70" fmla="*/ 814 w 1982"/>
                <a:gd name="T71" fmla="*/ 92 h 1677"/>
                <a:gd name="T72" fmla="*/ 1390 w 1982"/>
                <a:gd name="T73" fmla="*/ 390 h 1677"/>
                <a:gd name="T74" fmla="*/ 1602 w 1982"/>
                <a:gd name="T75" fmla="*/ 390 h 1677"/>
                <a:gd name="T76" fmla="*/ 1221 w 1982"/>
                <a:gd name="T77" fmla="*/ 590 h 1677"/>
                <a:gd name="T78" fmla="*/ 1452 w 1982"/>
                <a:gd name="T79" fmla="*/ 92 h 1677"/>
                <a:gd name="T80" fmla="*/ 1607 w 1982"/>
                <a:gd name="T81" fmla="*/ 298 h 1677"/>
                <a:gd name="T82" fmla="*/ 1241 w 1982"/>
                <a:gd name="T83" fmla="*/ 92 h 1677"/>
                <a:gd name="T84" fmla="*/ 1809 w 1982"/>
                <a:gd name="T85" fmla="*/ 0 h 1677"/>
                <a:gd name="T86" fmla="*/ 174 w 1982"/>
                <a:gd name="T87" fmla="*/ 0 h 1677"/>
                <a:gd name="T88" fmla="*/ 0 w 1982"/>
                <a:gd name="T89" fmla="*/ 1476 h 1677"/>
                <a:gd name="T90" fmla="*/ 1809 w 1982"/>
                <a:gd name="T91" fmla="*/ 1677 h 1677"/>
                <a:gd name="T92" fmla="*/ 1982 w 1982"/>
                <a:gd name="T93" fmla="*/ 174 h 1677"/>
                <a:gd name="T94" fmla="*/ 317 w 1982"/>
                <a:gd name="T95" fmla="*/ 1182 h 1677"/>
                <a:gd name="T96" fmla="*/ 1566 w 1982"/>
                <a:gd name="T97" fmla="*/ 1182 h 1677"/>
                <a:gd name="T98" fmla="*/ 1566 w 1982"/>
                <a:gd name="T99" fmla="*/ 1091 h 1677"/>
                <a:gd name="T100" fmla="*/ 271 w 1982"/>
                <a:gd name="T101" fmla="*/ 1136 h 1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2" h="1677">
                  <a:moveTo>
                    <a:pt x="317" y="1406"/>
                  </a:moveTo>
                  <a:lnTo>
                    <a:pt x="317" y="1406"/>
                  </a:lnTo>
                  <a:lnTo>
                    <a:pt x="1091" y="1406"/>
                  </a:lnTo>
                  <a:cubicBezTo>
                    <a:pt x="1116" y="1406"/>
                    <a:pt x="1136" y="1385"/>
                    <a:pt x="1136" y="1360"/>
                  </a:cubicBezTo>
                  <a:cubicBezTo>
                    <a:pt x="1136" y="1335"/>
                    <a:pt x="1116" y="1314"/>
                    <a:pt x="1091" y="1314"/>
                  </a:cubicBezTo>
                  <a:lnTo>
                    <a:pt x="317" y="1314"/>
                  </a:lnTo>
                  <a:cubicBezTo>
                    <a:pt x="291" y="1314"/>
                    <a:pt x="271" y="1335"/>
                    <a:pt x="271" y="1360"/>
                  </a:cubicBezTo>
                  <a:cubicBezTo>
                    <a:pt x="271" y="1385"/>
                    <a:pt x="291" y="1406"/>
                    <a:pt x="317" y="1406"/>
                  </a:cubicBezTo>
                  <a:close/>
                  <a:moveTo>
                    <a:pt x="317" y="959"/>
                  </a:moveTo>
                  <a:lnTo>
                    <a:pt x="317" y="959"/>
                  </a:lnTo>
                  <a:lnTo>
                    <a:pt x="1685" y="959"/>
                  </a:lnTo>
                  <a:cubicBezTo>
                    <a:pt x="1710" y="959"/>
                    <a:pt x="1730" y="938"/>
                    <a:pt x="1730" y="913"/>
                  </a:cubicBezTo>
                  <a:cubicBezTo>
                    <a:pt x="1730" y="888"/>
                    <a:pt x="1710" y="867"/>
                    <a:pt x="1685" y="867"/>
                  </a:cubicBezTo>
                  <a:lnTo>
                    <a:pt x="317" y="867"/>
                  </a:lnTo>
                  <a:cubicBezTo>
                    <a:pt x="291" y="867"/>
                    <a:pt x="271" y="888"/>
                    <a:pt x="271" y="913"/>
                  </a:cubicBezTo>
                  <a:cubicBezTo>
                    <a:pt x="271" y="938"/>
                    <a:pt x="291" y="959"/>
                    <a:pt x="317" y="959"/>
                  </a:cubicBezTo>
                  <a:close/>
                  <a:moveTo>
                    <a:pt x="1891" y="298"/>
                  </a:moveTo>
                  <a:lnTo>
                    <a:pt x="1891" y="298"/>
                  </a:lnTo>
                  <a:lnTo>
                    <a:pt x="1822" y="298"/>
                  </a:lnTo>
                  <a:lnTo>
                    <a:pt x="1668" y="92"/>
                  </a:lnTo>
                  <a:lnTo>
                    <a:pt x="1809" y="92"/>
                  </a:lnTo>
                  <a:cubicBezTo>
                    <a:pt x="1854" y="92"/>
                    <a:pt x="1891" y="129"/>
                    <a:pt x="1891" y="174"/>
                  </a:cubicBezTo>
                  <a:lnTo>
                    <a:pt x="1891" y="298"/>
                  </a:lnTo>
                  <a:close/>
                  <a:moveTo>
                    <a:pt x="1891" y="590"/>
                  </a:moveTo>
                  <a:lnTo>
                    <a:pt x="1891" y="590"/>
                  </a:lnTo>
                  <a:lnTo>
                    <a:pt x="1648" y="590"/>
                  </a:lnTo>
                  <a:lnTo>
                    <a:pt x="1817" y="390"/>
                  </a:lnTo>
                  <a:lnTo>
                    <a:pt x="1891" y="390"/>
                  </a:lnTo>
                  <a:lnTo>
                    <a:pt x="1891" y="590"/>
                  </a:lnTo>
                  <a:close/>
                  <a:moveTo>
                    <a:pt x="1891" y="1476"/>
                  </a:moveTo>
                  <a:lnTo>
                    <a:pt x="1891" y="1476"/>
                  </a:lnTo>
                  <a:cubicBezTo>
                    <a:pt x="1891" y="1574"/>
                    <a:pt x="1847" y="1586"/>
                    <a:pt x="1809" y="1586"/>
                  </a:cubicBezTo>
                  <a:lnTo>
                    <a:pt x="174" y="1586"/>
                  </a:lnTo>
                  <a:cubicBezTo>
                    <a:pt x="136" y="1586"/>
                    <a:pt x="92" y="1574"/>
                    <a:pt x="92" y="1476"/>
                  </a:cubicBezTo>
                  <a:lnTo>
                    <a:pt x="92" y="682"/>
                  </a:lnTo>
                  <a:lnTo>
                    <a:pt x="1891" y="682"/>
                  </a:lnTo>
                  <a:lnTo>
                    <a:pt x="1891" y="1476"/>
                  </a:lnTo>
                  <a:close/>
                  <a:moveTo>
                    <a:pt x="92" y="390"/>
                  </a:moveTo>
                  <a:lnTo>
                    <a:pt x="92" y="390"/>
                  </a:lnTo>
                  <a:lnTo>
                    <a:pt x="321" y="390"/>
                  </a:lnTo>
                  <a:lnTo>
                    <a:pt x="152" y="590"/>
                  </a:lnTo>
                  <a:lnTo>
                    <a:pt x="92" y="590"/>
                  </a:lnTo>
                  <a:lnTo>
                    <a:pt x="92" y="390"/>
                  </a:lnTo>
                  <a:close/>
                  <a:moveTo>
                    <a:pt x="92" y="174"/>
                  </a:moveTo>
                  <a:lnTo>
                    <a:pt x="92" y="174"/>
                  </a:lnTo>
                  <a:cubicBezTo>
                    <a:pt x="92" y="130"/>
                    <a:pt x="127" y="93"/>
                    <a:pt x="171" y="92"/>
                  </a:cubicBezTo>
                  <a:lnTo>
                    <a:pt x="326" y="298"/>
                  </a:lnTo>
                  <a:lnTo>
                    <a:pt x="92" y="298"/>
                  </a:lnTo>
                  <a:lnTo>
                    <a:pt x="92" y="174"/>
                  </a:lnTo>
                  <a:close/>
                  <a:moveTo>
                    <a:pt x="536" y="390"/>
                  </a:moveTo>
                  <a:lnTo>
                    <a:pt x="536" y="390"/>
                  </a:lnTo>
                  <a:lnTo>
                    <a:pt x="748" y="390"/>
                  </a:lnTo>
                  <a:lnTo>
                    <a:pt x="579" y="590"/>
                  </a:lnTo>
                  <a:lnTo>
                    <a:pt x="367" y="590"/>
                  </a:lnTo>
                  <a:lnTo>
                    <a:pt x="536" y="390"/>
                  </a:lnTo>
                  <a:close/>
                  <a:moveTo>
                    <a:pt x="598" y="92"/>
                  </a:moveTo>
                  <a:lnTo>
                    <a:pt x="598" y="92"/>
                  </a:lnTo>
                  <a:lnTo>
                    <a:pt x="753" y="298"/>
                  </a:lnTo>
                  <a:lnTo>
                    <a:pt x="541" y="298"/>
                  </a:lnTo>
                  <a:lnTo>
                    <a:pt x="387" y="92"/>
                  </a:lnTo>
                  <a:lnTo>
                    <a:pt x="598" y="92"/>
                  </a:lnTo>
                  <a:close/>
                  <a:moveTo>
                    <a:pt x="963" y="390"/>
                  </a:moveTo>
                  <a:lnTo>
                    <a:pt x="963" y="390"/>
                  </a:lnTo>
                  <a:lnTo>
                    <a:pt x="1175" y="390"/>
                  </a:lnTo>
                  <a:lnTo>
                    <a:pt x="1006" y="590"/>
                  </a:lnTo>
                  <a:lnTo>
                    <a:pt x="794" y="590"/>
                  </a:lnTo>
                  <a:lnTo>
                    <a:pt x="963" y="390"/>
                  </a:lnTo>
                  <a:close/>
                  <a:moveTo>
                    <a:pt x="1025" y="92"/>
                  </a:moveTo>
                  <a:lnTo>
                    <a:pt x="1025" y="92"/>
                  </a:lnTo>
                  <a:lnTo>
                    <a:pt x="1180" y="298"/>
                  </a:lnTo>
                  <a:lnTo>
                    <a:pt x="968" y="298"/>
                  </a:lnTo>
                  <a:lnTo>
                    <a:pt x="814" y="92"/>
                  </a:lnTo>
                  <a:lnTo>
                    <a:pt x="1025" y="92"/>
                  </a:lnTo>
                  <a:close/>
                  <a:moveTo>
                    <a:pt x="1390" y="390"/>
                  </a:moveTo>
                  <a:lnTo>
                    <a:pt x="1390" y="390"/>
                  </a:lnTo>
                  <a:lnTo>
                    <a:pt x="1602" y="390"/>
                  </a:lnTo>
                  <a:lnTo>
                    <a:pt x="1433" y="590"/>
                  </a:lnTo>
                  <a:lnTo>
                    <a:pt x="1221" y="590"/>
                  </a:lnTo>
                  <a:lnTo>
                    <a:pt x="1390" y="390"/>
                  </a:lnTo>
                  <a:close/>
                  <a:moveTo>
                    <a:pt x="1452" y="92"/>
                  </a:moveTo>
                  <a:lnTo>
                    <a:pt x="1452" y="92"/>
                  </a:lnTo>
                  <a:lnTo>
                    <a:pt x="1607" y="298"/>
                  </a:lnTo>
                  <a:lnTo>
                    <a:pt x="1395" y="298"/>
                  </a:lnTo>
                  <a:lnTo>
                    <a:pt x="1241" y="92"/>
                  </a:lnTo>
                  <a:lnTo>
                    <a:pt x="1452" y="92"/>
                  </a:lnTo>
                  <a:close/>
                  <a:moveTo>
                    <a:pt x="1809" y="0"/>
                  </a:moveTo>
                  <a:lnTo>
                    <a:pt x="1809" y="0"/>
                  </a:lnTo>
                  <a:lnTo>
                    <a:pt x="174" y="0"/>
                  </a:lnTo>
                  <a:cubicBezTo>
                    <a:pt x="78" y="0"/>
                    <a:pt x="0" y="78"/>
                    <a:pt x="0" y="174"/>
                  </a:cubicBezTo>
                  <a:lnTo>
                    <a:pt x="0" y="1476"/>
                  </a:lnTo>
                  <a:cubicBezTo>
                    <a:pt x="0" y="1602"/>
                    <a:pt x="65" y="1677"/>
                    <a:pt x="174" y="1677"/>
                  </a:cubicBezTo>
                  <a:lnTo>
                    <a:pt x="1809" y="1677"/>
                  </a:lnTo>
                  <a:cubicBezTo>
                    <a:pt x="1917" y="1677"/>
                    <a:pt x="1982" y="1602"/>
                    <a:pt x="1982" y="1476"/>
                  </a:cubicBezTo>
                  <a:lnTo>
                    <a:pt x="1982" y="174"/>
                  </a:lnTo>
                  <a:cubicBezTo>
                    <a:pt x="1982" y="78"/>
                    <a:pt x="1904" y="0"/>
                    <a:pt x="1809" y="0"/>
                  </a:cubicBezTo>
                  <a:close/>
                  <a:moveTo>
                    <a:pt x="317" y="1182"/>
                  </a:moveTo>
                  <a:lnTo>
                    <a:pt x="317" y="1182"/>
                  </a:lnTo>
                  <a:lnTo>
                    <a:pt x="1566" y="1182"/>
                  </a:lnTo>
                  <a:cubicBezTo>
                    <a:pt x="1591" y="1182"/>
                    <a:pt x="1612" y="1162"/>
                    <a:pt x="1612" y="1136"/>
                  </a:cubicBezTo>
                  <a:cubicBezTo>
                    <a:pt x="1612" y="1111"/>
                    <a:pt x="1591" y="1091"/>
                    <a:pt x="1566" y="1091"/>
                  </a:cubicBezTo>
                  <a:lnTo>
                    <a:pt x="317" y="1091"/>
                  </a:lnTo>
                  <a:cubicBezTo>
                    <a:pt x="291" y="1091"/>
                    <a:pt x="271" y="1111"/>
                    <a:pt x="271" y="1136"/>
                  </a:cubicBezTo>
                  <a:cubicBezTo>
                    <a:pt x="271" y="1162"/>
                    <a:pt x="291" y="1182"/>
                    <a:pt x="317" y="1182"/>
                  </a:cubicBezTo>
                  <a:close/>
                </a:path>
              </a:pathLst>
            </a:custGeom>
            <a:solidFill>
              <a:schemeClr val="bg1"/>
            </a:solidFill>
            <a:ln w="57150">
              <a:no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endParaRPr lang="en-US" sz="1200" dirty="0">
                <a:solidFill>
                  <a:schemeClr val="bg1"/>
                </a:solidFill>
                <a:latin typeface="微软雅黑" panose="020B0503020204020204" pitchFamily="34" charset="-122"/>
                <a:ea typeface="微软雅黑" panose="020B0503020204020204" pitchFamily="34" charset="-122"/>
                <a:cs typeface="Gotham Light"/>
              </a:endParaRPr>
            </a:p>
          </p:txBody>
        </p:sp>
      </p:grpSp>
      <p:sp>
        <p:nvSpPr>
          <p:cNvPr id="25" name="Text Placeholder 38"/>
          <p:cNvSpPr txBox="1">
            <a:spLocks/>
          </p:cNvSpPr>
          <p:nvPr/>
        </p:nvSpPr>
        <p:spPr>
          <a:xfrm>
            <a:off x="453044" y="896791"/>
            <a:ext cx="1764602" cy="595548"/>
          </a:xfrm>
          <a:prstGeom prst="rect">
            <a:avLst/>
          </a:prstGeom>
        </p:spPr>
        <p:txBody>
          <a:bodyPr wrap="square" anchor="b" anchorCtr="0">
            <a:spAutoFit/>
          </a:bodyPr>
          <a:lstStyle>
            <a:lvl1pPr marL="173038"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1pPr>
            <a:lvl2pPr marL="346075"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2pPr>
            <a:lvl3pPr marL="517525" indent="-171450" algn="l" defTabSz="457200" rtl="0" eaLnBrk="1" latinLnBrk="0" hangingPunct="1">
              <a:lnSpc>
                <a:spcPct val="89000"/>
              </a:lnSpc>
              <a:spcBef>
                <a:spcPts val="1100"/>
              </a:spcBef>
              <a:buClrTx/>
              <a:buFont typeface="Arial"/>
              <a:buChar char="•"/>
              <a:defRPr sz="1600" b="0" i="0" kern="1200" spc="-20">
                <a:solidFill>
                  <a:schemeClr val="bg1"/>
                </a:solidFill>
                <a:latin typeface="Gotham Book"/>
                <a:ea typeface="+mn-ea"/>
                <a:cs typeface="Gotham Book"/>
              </a:defRPr>
            </a:lvl3pPr>
            <a:lvl4pPr marL="690563" indent="-173038"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4pPr>
            <a:lvl5pPr marL="854075" indent="-163513"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3600" spc="-150" dirty="0" smtClean="0">
                <a:solidFill>
                  <a:schemeClr val="tx1">
                    <a:lumMod val="75000"/>
                    <a:lumOff val="25000"/>
                  </a:schemeClr>
                </a:solidFill>
                <a:latin typeface="微软雅黑" panose="020B0503020204020204" pitchFamily="34" charset="-122"/>
                <a:ea typeface="微软雅黑" panose="020B0503020204020204" pitchFamily="34" charset="-122"/>
                <a:cs typeface="Gotham Medium"/>
              </a:rPr>
              <a:t>96%</a:t>
            </a:r>
            <a:endParaRPr lang="en-US" sz="3600" spc="-150" dirty="0">
              <a:solidFill>
                <a:schemeClr val="tx1">
                  <a:lumMod val="75000"/>
                  <a:lumOff val="25000"/>
                </a:schemeClr>
              </a:solidFill>
              <a:latin typeface="微软雅黑" panose="020B0503020204020204" pitchFamily="34" charset="-122"/>
              <a:ea typeface="微软雅黑" panose="020B0503020204020204" pitchFamily="34" charset="-122"/>
              <a:cs typeface="Gotham Medium"/>
            </a:endParaRPr>
          </a:p>
        </p:txBody>
      </p:sp>
      <p:sp>
        <p:nvSpPr>
          <p:cNvPr id="26" name="Text Placeholder 65"/>
          <p:cNvSpPr txBox="1">
            <a:spLocks/>
          </p:cNvSpPr>
          <p:nvPr/>
        </p:nvSpPr>
        <p:spPr>
          <a:xfrm>
            <a:off x="453044" y="1340528"/>
            <a:ext cx="1764602" cy="288028"/>
          </a:xfrm>
          <a:prstGeom prst="rect">
            <a:avLst/>
          </a:prstGeom>
        </p:spPr>
        <p:txBody>
          <a:bodyPr>
            <a:spAutoFit/>
          </a:bodyPr>
          <a:lstStyle>
            <a:lvl1pPr marL="173038"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1pPr>
            <a:lvl2pPr marL="346075"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2pPr>
            <a:lvl3pPr marL="517525" indent="-171450" algn="l" defTabSz="457200" rtl="0" eaLnBrk="1" latinLnBrk="0" hangingPunct="1">
              <a:lnSpc>
                <a:spcPct val="89000"/>
              </a:lnSpc>
              <a:spcBef>
                <a:spcPts val="1100"/>
              </a:spcBef>
              <a:buClrTx/>
              <a:buFont typeface="Arial"/>
              <a:buChar char="•"/>
              <a:defRPr sz="1600" b="0" i="0" kern="1200" spc="-20">
                <a:solidFill>
                  <a:schemeClr val="bg1"/>
                </a:solidFill>
                <a:latin typeface="Gotham Book"/>
                <a:ea typeface="+mn-ea"/>
                <a:cs typeface="Gotham Book"/>
              </a:defRPr>
            </a:lvl3pPr>
            <a:lvl4pPr marL="690563" indent="-173038"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4pPr>
            <a:lvl5pPr marL="854075" indent="-163513"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社交平台多媒体</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Text Placeholder 38"/>
          <p:cNvSpPr txBox="1">
            <a:spLocks/>
          </p:cNvSpPr>
          <p:nvPr/>
        </p:nvSpPr>
        <p:spPr>
          <a:xfrm>
            <a:off x="6058357" y="4193987"/>
            <a:ext cx="1764602" cy="595548"/>
          </a:xfrm>
          <a:prstGeom prst="rect">
            <a:avLst/>
          </a:prstGeom>
        </p:spPr>
        <p:txBody>
          <a:bodyPr wrap="square" anchor="b" anchorCtr="0">
            <a:spAutoFit/>
          </a:bodyPr>
          <a:lstStyle>
            <a:lvl1pPr marL="173038"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1pPr>
            <a:lvl2pPr marL="346075"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2pPr>
            <a:lvl3pPr marL="517525" indent="-171450" algn="l" defTabSz="457200" rtl="0" eaLnBrk="1" latinLnBrk="0" hangingPunct="1">
              <a:lnSpc>
                <a:spcPct val="89000"/>
              </a:lnSpc>
              <a:spcBef>
                <a:spcPts val="1100"/>
              </a:spcBef>
              <a:buClrTx/>
              <a:buFont typeface="Arial"/>
              <a:buChar char="•"/>
              <a:defRPr sz="1600" b="0" i="0" kern="1200" spc="-20">
                <a:solidFill>
                  <a:schemeClr val="bg1"/>
                </a:solidFill>
                <a:latin typeface="Gotham Book"/>
                <a:ea typeface="+mn-ea"/>
                <a:cs typeface="Gotham Book"/>
              </a:defRPr>
            </a:lvl3pPr>
            <a:lvl4pPr marL="690563" indent="-173038"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4pPr>
            <a:lvl5pPr marL="854075" indent="-163513"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600" spc="-150" dirty="0" smtClean="0">
                <a:solidFill>
                  <a:schemeClr val="tx1">
                    <a:lumMod val="75000"/>
                    <a:lumOff val="25000"/>
                  </a:schemeClr>
                </a:solidFill>
                <a:latin typeface="微软雅黑" panose="020B0503020204020204" pitchFamily="34" charset="-122"/>
                <a:ea typeface="微软雅黑" panose="020B0503020204020204" pitchFamily="34" charset="-122"/>
                <a:cs typeface="Gotham Medium"/>
              </a:rPr>
              <a:t>74%</a:t>
            </a:r>
            <a:endParaRPr lang="en-US" sz="3600" spc="-150" dirty="0">
              <a:solidFill>
                <a:schemeClr val="tx1">
                  <a:lumMod val="75000"/>
                  <a:lumOff val="25000"/>
                </a:schemeClr>
              </a:solidFill>
              <a:latin typeface="微软雅黑" panose="020B0503020204020204" pitchFamily="34" charset="-122"/>
              <a:ea typeface="微软雅黑" panose="020B0503020204020204" pitchFamily="34" charset="-122"/>
              <a:cs typeface="Gotham Medium"/>
            </a:endParaRPr>
          </a:p>
        </p:txBody>
      </p:sp>
      <p:sp>
        <p:nvSpPr>
          <p:cNvPr id="29" name="Text Placeholder 65"/>
          <p:cNvSpPr txBox="1">
            <a:spLocks/>
          </p:cNvSpPr>
          <p:nvPr/>
        </p:nvSpPr>
        <p:spPr>
          <a:xfrm>
            <a:off x="6058356" y="4637724"/>
            <a:ext cx="1764602" cy="288028"/>
          </a:xfrm>
          <a:prstGeom prst="rect">
            <a:avLst/>
          </a:prstGeom>
        </p:spPr>
        <p:txBody>
          <a:bodyPr>
            <a:spAutoFit/>
          </a:bodyPr>
          <a:lstStyle>
            <a:lvl1pPr marL="173038"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1pPr>
            <a:lvl2pPr marL="346075"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2pPr>
            <a:lvl3pPr marL="517525" indent="-171450" algn="l" defTabSz="457200" rtl="0" eaLnBrk="1" latinLnBrk="0" hangingPunct="1">
              <a:lnSpc>
                <a:spcPct val="89000"/>
              </a:lnSpc>
              <a:spcBef>
                <a:spcPts val="1100"/>
              </a:spcBef>
              <a:buClrTx/>
              <a:buFont typeface="Arial"/>
              <a:buChar char="•"/>
              <a:defRPr sz="1600" b="0" i="0" kern="1200" spc="-20">
                <a:solidFill>
                  <a:schemeClr val="bg1"/>
                </a:solidFill>
                <a:latin typeface="Gotham Book"/>
                <a:ea typeface="+mn-ea"/>
                <a:cs typeface="Gotham Book"/>
              </a:defRPr>
            </a:lvl3pPr>
            <a:lvl4pPr marL="690563" indent="-173038"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4pPr>
            <a:lvl5pPr marL="854075" indent="-163513"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搜索引擎</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 Placeholder 38"/>
          <p:cNvSpPr txBox="1">
            <a:spLocks/>
          </p:cNvSpPr>
          <p:nvPr/>
        </p:nvSpPr>
        <p:spPr>
          <a:xfrm>
            <a:off x="457012" y="2550245"/>
            <a:ext cx="1175793" cy="595548"/>
          </a:xfrm>
          <a:prstGeom prst="rect">
            <a:avLst/>
          </a:prstGeom>
        </p:spPr>
        <p:txBody>
          <a:bodyPr wrap="square" anchor="b" anchorCtr="0">
            <a:spAutoFit/>
          </a:bodyPr>
          <a:lstStyle>
            <a:lvl1pPr marL="173038"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1pPr>
            <a:lvl2pPr marL="346075"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2pPr>
            <a:lvl3pPr marL="517525" indent="-171450" algn="l" defTabSz="457200" rtl="0" eaLnBrk="1" latinLnBrk="0" hangingPunct="1">
              <a:lnSpc>
                <a:spcPct val="89000"/>
              </a:lnSpc>
              <a:spcBef>
                <a:spcPts val="1100"/>
              </a:spcBef>
              <a:buClrTx/>
              <a:buFont typeface="Arial"/>
              <a:buChar char="•"/>
              <a:defRPr sz="1600" b="0" i="0" kern="1200" spc="-20">
                <a:solidFill>
                  <a:schemeClr val="bg1"/>
                </a:solidFill>
                <a:latin typeface="Gotham Book"/>
                <a:ea typeface="+mn-ea"/>
                <a:cs typeface="Gotham Book"/>
              </a:defRPr>
            </a:lvl3pPr>
            <a:lvl4pPr marL="690563" indent="-173038"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4pPr>
            <a:lvl5pPr marL="854075" indent="-163513"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3600" spc="-150" dirty="0" smtClean="0">
                <a:solidFill>
                  <a:schemeClr val="tx1">
                    <a:lumMod val="75000"/>
                    <a:lumOff val="25000"/>
                  </a:schemeClr>
                </a:solidFill>
                <a:latin typeface="微软雅黑" panose="020B0503020204020204" pitchFamily="34" charset="-122"/>
                <a:ea typeface="微软雅黑" panose="020B0503020204020204" pitchFamily="34" charset="-122"/>
                <a:cs typeface="Gotham Medium"/>
              </a:rPr>
              <a:t>69%</a:t>
            </a:r>
            <a:endParaRPr lang="en-US" sz="3600" spc="-150" dirty="0">
              <a:solidFill>
                <a:schemeClr val="tx1">
                  <a:lumMod val="75000"/>
                  <a:lumOff val="25000"/>
                </a:schemeClr>
              </a:solidFill>
              <a:latin typeface="微软雅黑" panose="020B0503020204020204" pitchFamily="34" charset="-122"/>
              <a:ea typeface="微软雅黑" panose="020B0503020204020204" pitchFamily="34" charset="-122"/>
              <a:cs typeface="Gotham Medium"/>
            </a:endParaRPr>
          </a:p>
        </p:txBody>
      </p:sp>
      <p:sp>
        <p:nvSpPr>
          <p:cNvPr id="36" name="Text Placeholder 65"/>
          <p:cNvSpPr txBox="1">
            <a:spLocks/>
          </p:cNvSpPr>
          <p:nvPr/>
        </p:nvSpPr>
        <p:spPr>
          <a:xfrm>
            <a:off x="457012" y="2993982"/>
            <a:ext cx="1175793" cy="288028"/>
          </a:xfrm>
          <a:prstGeom prst="rect">
            <a:avLst/>
          </a:prstGeom>
        </p:spPr>
        <p:txBody>
          <a:bodyPr wrap="square">
            <a:spAutoFit/>
          </a:bodyPr>
          <a:lstStyle>
            <a:lvl1pPr marL="173038"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1pPr>
            <a:lvl2pPr marL="346075"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2pPr>
            <a:lvl3pPr marL="517525" indent="-171450" algn="l" defTabSz="457200" rtl="0" eaLnBrk="1" latinLnBrk="0" hangingPunct="1">
              <a:lnSpc>
                <a:spcPct val="89000"/>
              </a:lnSpc>
              <a:spcBef>
                <a:spcPts val="1100"/>
              </a:spcBef>
              <a:buClrTx/>
              <a:buFont typeface="Arial"/>
              <a:buChar char="•"/>
              <a:defRPr sz="1600" b="0" i="0" kern="1200" spc="-20">
                <a:solidFill>
                  <a:schemeClr val="bg1"/>
                </a:solidFill>
                <a:latin typeface="Gotham Book"/>
                <a:ea typeface="+mn-ea"/>
                <a:cs typeface="Gotham Book"/>
              </a:defRPr>
            </a:lvl3pPr>
            <a:lvl4pPr marL="690563" indent="-173038"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4pPr>
            <a:lvl5pPr marL="854075" indent="-163513"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娱乐游戏</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Text Placeholder 38"/>
          <p:cNvSpPr txBox="1">
            <a:spLocks/>
          </p:cNvSpPr>
          <p:nvPr/>
        </p:nvSpPr>
        <p:spPr>
          <a:xfrm>
            <a:off x="6868203" y="917431"/>
            <a:ext cx="1764602" cy="595548"/>
          </a:xfrm>
          <a:prstGeom prst="rect">
            <a:avLst/>
          </a:prstGeom>
        </p:spPr>
        <p:txBody>
          <a:bodyPr wrap="square" anchor="b" anchorCtr="0">
            <a:spAutoFit/>
          </a:bodyPr>
          <a:lstStyle>
            <a:lvl1pPr marL="173038"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1pPr>
            <a:lvl2pPr marL="346075"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2pPr>
            <a:lvl3pPr marL="517525" indent="-171450" algn="l" defTabSz="457200" rtl="0" eaLnBrk="1" latinLnBrk="0" hangingPunct="1">
              <a:lnSpc>
                <a:spcPct val="89000"/>
              </a:lnSpc>
              <a:spcBef>
                <a:spcPts val="1100"/>
              </a:spcBef>
              <a:buClrTx/>
              <a:buFont typeface="Arial"/>
              <a:buChar char="•"/>
              <a:defRPr sz="1600" b="0" i="0" kern="1200" spc="-20">
                <a:solidFill>
                  <a:schemeClr val="bg1"/>
                </a:solidFill>
                <a:latin typeface="Gotham Book"/>
                <a:ea typeface="+mn-ea"/>
                <a:cs typeface="Gotham Book"/>
              </a:defRPr>
            </a:lvl3pPr>
            <a:lvl4pPr marL="690563" indent="-173038"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4pPr>
            <a:lvl5pPr marL="854075" indent="-163513"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600" spc="-150" dirty="0" smtClean="0">
                <a:solidFill>
                  <a:schemeClr val="tx1">
                    <a:lumMod val="75000"/>
                    <a:lumOff val="25000"/>
                  </a:schemeClr>
                </a:solidFill>
                <a:latin typeface="微软雅黑" panose="020B0503020204020204" pitchFamily="34" charset="-122"/>
                <a:ea typeface="微软雅黑" panose="020B0503020204020204" pitchFamily="34" charset="-122"/>
                <a:cs typeface="Gotham Medium"/>
              </a:rPr>
              <a:t>83%</a:t>
            </a:r>
            <a:endParaRPr lang="en-US" sz="3600" spc="-150" dirty="0">
              <a:solidFill>
                <a:schemeClr val="tx1">
                  <a:lumMod val="75000"/>
                  <a:lumOff val="25000"/>
                </a:schemeClr>
              </a:solidFill>
              <a:latin typeface="微软雅黑" panose="020B0503020204020204" pitchFamily="34" charset="-122"/>
              <a:ea typeface="微软雅黑" panose="020B0503020204020204" pitchFamily="34" charset="-122"/>
              <a:cs typeface="Gotham Medium"/>
            </a:endParaRPr>
          </a:p>
        </p:txBody>
      </p:sp>
      <p:sp>
        <p:nvSpPr>
          <p:cNvPr id="39" name="Text Placeholder 65"/>
          <p:cNvSpPr txBox="1">
            <a:spLocks/>
          </p:cNvSpPr>
          <p:nvPr/>
        </p:nvSpPr>
        <p:spPr>
          <a:xfrm>
            <a:off x="6868203" y="1361168"/>
            <a:ext cx="1764602" cy="288028"/>
          </a:xfrm>
          <a:prstGeom prst="rect">
            <a:avLst/>
          </a:prstGeom>
        </p:spPr>
        <p:txBody>
          <a:bodyPr>
            <a:spAutoFit/>
          </a:bodyPr>
          <a:lstStyle>
            <a:lvl1pPr marL="173038"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1pPr>
            <a:lvl2pPr marL="346075"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2pPr>
            <a:lvl3pPr marL="517525" indent="-171450" algn="l" defTabSz="457200" rtl="0" eaLnBrk="1" latinLnBrk="0" hangingPunct="1">
              <a:lnSpc>
                <a:spcPct val="89000"/>
              </a:lnSpc>
              <a:spcBef>
                <a:spcPts val="1100"/>
              </a:spcBef>
              <a:buClrTx/>
              <a:buFont typeface="Arial"/>
              <a:buChar char="•"/>
              <a:defRPr sz="1600" b="0" i="0" kern="1200" spc="-20">
                <a:solidFill>
                  <a:schemeClr val="bg1"/>
                </a:solidFill>
                <a:latin typeface="Gotham Book"/>
                <a:ea typeface="+mn-ea"/>
                <a:cs typeface="Gotham Book"/>
              </a:defRPr>
            </a:lvl3pPr>
            <a:lvl4pPr marL="690563" indent="-173038"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4pPr>
            <a:lvl5pPr marL="854075" indent="-163513"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音乐</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Text Placeholder 38"/>
          <p:cNvSpPr txBox="1">
            <a:spLocks/>
          </p:cNvSpPr>
          <p:nvPr/>
        </p:nvSpPr>
        <p:spPr>
          <a:xfrm>
            <a:off x="7579229" y="1968155"/>
            <a:ext cx="1174246" cy="595548"/>
          </a:xfrm>
          <a:prstGeom prst="rect">
            <a:avLst/>
          </a:prstGeom>
        </p:spPr>
        <p:txBody>
          <a:bodyPr wrap="square" anchor="b" anchorCtr="0">
            <a:spAutoFit/>
          </a:bodyPr>
          <a:lstStyle>
            <a:lvl1pPr marL="173038"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1pPr>
            <a:lvl2pPr marL="346075"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2pPr>
            <a:lvl3pPr marL="517525" indent="-171450" algn="l" defTabSz="457200" rtl="0" eaLnBrk="1" latinLnBrk="0" hangingPunct="1">
              <a:lnSpc>
                <a:spcPct val="89000"/>
              </a:lnSpc>
              <a:spcBef>
                <a:spcPts val="1100"/>
              </a:spcBef>
              <a:buClrTx/>
              <a:buFont typeface="Arial"/>
              <a:buChar char="•"/>
              <a:defRPr sz="1600" b="0" i="0" kern="1200" spc="-20">
                <a:solidFill>
                  <a:schemeClr val="bg1"/>
                </a:solidFill>
                <a:latin typeface="Gotham Book"/>
                <a:ea typeface="+mn-ea"/>
                <a:cs typeface="Gotham Book"/>
              </a:defRPr>
            </a:lvl3pPr>
            <a:lvl4pPr marL="690563" indent="-173038"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4pPr>
            <a:lvl5pPr marL="854075" indent="-163513"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600" spc="-150" dirty="0" smtClean="0">
                <a:solidFill>
                  <a:schemeClr val="tx1">
                    <a:lumMod val="75000"/>
                    <a:lumOff val="25000"/>
                  </a:schemeClr>
                </a:solidFill>
                <a:latin typeface="微软雅黑" panose="020B0503020204020204" pitchFamily="34" charset="-122"/>
                <a:ea typeface="微软雅黑" panose="020B0503020204020204" pitchFamily="34" charset="-122"/>
                <a:cs typeface="Gotham Medium"/>
              </a:rPr>
              <a:t>61%</a:t>
            </a:r>
            <a:endParaRPr lang="en-US" sz="3600" spc="-150" dirty="0">
              <a:solidFill>
                <a:schemeClr val="tx1">
                  <a:lumMod val="75000"/>
                  <a:lumOff val="25000"/>
                </a:schemeClr>
              </a:solidFill>
              <a:latin typeface="微软雅黑" panose="020B0503020204020204" pitchFamily="34" charset="-122"/>
              <a:ea typeface="微软雅黑" panose="020B0503020204020204" pitchFamily="34" charset="-122"/>
              <a:cs typeface="Gotham Medium"/>
            </a:endParaRPr>
          </a:p>
        </p:txBody>
      </p:sp>
      <p:sp>
        <p:nvSpPr>
          <p:cNvPr id="44" name="Text Placeholder 65"/>
          <p:cNvSpPr txBox="1">
            <a:spLocks/>
          </p:cNvSpPr>
          <p:nvPr/>
        </p:nvSpPr>
        <p:spPr>
          <a:xfrm>
            <a:off x="7579229" y="2411892"/>
            <a:ext cx="1174246" cy="288028"/>
          </a:xfrm>
          <a:prstGeom prst="rect">
            <a:avLst/>
          </a:prstGeom>
        </p:spPr>
        <p:txBody>
          <a:bodyPr wrap="square">
            <a:spAutoFit/>
          </a:bodyPr>
          <a:lstStyle>
            <a:lvl1pPr marL="173038"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1pPr>
            <a:lvl2pPr marL="346075" indent="-173038" algn="l" defTabSz="457200" rtl="0" eaLnBrk="1" latinLnBrk="0" hangingPunct="1">
              <a:lnSpc>
                <a:spcPct val="89000"/>
              </a:lnSpc>
              <a:spcBef>
                <a:spcPts val="1100"/>
              </a:spcBef>
              <a:buClrTx/>
              <a:buFont typeface="Arial"/>
              <a:buChar char="–"/>
              <a:defRPr sz="1800" b="0" i="0" kern="1200" spc="-20">
                <a:solidFill>
                  <a:schemeClr val="bg1"/>
                </a:solidFill>
                <a:latin typeface="Gotham Book"/>
                <a:ea typeface="+mn-ea"/>
                <a:cs typeface="Gotham Book"/>
              </a:defRPr>
            </a:lvl2pPr>
            <a:lvl3pPr marL="517525" indent="-171450" algn="l" defTabSz="457200" rtl="0" eaLnBrk="1" latinLnBrk="0" hangingPunct="1">
              <a:lnSpc>
                <a:spcPct val="89000"/>
              </a:lnSpc>
              <a:spcBef>
                <a:spcPts val="1100"/>
              </a:spcBef>
              <a:buClrTx/>
              <a:buFont typeface="Arial"/>
              <a:buChar char="•"/>
              <a:defRPr sz="1600" b="0" i="0" kern="1200" spc="-20">
                <a:solidFill>
                  <a:schemeClr val="bg1"/>
                </a:solidFill>
                <a:latin typeface="Gotham Book"/>
                <a:ea typeface="+mn-ea"/>
                <a:cs typeface="Gotham Book"/>
              </a:defRPr>
            </a:lvl3pPr>
            <a:lvl4pPr marL="690563" indent="-173038"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4pPr>
            <a:lvl5pPr marL="854075" indent="-163513" algn="l" defTabSz="457200" rtl="0" eaLnBrk="1" latinLnBrk="0" hangingPunct="1">
              <a:lnSpc>
                <a:spcPct val="89000"/>
              </a:lnSpc>
              <a:spcBef>
                <a:spcPts val="1100"/>
              </a:spcBef>
              <a:buClrTx/>
              <a:buFont typeface="Arial"/>
              <a:buChar char="»"/>
              <a:defRPr sz="1400" b="0" i="0" kern="1200" spc="-20">
                <a:solidFill>
                  <a:schemeClr val="bg1"/>
                </a:solidFill>
                <a:latin typeface="Gotham Book"/>
                <a:ea typeface="+mn-ea"/>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视频</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fade">
                                      <p:cBhvr>
                                        <p:cTn id="66" dur="500"/>
                                        <p:tgtEl>
                                          <p:spTgt spid="4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30" grpId="0" animBg="1"/>
      <p:bldP spid="37" grpId="0" animBg="1"/>
      <p:bldP spid="42" grpId="0" animBg="1"/>
      <p:bldP spid="25" grpId="0"/>
      <p:bldP spid="26" grpId="0"/>
      <p:bldP spid="28" grpId="0"/>
      <p:bldP spid="29" grpId="0"/>
      <p:bldP spid="35" grpId="0"/>
      <p:bldP spid="36" grpId="0"/>
      <p:bldP spid="38" grpId="0"/>
      <p:bldP spid="39" grpId="0"/>
      <p:bldP spid="43" grpId="0"/>
      <p:bldP spid="4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网络推广</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a:stretch>
            <a:fillRect/>
          </a:stretch>
        </p:blipFill>
        <p:spPr>
          <a:xfrm rot="10800000" flipH="1">
            <a:off x="5292080" y="457546"/>
            <a:ext cx="1523362" cy="52721"/>
          </a:xfrm>
          <a:prstGeom prst="rect">
            <a:avLst/>
          </a:prstGeom>
        </p:spPr>
      </p:pic>
      <p:grpSp>
        <p:nvGrpSpPr>
          <p:cNvPr id="6" name="Group 36"/>
          <p:cNvGrpSpPr/>
          <p:nvPr/>
        </p:nvGrpSpPr>
        <p:grpSpPr>
          <a:xfrm>
            <a:off x="836802" y="3028206"/>
            <a:ext cx="1992942" cy="690265"/>
            <a:chOff x="1055058" y="3105150"/>
            <a:chExt cx="1992942" cy="690265"/>
          </a:xfrm>
        </p:grpSpPr>
        <p:sp>
          <p:nvSpPr>
            <p:cNvPr id="7" name="Rectangle 9"/>
            <p:cNvSpPr/>
            <p:nvPr/>
          </p:nvSpPr>
          <p:spPr>
            <a:xfrm>
              <a:off x="1055058" y="3333750"/>
              <a:ext cx="1992942" cy="461665"/>
            </a:xfrm>
            <a:prstGeom prst="rect">
              <a:avLst/>
            </a:prstGeom>
          </p:spPr>
          <p:txBody>
            <a:bodyPr wrap="square">
              <a:spAutoFit/>
            </a:bodyPr>
            <a:lstStyle/>
            <a:p>
              <a:r>
                <a:rPr lang="zh-CN" altLang="en-US" sz="800" dirty="0" smtClean="0">
                  <a:solidFill>
                    <a:schemeClr val="tx1">
                      <a:lumMod val="65000"/>
                      <a:lumOff val="35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此处添加详细文本描述，建议与标题相关并符合整体语言风格，语言描述尽量简洁生动。</a:t>
              </a:r>
              <a:endParaRPr lang="ms-MY" sz="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Rectangle 10"/>
            <p:cNvSpPr/>
            <p:nvPr/>
          </p:nvSpPr>
          <p:spPr>
            <a:xfrm>
              <a:off x="1066800" y="3105150"/>
              <a:ext cx="1211572" cy="276999"/>
            </a:xfrm>
            <a:prstGeom prst="rect">
              <a:avLst/>
            </a:prstGeom>
            <a:noFill/>
          </p:spPr>
          <p:txBody>
            <a:bodyPr wrap="square">
              <a:spAutoFit/>
            </a:bodyPr>
            <a:lstStyle/>
            <a:p>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ms-MY"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9" name="Group 37"/>
          <p:cNvGrpSpPr/>
          <p:nvPr/>
        </p:nvGrpSpPr>
        <p:grpSpPr>
          <a:xfrm>
            <a:off x="3591744" y="3028206"/>
            <a:ext cx="1992942" cy="690265"/>
            <a:chOff x="3810000" y="3105150"/>
            <a:chExt cx="1992942" cy="690265"/>
          </a:xfrm>
        </p:grpSpPr>
        <p:sp>
          <p:nvSpPr>
            <p:cNvPr id="10" name="Rectangle 15"/>
            <p:cNvSpPr/>
            <p:nvPr/>
          </p:nvSpPr>
          <p:spPr>
            <a:xfrm>
              <a:off x="3810000" y="3333750"/>
              <a:ext cx="1992942" cy="461665"/>
            </a:xfrm>
            <a:prstGeom prst="rect">
              <a:avLst/>
            </a:prstGeom>
          </p:spPr>
          <p:txBody>
            <a:bodyPr wrap="square">
              <a:spAutoFit/>
            </a:bodyPr>
            <a:lstStyle/>
            <a:p>
              <a:r>
                <a:rPr lang="zh-CN" altLang="en-US" sz="800" dirty="0">
                  <a:solidFill>
                    <a:schemeClr val="tx1">
                      <a:lumMod val="65000"/>
                      <a:lumOff val="35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此处添加详细文本描述，建议与标题相关并符合整体语言风格，语言描述尽量简洁生动。</a:t>
              </a:r>
              <a:endParaRPr lang="ms-MY" altLang="zh-CN" sz="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Rectangle 16"/>
            <p:cNvSpPr/>
            <p:nvPr/>
          </p:nvSpPr>
          <p:spPr>
            <a:xfrm>
              <a:off x="3821742" y="3105150"/>
              <a:ext cx="1211572" cy="276999"/>
            </a:xfrm>
            <a:prstGeom prst="rect">
              <a:avLst/>
            </a:prstGeom>
            <a:noFill/>
          </p:spPr>
          <p:txBody>
            <a:bodyPr wrap="square">
              <a:spAutoFit/>
            </a:bodyPr>
            <a:lstStyle/>
            <a:p>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ms-MY"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2" name="Group 38"/>
          <p:cNvGrpSpPr/>
          <p:nvPr/>
        </p:nvGrpSpPr>
        <p:grpSpPr>
          <a:xfrm>
            <a:off x="6346686" y="3028206"/>
            <a:ext cx="1992942" cy="690265"/>
            <a:chOff x="6564942" y="3105150"/>
            <a:chExt cx="1992942" cy="690265"/>
          </a:xfrm>
        </p:grpSpPr>
        <p:sp>
          <p:nvSpPr>
            <p:cNvPr id="13" name="Rectangle 17"/>
            <p:cNvSpPr/>
            <p:nvPr/>
          </p:nvSpPr>
          <p:spPr>
            <a:xfrm>
              <a:off x="6564942" y="3333750"/>
              <a:ext cx="1992942" cy="461665"/>
            </a:xfrm>
            <a:prstGeom prst="rect">
              <a:avLst/>
            </a:prstGeom>
          </p:spPr>
          <p:txBody>
            <a:bodyPr wrap="square">
              <a:spAutoFit/>
            </a:bodyPr>
            <a:lstStyle/>
            <a:p>
              <a:r>
                <a:rPr lang="zh-CN" altLang="en-US" sz="800" dirty="0">
                  <a:solidFill>
                    <a:schemeClr val="tx1">
                      <a:lumMod val="65000"/>
                      <a:lumOff val="35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此处添加详细文本描述，建议与标题相关并符合整体语言风格，语言描述尽量简洁生动。</a:t>
              </a:r>
              <a:endParaRPr lang="ms-MY" altLang="zh-CN" sz="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Rectangle 18"/>
            <p:cNvSpPr/>
            <p:nvPr/>
          </p:nvSpPr>
          <p:spPr>
            <a:xfrm>
              <a:off x="6576684" y="3105150"/>
              <a:ext cx="1211572" cy="276999"/>
            </a:xfrm>
            <a:prstGeom prst="rect">
              <a:avLst/>
            </a:prstGeom>
            <a:noFill/>
          </p:spPr>
          <p:txBody>
            <a:bodyPr wrap="square">
              <a:spAutoFit/>
            </a:bodyPr>
            <a:lstStyle/>
            <a:p>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ms-MY"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5" name="Rectangle 19"/>
          <p:cNvSpPr/>
          <p:nvPr/>
        </p:nvSpPr>
        <p:spPr>
          <a:xfrm>
            <a:off x="827584" y="3894896"/>
            <a:ext cx="7401111" cy="400110"/>
          </a:xfrm>
          <a:prstGeom prst="rect">
            <a:avLst/>
          </a:prstGeom>
        </p:spPr>
        <p:txBody>
          <a:bodyPr wrap="square">
            <a:spAutoFit/>
          </a:bodyPr>
          <a:lstStyle/>
          <a:p>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此处添加详细文本描述，建议与标题相关并符合整体语言风格，语言描述尽量简洁生动。</a:t>
            </a:r>
            <a:r>
              <a:rPr lang="ms-MY" sz="1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rPr>
              <a:t>尽量将每页幻灯片的字数控制在</a:t>
            </a:r>
            <a:r>
              <a:rPr lang="en-US" altLang="zh-CN" sz="1000" dirty="0" smtClean="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rPr>
              <a:t>字以内，据统计每页幻灯片的最好控制在</a:t>
            </a:r>
            <a:r>
              <a:rPr lang="en-US" altLang="zh-CN" sz="1000" dirty="0" smtClean="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rPr>
              <a:t>分钟之内。</a:t>
            </a:r>
            <a:endParaRPr lang="ms-MY" sz="1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6336835" y="1275606"/>
            <a:ext cx="1476676" cy="1476676"/>
            <a:chOff x="6336835" y="1352550"/>
            <a:chExt cx="1476676" cy="1476676"/>
          </a:xfrm>
        </p:grpSpPr>
        <p:sp>
          <p:nvSpPr>
            <p:cNvPr id="21" name="Oval 7"/>
            <p:cNvSpPr/>
            <p:nvPr/>
          </p:nvSpPr>
          <p:spPr bwMode="gray">
            <a:xfrm>
              <a:off x="6336835" y="1352550"/>
              <a:ext cx="1476676" cy="1476676"/>
            </a:xfrm>
            <a:prstGeom prst="ellipse">
              <a:avLst/>
            </a:prstGeom>
            <a:solidFill>
              <a:schemeClr val="accent5"/>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endParaRPr lang="en-US" sz="1200" dirty="0">
                <a:solidFill>
                  <a:schemeClr val="bg1"/>
                </a:solidFill>
                <a:latin typeface="微软雅黑" panose="020B0503020204020204" pitchFamily="34" charset="-122"/>
                <a:ea typeface="微软雅黑" panose="020B0503020204020204" pitchFamily="34" charset="-122"/>
                <a:cs typeface="Gotham Light"/>
              </a:endParaRPr>
            </a:p>
          </p:txBody>
        </p:sp>
        <p:sp>
          <p:nvSpPr>
            <p:cNvPr id="28" name="Freeform 5"/>
            <p:cNvSpPr>
              <a:spLocks/>
            </p:cNvSpPr>
            <p:nvPr/>
          </p:nvSpPr>
          <p:spPr bwMode="auto">
            <a:xfrm>
              <a:off x="6684775" y="1647137"/>
              <a:ext cx="780793" cy="799383"/>
            </a:xfrm>
            <a:custGeom>
              <a:avLst/>
              <a:gdLst>
                <a:gd name="T0" fmla="*/ 70 w 504"/>
                <a:gd name="T1" fmla="*/ 215 h 516"/>
                <a:gd name="T2" fmla="*/ 81 w 504"/>
                <a:gd name="T3" fmla="*/ 187 h 516"/>
                <a:gd name="T4" fmla="*/ 87 w 504"/>
                <a:gd name="T5" fmla="*/ 165 h 516"/>
                <a:gd name="T6" fmla="*/ 92 w 504"/>
                <a:gd name="T7" fmla="*/ 131 h 516"/>
                <a:gd name="T8" fmla="*/ 107 w 504"/>
                <a:gd name="T9" fmla="*/ 94 h 516"/>
                <a:gd name="T10" fmla="*/ 129 w 504"/>
                <a:gd name="T11" fmla="*/ 60 h 516"/>
                <a:gd name="T12" fmla="*/ 167 w 504"/>
                <a:gd name="T13" fmla="*/ 26 h 516"/>
                <a:gd name="T14" fmla="*/ 210 w 504"/>
                <a:gd name="T15" fmla="*/ 7 h 516"/>
                <a:gd name="T16" fmla="*/ 262 w 504"/>
                <a:gd name="T17" fmla="*/ 0 h 516"/>
                <a:gd name="T18" fmla="*/ 317 w 504"/>
                <a:gd name="T19" fmla="*/ 6 h 516"/>
                <a:gd name="T20" fmla="*/ 368 w 504"/>
                <a:gd name="T21" fmla="*/ 26 h 516"/>
                <a:gd name="T22" fmla="*/ 399 w 504"/>
                <a:gd name="T23" fmla="*/ 51 h 516"/>
                <a:gd name="T24" fmla="*/ 423 w 504"/>
                <a:gd name="T25" fmla="*/ 87 h 516"/>
                <a:gd name="T26" fmla="*/ 436 w 504"/>
                <a:gd name="T27" fmla="*/ 126 h 516"/>
                <a:gd name="T28" fmla="*/ 444 w 504"/>
                <a:gd name="T29" fmla="*/ 168 h 516"/>
                <a:gd name="T30" fmla="*/ 458 w 504"/>
                <a:gd name="T31" fmla="*/ 197 h 516"/>
                <a:gd name="T32" fmla="*/ 459 w 504"/>
                <a:gd name="T33" fmla="*/ 219 h 516"/>
                <a:gd name="T34" fmla="*/ 463 w 504"/>
                <a:gd name="T35" fmla="*/ 246 h 516"/>
                <a:gd name="T36" fmla="*/ 489 w 504"/>
                <a:gd name="T37" fmla="*/ 293 h 516"/>
                <a:gd name="T38" fmla="*/ 501 w 504"/>
                <a:gd name="T39" fmla="*/ 331 h 516"/>
                <a:gd name="T40" fmla="*/ 501 w 504"/>
                <a:gd name="T41" fmla="*/ 372 h 516"/>
                <a:gd name="T42" fmla="*/ 493 w 504"/>
                <a:gd name="T43" fmla="*/ 396 h 516"/>
                <a:gd name="T44" fmla="*/ 482 w 504"/>
                <a:gd name="T45" fmla="*/ 403 h 516"/>
                <a:gd name="T46" fmla="*/ 471 w 504"/>
                <a:gd name="T47" fmla="*/ 397 h 516"/>
                <a:gd name="T48" fmla="*/ 455 w 504"/>
                <a:gd name="T49" fmla="*/ 368 h 516"/>
                <a:gd name="T50" fmla="*/ 444 w 504"/>
                <a:gd name="T51" fmla="*/ 388 h 516"/>
                <a:gd name="T52" fmla="*/ 421 w 504"/>
                <a:gd name="T53" fmla="*/ 427 h 516"/>
                <a:gd name="T54" fmla="*/ 442 w 504"/>
                <a:gd name="T55" fmla="*/ 448 h 516"/>
                <a:gd name="T56" fmla="*/ 460 w 504"/>
                <a:gd name="T57" fmla="*/ 467 h 516"/>
                <a:gd name="T58" fmla="*/ 460 w 504"/>
                <a:gd name="T59" fmla="*/ 481 h 516"/>
                <a:gd name="T60" fmla="*/ 448 w 504"/>
                <a:gd name="T61" fmla="*/ 496 h 516"/>
                <a:gd name="T62" fmla="*/ 419 w 504"/>
                <a:gd name="T63" fmla="*/ 508 h 516"/>
                <a:gd name="T64" fmla="*/ 372 w 504"/>
                <a:gd name="T65" fmla="*/ 513 h 516"/>
                <a:gd name="T66" fmla="*/ 317 w 504"/>
                <a:gd name="T67" fmla="*/ 506 h 516"/>
                <a:gd name="T68" fmla="*/ 276 w 504"/>
                <a:gd name="T69" fmla="*/ 494 h 516"/>
                <a:gd name="T70" fmla="*/ 248 w 504"/>
                <a:gd name="T71" fmla="*/ 495 h 516"/>
                <a:gd name="T72" fmla="*/ 209 w 504"/>
                <a:gd name="T73" fmla="*/ 512 h 516"/>
                <a:gd name="T74" fmla="*/ 172 w 504"/>
                <a:gd name="T75" fmla="*/ 516 h 516"/>
                <a:gd name="T76" fmla="*/ 110 w 504"/>
                <a:gd name="T77" fmla="*/ 512 h 516"/>
                <a:gd name="T78" fmla="*/ 74 w 504"/>
                <a:gd name="T79" fmla="*/ 499 h 516"/>
                <a:gd name="T80" fmla="*/ 63 w 504"/>
                <a:gd name="T81" fmla="*/ 487 h 516"/>
                <a:gd name="T82" fmla="*/ 61 w 504"/>
                <a:gd name="T83" fmla="*/ 471 h 516"/>
                <a:gd name="T84" fmla="*/ 66 w 504"/>
                <a:gd name="T85" fmla="*/ 454 h 516"/>
                <a:gd name="T86" fmla="*/ 80 w 504"/>
                <a:gd name="T87" fmla="*/ 444 h 516"/>
                <a:gd name="T88" fmla="*/ 103 w 504"/>
                <a:gd name="T89" fmla="*/ 439 h 516"/>
                <a:gd name="T90" fmla="*/ 96 w 504"/>
                <a:gd name="T91" fmla="*/ 430 h 516"/>
                <a:gd name="T92" fmla="*/ 69 w 504"/>
                <a:gd name="T93" fmla="*/ 400 h 516"/>
                <a:gd name="T94" fmla="*/ 55 w 504"/>
                <a:gd name="T95" fmla="*/ 368 h 516"/>
                <a:gd name="T96" fmla="*/ 50 w 504"/>
                <a:gd name="T97" fmla="*/ 361 h 516"/>
                <a:gd name="T98" fmla="*/ 42 w 504"/>
                <a:gd name="T99" fmla="*/ 376 h 516"/>
                <a:gd name="T100" fmla="*/ 22 w 504"/>
                <a:gd name="T101" fmla="*/ 395 h 516"/>
                <a:gd name="T102" fmla="*/ 8 w 504"/>
                <a:gd name="T103" fmla="*/ 396 h 516"/>
                <a:gd name="T104" fmla="*/ 1 w 504"/>
                <a:gd name="T105" fmla="*/ 374 h 516"/>
                <a:gd name="T106" fmla="*/ 3 w 504"/>
                <a:gd name="T107" fmla="*/ 332 h 516"/>
                <a:gd name="T108" fmla="*/ 18 w 504"/>
                <a:gd name="T109" fmla="*/ 293 h 516"/>
                <a:gd name="T110" fmla="*/ 46 w 504"/>
                <a:gd name="T111" fmla="*/ 254 h 516"/>
                <a:gd name="T112" fmla="*/ 72 w 504"/>
                <a:gd name="T113" fmla="*/ 232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4" h="516">
                  <a:moveTo>
                    <a:pt x="72" y="232"/>
                  </a:moveTo>
                  <a:lnTo>
                    <a:pt x="71" y="229"/>
                  </a:lnTo>
                  <a:lnTo>
                    <a:pt x="70" y="225"/>
                  </a:lnTo>
                  <a:lnTo>
                    <a:pt x="70" y="223"/>
                  </a:lnTo>
                  <a:lnTo>
                    <a:pt x="70" y="221"/>
                  </a:lnTo>
                  <a:lnTo>
                    <a:pt x="70" y="217"/>
                  </a:lnTo>
                  <a:lnTo>
                    <a:pt x="70" y="215"/>
                  </a:lnTo>
                  <a:lnTo>
                    <a:pt x="71" y="211"/>
                  </a:lnTo>
                  <a:lnTo>
                    <a:pt x="72" y="207"/>
                  </a:lnTo>
                  <a:lnTo>
                    <a:pt x="73" y="203"/>
                  </a:lnTo>
                  <a:lnTo>
                    <a:pt x="74" y="199"/>
                  </a:lnTo>
                  <a:lnTo>
                    <a:pt x="78" y="195"/>
                  </a:lnTo>
                  <a:lnTo>
                    <a:pt x="81" y="190"/>
                  </a:lnTo>
                  <a:lnTo>
                    <a:pt x="81" y="187"/>
                  </a:lnTo>
                  <a:lnTo>
                    <a:pt x="81" y="184"/>
                  </a:lnTo>
                  <a:lnTo>
                    <a:pt x="81" y="180"/>
                  </a:lnTo>
                  <a:lnTo>
                    <a:pt x="83" y="176"/>
                  </a:lnTo>
                  <a:lnTo>
                    <a:pt x="84" y="171"/>
                  </a:lnTo>
                  <a:lnTo>
                    <a:pt x="85" y="169"/>
                  </a:lnTo>
                  <a:lnTo>
                    <a:pt x="86" y="167"/>
                  </a:lnTo>
                  <a:lnTo>
                    <a:pt x="87" y="165"/>
                  </a:lnTo>
                  <a:lnTo>
                    <a:pt x="89" y="163"/>
                  </a:lnTo>
                  <a:lnTo>
                    <a:pt x="89" y="159"/>
                  </a:lnTo>
                  <a:lnTo>
                    <a:pt x="89" y="156"/>
                  </a:lnTo>
                  <a:lnTo>
                    <a:pt x="89" y="151"/>
                  </a:lnTo>
                  <a:lnTo>
                    <a:pt x="90" y="146"/>
                  </a:lnTo>
                  <a:lnTo>
                    <a:pt x="91" y="140"/>
                  </a:lnTo>
                  <a:lnTo>
                    <a:pt x="92" y="131"/>
                  </a:lnTo>
                  <a:lnTo>
                    <a:pt x="94" y="123"/>
                  </a:lnTo>
                  <a:lnTo>
                    <a:pt x="96" y="119"/>
                  </a:lnTo>
                  <a:lnTo>
                    <a:pt x="98" y="114"/>
                  </a:lnTo>
                  <a:lnTo>
                    <a:pt x="99" y="109"/>
                  </a:lnTo>
                  <a:lnTo>
                    <a:pt x="102" y="104"/>
                  </a:lnTo>
                  <a:lnTo>
                    <a:pt x="105" y="99"/>
                  </a:lnTo>
                  <a:lnTo>
                    <a:pt x="107" y="94"/>
                  </a:lnTo>
                  <a:lnTo>
                    <a:pt x="110" y="89"/>
                  </a:lnTo>
                  <a:lnTo>
                    <a:pt x="114" y="83"/>
                  </a:lnTo>
                  <a:lnTo>
                    <a:pt x="115" y="80"/>
                  </a:lnTo>
                  <a:lnTo>
                    <a:pt x="117" y="77"/>
                  </a:lnTo>
                  <a:lnTo>
                    <a:pt x="121" y="72"/>
                  </a:lnTo>
                  <a:lnTo>
                    <a:pt x="125" y="66"/>
                  </a:lnTo>
                  <a:lnTo>
                    <a:pt x="129" y="60"/>
                  </a:lnTo>
                  <a:lnTo>
                    <a:pt x="135" y="54"/>
                  </a:lnTo>
                  <a:lnTo>
                    <a:pt x="140" y="49"/>
                  </a:lnTo>
                  <a:lnTo>
                    <a:pt x="145" y="44"/>
                  </a:lnTo>
                  <a:lnTo>
                    <a:pt x="152" y="38"/>
                  </a:lnTo>
                  <a:lnTo>
                    <a:pt x="156" y="33"/>
                  </a:lnTo>
                  <a:lnTo>
                    <a:pt x="162" y="29"/>
                  </a:lnTo>
                  <a:lnTo>
                    <a:pt x="167" y="26"/>
                  </a:lnTo>
                  <a:lnTo>
                    <a:pt x="172" y="22"/>
                  </a:lnTo>
                  <a:lnTo>
                    <a:pt x="178" y="19"/>
                  </a:lnTo>
                  <a:lnTo>
                    <a:pt x="184" y="17"/>
                  </a:lnTo>
                  <a:lnTo>
                    <a:pt x="191" y="14"/>
                  </a:lnTo>
                  <a:lnTo>
                    <a:pt x="197" y="12"/>
                  </a:lnTo>
                  <a:lnTo>
                    <a:pt x="204" y="9"/>
                  </a:lnTo>
                  <a:lnTo>
                    <a:pt x="210" y="7"/>
                  </a:lnTo>
                  <a:lnTo>
                    <a:pt x="217" y="5"/>
                  </a:lnTo>
                  <a:lnTo>
                    <a:pt x="225" y="4"/>
                  </a:lnTo>
                  <a:lnTo>
                    <a:pt x="232" y="2"/>
                  </a:lnTo>
                  <a:lnTo>
                    <a:pt x="240" y="2"/>
                  </a:lnTo>
                  <a:lnTo>
                    <a:pt x="248" y="1"/>
                  </a:lnTo>
                  <a:lnTo>
                    <a:pt x="255" y="0"/>
                  </a:lnTo>
                  <a:lnTo>
                    <a:pt x="262" y="0"/>
                  </a:lnTo>
                  <a:lnTo>
                    <a:pt x="270" y="0"/>
                  </a:lnTo>
                  <a:lnTo>
                    <a:pt x="279" y="0"/>
                  </a:lnTo>
                  <a:lnTo>
                    <a:pt x="286" y="1"/>
                  </a:lnTo>
                  <a:lnTo>
                    <a:pt x="294" y="2"/>
                  </a:lnTo>
                  <a:lnTo>
                    <a:pt x="301" y="3"/>
                  </a:lnTo>
                  <a:lnTo>
                    <a:pt x="309" y="4"/>
                  </a:lnTo>
                  <a:lnTo>
                    <a:pt x="317" y="6"/>
                  </a:lnTo>
                  <a:lnTo>
                    <a:pt x="324" y="8"/>
                  </a:lnTo>
                  <a:lnTo>
                    <a:pt x="333" y="10"/>
                  </a:lnTo>
                  <a:lnTo>
                    <a:pt x="340" y="13"/>
                  </a:lnTo>
                  <a:lnTo>
                    <a:pt x="347" y="16"/>
                  </a:lnTo>
                  <a:lnTo>
                    <a:pt x="354" y="19"/>
                  </a:lnTo>
                  <a:lnTo>
                    <a:pt x="361" y="23"/>
                  </a:lnTo>
                  <a:lnTo>
                    <a:pt x="368" y="26"/>
                  </a:lnTo>
                  <a:lnTo>
                    <a:pt x="374" y="30"/>
                  </a:lnTo>
                  <a:lnTo>
                    <a:pt x="380" y="34"/>
                  </a:lnTo>
                  <a:lnTo>
                    <a:pt x="382" y="37"/>
                  </a:lnTo>
                  <a:lnTo>
                    <a:pt x="385" y="39"/>
                  </a:lnTo>
                  <a:lnTo>
                    <a:pt x="391" y="43"/>
                  </a:lnTo>
                  <a:lnTo>
                    <a:pt x="395" y="47"/>
                  </a:lnTo>
                  <a:lnTo>
                    <a:pt x="399" y="51"/>
                  </a:lnTo>
                  <a:lnTo>
                    <a:pt x="403" y="56"/>
                  </a:lnTo>
                  <a:lnTo>
                    <a:pt x="407" y="62"/>
                  </a:lnTo>
                  <a:lnTo>
                    <a:pt x="411" y="66"/>
                  </a:lnTo>
                  <a:lnTo>
                    <a:pt x="414" y="72"/>
                  </a:lnTo>
                  <a:lnTo>
                    <a:pt x="416" y="76"/>
                  </a:lnTo>
                  <a:lnTo>
                    <a:pt x="420" y="81"/>
                  </a:lnTo>
                  <a:lnTo>
                    <a:pt x="423" y="87"/>
                  </a:lnTo>
                  <a:lnTo>
                    <a:pt x="427" y="96"/>
                  </a:lnTo>
                  <a:lnTo>
                    <a:pt x="429" y="101"/>
                  </a:lnTo>
                  <a:lnTo>
                    <a:pt x="431" y="106"/>
                  </a:lnTo>
                  <a:lnTo>
                    <a:pt x="432" y="112"/>
                  </a:lnTo>
                  <a:lnTo>
                    <a:pt x="434" y="117"/>
                  </a:lnTo>
                  <a:lnTo>
                    <a:pt x="435" y="121"/>
                  </a:lnTo>
                  <a:lnTo>
                    <a:pt x="436" y="126"/>
                  </a:lnTo>
                  <a:lnTo>
                    <a:pt x="439" y="134"/>
                  </a:lnTo>
                  <a:lnTo>
                    <a:pt x="440" y="143"/>
                  </a:lnTo>
                  <a:lnTo>
                    <a:pt x="441" y="150"/>
                  </a:lnTo>
                  <a:lnTo>
                    <a:pt x="442" y="156"/>
                  </a:lnTo>
                  <a:lnTo>
                    <a:pt x="443" y="165"/>
                  </a:lnTo>
                  <a:lnTo>
                    <a:pt x="443" y="167"/>
                  </a:lnTo>
                  <a:lnTo>
                    <a:pt x="444" y="168"/>
                  </a:lnTo>
                  <a:lnTo>
                    <a:pt x="448" y="173"/>
                  </a:lnTo>
                  <a:lnTo>
                    <a:pt x="450" y="176"/>
                  </a:lnTo>
                  <a:lnTo>
                    <a:pt x="452" y="179"/>
                  </a:lnTo>
                  <a:lnTo>
                    <a:pt x="454" y="183"/>
                  </a:lnTo>
                  <a:lnTo>
                    <a:pt x="455" y="188"/>
                  </a:lnTo>
                  <a:lnTo>
                    <a:pt x="457" y="192"/>
                  </a:lnTo>
                  <a:lnTo>
                    <a:pt x="458" y="197"/>
                  </a:lnTo>
                  <a:lnTo>
                    <a:pt x="459" y="202"/>
                  </a:lnTo>
                  <a:lnTo>
                    <a:pt x="459" y="204"/>
                  </a:lnTo>
                  <a:lnTo>
                    <a:pt x="460" y="207"/>
                  </a:lnTo>
                  <a:lnTo>
                    <a:pt x="460" y="210"/>
                  </a:lnTo>
                  <a:lnTo>
                    <a:pt x="459" y="213"/>
                  </a:lnTo>
                  <a:lnTo>
                    <a:pt x="459" y="216"/>
                  </a:lnTo>
                  <a:lnTo>
                    <a:pt x="459" y="219"/>
                  </a:lnTo>
                  <a:lnTo>
                    <a:pt x="457" y="225"/>
                  </a:lnTo>
                  <a:lnTo>
                    <a:pt x="456" y="228"/>
                  </a:lnTo>
                  <a:lnTo>
                    <a:pt x="455" y="231"/>
                  </a:lnTo>
                  <a:lnTo>
                    <a:pt x="455" y="232"/>
                  </a:lnTo>
                  <a:lnTo>
                    <a:pt x="455" y="233"/>
                  </a:lnTo>
                  <a:lnTo>
                    <a:pt x="457" y="236"/>
                  </a:lnTo>
                  <a:lnTo>
                    <a:pt x="463" y="246"/>
                  </a:lnTo>
                  <a:lnTo>
                    <a:pt x="468" y="253"/>
                  </a:lnTo>
                  <a:lnTo>
                    <a:pt x="471" y="258"/>
                  </a:lnTo>
                  <a:lnTo>
                    <a:pt x="475" y="265"/>
                  </a:lnTo>
                  <a:lnTo>
                    <a:pt x="478" y="271"/>
                  </a:lnTo>
                  <a:lnTo>
                    <a:pt x="482" y="277"/>
                  </a:lnTo>
                  <a:lnTo>
                    <a:pt x="485" y="285"/>
                  </a:lnTo>
                  <a:lnTo>
                    <a:pt x="489" y="293"/>
                  </a:lnTo>
                  <a:lnTo>
                    <a:pt x="491" y="298"/>
                  </a:lnTo>
                  <a:lnTo>
                    <a:pt x="493" y="303"/>
                  </a:lnTo>
                  <a:lnTo>
                    <a:pt x="495" y="309"/>
                  </a:lnTo>
                  <a:lnTo>
                    <a:pt x="496" y="313"/>
                  </a:lnTo>
                  <a:lnTo>
                    <a:pt x="498" y="318"/>
                  </a:lnTo>
                  <a:lnTo>
                    <a:pt x="499" y="323"/>
                  </a:lnTo>
                  <a:lnTo>
                    <a:pt x="501" y="331"/>
                  </a:lnTo>
                  <a:lnTo>
                    <a:pt x="503" y="341"/>
                  </a:lnTo>
                  <a:lnTo>
                    <a:pt x="504" y="349"/>
                  </a:lnTo>
                  <a:lnTo>
                    <a:pt x="504" y="354"/>
                  </a:lnTo>
                  <a:lnTo>
                    <a:pt x="504" y="357"/>
                  </a:lnTo>
                  <a:lnTo>
                    <a:pt x="504" y="361"/>
                  </a:lnTo>
                  <a:lnTo>
                    <a:pt x="503" y="365"/>
                  </a:lnTo>
                  <a:lnTo>
                    <a:pt x="501" y="372"/>
                  </a:lnTo>
                  <a:lnTo>
                    <a:pt x="500" y="378"/>
                  </a:lnTo>
                  <a:lnTo>
                    <a:pt x="498" y="385"/>
                  </a:lnTo>
                  <a:lnTo>
                    <a:pt x="498" y="387"/>
                  </a:lnTo>
                  <a:lnTo>
                    <a:pt x="496" y="390"/>
                  </a:lnTo>
                  <a:lnTo>
                    <a:pt x="495" y="392"/>
                  </a:lnTo>
                  <a:lnTo>
                    <a:pt x="494" y="394"/>
                  </a:lnTo>
                  <a:lnTo>
                    <a:pt x="493" y="396"/>
                  </a:lnTo>
                  <a:lnTo>
                    <a:pt x="491" y="398"/>
                  </a:lnTo>
                  <a:lnTo>
                    <a:pt x="490" y="399"/>
                  </a:lnTo>
                  <a:lnTo>
                    <a:pt x="488" y="401"/>
                  </a:lnTo>
                  <a:lnTo>
                    <a:pt x="486" y="401"/>
                  </a:lnTo>
                  <a:lnTo>
                    <a:pt x="485" y="402"/>
                  </a:lnTo>
                  <a:lnTo>
                    <a:pt x="483" y="403"/>
                  </a:lnTo>
                  <a:lnTo>
                    <a:pt x="482" y="403"/>
                  </a:lnTo>
                  <a:lnTo>
                    <a:pt x="481" y="403"/>
                  </a:lnTo>
                  <a:lnTo>
                    <a:pt x="480" y="402"/>
                  </a:lnTo>
                  <a:lnTo>
                    <a:pt x="477" y="401"/>
                  </a:lnTo>
                  <a:lnTo>
                    <a:pt x="476" y="400"/>
                  </a:lnTo>
                  <a:lnTo>
                    <a:pt x="475" y="399"/>
                  </a:lnTo>
                  <a:lnTo>
                    <a:pt x="473" y="398"/>
                  </a:lnTo>
                  <a:lnTo>
                    <a:pt x="471" y="397"/>
                  </a:lnTo>
                  <a:lnTo>
                    <a:pt x="469" y="394"/>
                  </a:lnTo>
                  <a:lnTo>
                    <a:pt x="467" y="391"/>
                  </a:lnTo>
                  <a:lnTo>
                    <a:pt x="465" y="387"/>
                  </a:lnTo>
                  <a:lnTo>
                    <a:pt x="462" y="384"/>
                  </a:lnTo>
                  <a:lnTo>
                    <a:pt x="461" y="380"/>
                  </a:lnTo>
                  <a:lnTo>
                    <a:pt x="458" y="374"/>
                  </a:lnTo>
                  <a:lnTo>
                    <a:pt x="455" y="368"/>
                  </a:lnTo>
                  <a:lnTo>
                    <a:pt x="454" y="368"/>
                  </a:lnTo>
                  <a:lnTo>
                    <a:pt x="454" y="368"/>
                  </a:lnTo>
                  <a:lnTo>
                    <a:pt x="452" y="369"/>
                  </a:lnTo>
                  <a:lnTo>
                    <a:pt x="452" y="370"/>
                  </a:lnTo>
                  <a:lnTo>
                    <a:pt x="450" y="372"/>
                  </a:lnTo>
                  <a:lnTo>
                    <a:pt x="448" y="378"/>
                  </a:lnTo>
                  <a:lnTo>
                    <a:pt x="444" y="388"/>
                  </a:lnTo>
                  <a:lnTo>
                    <a:pt x="440" y="398"/>
                  </a:lnTo>
                  <a:lnTo>
                    <a:pt x="437" y="403"/>
                  </a:lnTo>
                  <a:lnTo>
                    <a:pt x="433" y="409"/>
                  </a:lnTo>
                  <a:lnTo>
                    <a:pt x="429" y="415"/>
                  </a:lnTo>
                  <a:lnTo>
                    <a:pt x="425" y="421"/>
                  </a:lnTo>
                  <a:lnTo>
                    <a:pt x="423" y="424"/>
                  </a:lnTo>
                  <a:lnTo>
                    <a:pt x="421" y="427"/>
                  </a:lnTo>
                  <a:lnTo>
                    <a:pt x="414" y="434"/>
                  </a:lnTo>
                  <a:lnTo>
                    <a:pt x="414" y="434"/>
                  </a:lnTo>
                  <a:lnTo>
                    <a:pt x="415" y="435"/>
                  </a:lnTo>
                  <a:lnTo>
                    <a:pt x="419" y="437"/>
                  </a:lnTo>
                  <a:lnTo>
                    <a:pt x="431" y="442"/>
                  </a:lnTo>
                  <a:lnTo>
                    <a:pt x="437" y="446"/>
                  </a:lnTo>
                  <a:lnTo>
                    <a:pt x="442" y="448"/>
                  </a:lnTo>
                  <a:lnTo>
                    <a:pt x="448" y="452"/>
                  </a:lnTo>
                  <a:lnTo>
                    <a:pt x="452" y="456"/>
                  </a:lnTo>
                  <a:lnTo>
                    <a:pt x="455" y="459"/>
                  </a:lnTo>
                  <a:lnTo>
                    <a:pt x="456" y="461"/>
                  </a:lnTo>
                  <a:lnTo>
                    <a:pt x="458" y="463"/>
                  </a:lnTo>
                  <a:lnTo>
                    <a:pt x="459" y="465"/>
                  </a:lnTo>
                  <a:lnTo>
                    <a:pt x="460" y="467"/>
                  </a:lnTo>
                  <a:lnTo>
                    <a:pt x="461" y="470"/>
                  </a:lnTo>
                  <a:lnTo>
                    <a:pt x="461" y="472"/>
                  </a:lnTo>
                  <a:lnTo>
                    <a:pt x="462" y="475"/>
                  </a:lnTo>
                  <a:lnTo>
                    <a:pt x="461" y="476"/>
                  </a:lnTo>
                  <a:lnTo>
                    <a:pt x="461" y="478"/>
                  </a:lnTo>
                  <a:lnTo>
                    <a:pt x="461" y="480"/>
                  </a:lnTo>
                  <a:lnTo>
                    <a:pt x="460" y="481"/>
                  </a:lnTo>
                  <a:lnTo>
                    <a:pt x="460" y="484"/>
                  </a:lnTo>
                  <a:lnTo>
                    <a:pt x="459" y="485"/>
                  </a:lnTo>
                  <a:lnTo>
                    <a:pt x="457" y="488"/>
                  </a:lnTo>
                  <a:lnTo>
                    <a:pt x="455" y="491"/>
                  </a:lnTo>
                  <a:lnTo>
                    <a:pt x="453" y="492"/>
                  </a:lnTo>
                  <a:lnTo>
                    <a:pt x="452" y="494"/>
                  </a:lnTo>
                  <a:lnTo>
                    <a:pt x="448" y="496"/>
                  </a:lnTo>
                  <a:lnTo>
                    <a:pt x="443" y="498"/>
                  </a:lnTo>
                  <a:lnTo>
                    <a:pt x="439" y="500"/>
                  </a:lnTo>
                  <a:lnTo>
                    <a:pt x="435" y="502"/>
                  </a:lnTo>
                  <a:lnTo>
                    <a:pt x="430" y="504"/>
                  </a:lnTo>
                  <a:lnTo>
                    <a:pt x="427" y="505"/>
                  </a:lnTo>
                  <a:lnTo>
                    <a:pt x="425" y="506"/>
                  </a:lnTo>
                  <a:lnTo>
                    <a:pt x="419" y="508"/>
                  </a:lnTo>
                  <a:lnTo>
                    <a:pt x="413" y="509"/>
                  </a:lnTo>
                  <a:lnTo>
                    <a:pt x="407" y="511"/>
                  </a:lnTo>
                  <a:lnTo>
                    <a:pt x="400" y="512"/>
                  </a:lnTo>
                  <a:lnTo>
                    <a:pt x="394" y="512"/>
                  </a:lnTo>
                  <a:lnTo>
                    <a:pt x="386" y="513"/>
                  </a:lnTo>
                  <a:lnTo>
                    <a:pt x="379" y="513"/>
                  </a:lnTo>
                  <a:lnTo>
                    <a:pt x="372" y="513"/>
                  </a:lnTo>
                  <a:lnTo>
                    <a:pt x="365" y="513"/>
                  </a:lnTo>
                  <a:lnTo>
                    <a:pt x="356" y="512"/>
                  </a:lnTo>
                  <a:lnTo>
                    <a:pt x="349" y="512"/>
                  </a:lnTo>
                  <a:lnTo>
                    <a:pt x="342" y="511"/>
                  </a:lnTo>
                  <a:lnTo>
                    <a:pt x="334" y="510"/>
                  </a:lnTo>
                  <a:lnTo>
                    <a:pt x="325" y="509"/>
                  </a:lnTo>
                  <a:lnTo>
                    <a:pt x="317" y="506"/>
                  </a:lnTo>
                  <a:lnTo>
                    <a:pt x="310" y="504"/>
                  </a:lnTo>
                  <a:lnTo>
                    <a:pt x="301" y="502"/>
                  </a:lnTo>
                  <a:lnTo>
                    <a:pt x="294" y="500"/>
                  </a:lnTo>
                  <a:lnTo>
                    <a:pt x="286" y="497"/>
                  </a:lnTo>
                  <a:lnTo>
                    <a:pt x="282" y="496"/>
                  </a:lnTo>
                  <a:lnTo>
                    <a:pt x="279" y="495"/>
                  </a:lnTo>
                  <a:lnTo>
                    <a:pt x="276" y="494"/>
                  </a:lnTo>
                  <a:lnTo>
                    <a:pt x="273" y="493"/>
                  </a:lnTo>
                  <a:lnTo>
                    <a:pt x="270" y="493"/>
                  </a:lnTo>
                  <a:lnTo>
                    <a:pt x="267" y="493"/>
                  </a:lnTo>
                  <a:lnTo>
                    <a:pt x="260" y="493"/>
                  </a:lnTo>
                  <a:lnTo>
                    <a:pt x="256" y="492"/>
                  </a:lnTo>
                  <a:lnTo>
                    <a:pt x="251" y="492"/>
                  </a:lnTo>
                  <a:lnTo>
                    <a:pt x="248" y="495"/>
                  </a:lnTo>
                  <a:lnTo>
                    <a:pt x="243" y="497"/>
                  </a:lnTo>
                  <a:lnTo>
                    <a:pt x="238" y="500"/>
                  </a:lnTo>
                  <a:lnTo>
                    <a:pt x="232" y="503"/>
                  </a:lnTo>
                  <a:lnTo>
                    <a:pt x="228" y="505"/>
                  </a:lnTo>
                  <a:lnTo>
                    <a:pt x="224" y="508"/>
                  </a:lnTo>
                  <a:lnTo>
                    <a:pt x="214" y="511"/>
                  </a:lnTo>
                  <a:lnTo>
                    <a:pt x="209" y="512"/>
                  </a:lnTo>
                  <a:lnTo>
                    <a:pt x="205" y="514"/>
                  </a:lnTo>
                  <a:lnTo>
                    <a:pt x="198" y="515"/>
                  </a:lnTo>
                  <a:lnTo>
                    <a:pt x="193" y="515"/>
                  </a:lnTo>
                  <a:lnTo>
                    <a:pt x="188" y="516"/>
                  </a:lnTo>
                  <a:lnTo>
                    <a:pt x="183" y="516"/>
                  </a:lnTo>
                  <a:lnTo>
                    <a:pt x="178" y="516"/>
                  </a:lnTo>
                  <a:lnTo>
                    <a:pt x="172" y="516"/>
                  </a:lnTo>
                  <a:lnTo>
                    <a:pt x="167" y="516"/>
                  </a:lnTo>
                  <a:lnTo>
                    <a:pt x="154" y="516"/>
                  </a:lnTo>
                  <a:lnTo>
                    <a:pt x="141" y="516"/>
                  </a:lnTo>
                  <a:lnTo>
                    <a:pt x="128" y="515"/>
                  </a:lnTo>
                  <a:lnTo>
                    <a:pt x="122" y="514"/>
                  </a:lnTo>
                  <a:lnTo>
                    <a:pt x="116" y="513"/>
                  </a:lnTo>
                  <a:lnTo>
                    <a:pt x="110" y="512"/>
                  </a:lnTo>
                  <a:lnTo>
                    <a:pt x="103" y="511"/>
                  </a:lnTo>
                  <a:lnTo>
                    <a:pt x="98" y="509"/>
                  </a:lnTo>
                  <a:lnTo>
                    <a:pt x="92" y="508"/>
                  </a:lnTo>
                  <a:lnTo>
                    <a:pt x="87" y="505"/>
                  </a:lnTo>
                  <a:lnTo>
                    <a:pt x="83" y="503"/>
                  </a:lnTo>
                  <a:lnTo>
                    <a:pt x="78" y="501"/>
                  </a:lnTo>
                  <a:lnTo>
                    <a:pt x="74" y="499"/>
                  </a:lnTo>
                  <a:lnTo>
                    <a:pt x="70" y="496"/>
                  </a:lnTo>
                  <a:lnTo>
                    <a:pt x="69" y="495"/>
                  </a:lnTo>
                  <a:lnTo>
                    <a:pt x="67" y="493"/>
                  </a:lnTo>
                  <a:lnTo>
                    <a:pt x="66" y="492"/>
                  </a:lnTo>
                  <a:lnTo>
                    <a:pt x="64" y="490"/>
                  </a:lnTo>
                  <a:lnTo>
                    <a:pt x="63" y="489"/>
                  </a:lnTo>
                  <a:lnTo>
                    <a:pt x="63" y="487"/>
                  </a:lnTo>
                  <a:lnTo>
                    <a:pt x="61" y="484"/>
                  </a:lnTo>
                  <a:lnTo>
                    <a:pt x="61" y="481"/>
                  </a:lnTo>
                  <a:lnTo>
                    <a:pt x="60" y="479"/>
                  </a:lnTo>
                  <a:lnTo>
                    <a:pt x="60" y="477"/>
                  </a:lnTo>
                  <a:lnTo>
                    <a:pt x="61" y="475"/>
                  </a:lnTo>
                  <a:lnTo>
                    <a:pt x="61" y="473"/>
                  </a:lnTo>
                  <a:lnTo>
                    <a:pt x="61" y="471"/>
                  </a:lnTo>
                  <a:lnTo>
                    <a:pt x="61" y="470"/>
                  </a:lnTo>
                  <a:lnTo>
                    <a:pt x="61" y="467"/>
                  </a:lnTo>
                  <a:lnTo>
                    <a:pt x="62" y="465"/>
                  </a:lnTo>
                  <a:lnTo>
                    <a:pt x="63" y="462"/>
                  </a:lnTo>
                  <a:lnTo>
                    <a:pt x="63" y="460"/>
                  </a:lnTo>
                  <a:lnTo>
                    <a:pt x="65" y="456"/>
                  </a:lnTo>
                  <a:lnTo>
                    <a:pt x="66" y="454"/>
                  </a:lnTo>
                  <a:lnTo>
                    <a:pt x="67" y="453"/>
                  </a:lnTo>
                  <a:lnTo>
                    <a:pt x="69" y="450"/>
                  </a:lnTo>
                  <a:lnTo>
                    <a:pt x="71" y="449"/>
                  </a:lnTo>
                  <a:lnTo>
                    <a:pt x="73" y="448"/>
                  </a:lnTo>
                  <a:lnTo>
                    <a:pt x="74" y="446"/>
                  </a:lnTo>
                  <a:lnTo>
                    <a:pt x="78" y="446"/>
                  </a:lnTo>
                  <a:lnTo>
                    <a:pt x="80" y="444"/>
                  </a:lnTo>
                  <a:lnTo>
                    <a:pt x="83" y="443"/>
                  </a:lnTo>
                  <a:lnTo>
                    <a:pt x="86" y="442"/>
                  </a:lnTo>
                  <a:lnTo>
                    <a:pt x="89" y="441"/>
                  </a:lnTo>
                  <a:lnTo>
                    <a:pt x="92" y="440"/>
                  </a:lnTo>
                  <a:lnTo>
                    <a:pt x="95" y="440"/>
                  </a:lnTo>
                  <a:lnTo>
                    <a:pt x="99" y="439"/>
                  </a:lnTo>
                  <a:lnTo>
                    <a:pt x="103" y="439"/>
                  </a:lnTo>
                  <a:lnTo>
                    <a:pt x="105" y="439"/>
                  </a:lnTo>
                  <a:lnTo>
                    <a:pt x="105" y="439"/>
                  </a:lnTo>
                  <a:lnTo>
                    <a:pt x="106" y="438"/>
                  </a:lnTo>
                  <a:lnTo>
                    <a:pt x="106" y="438"/>
                  </a:lnTo>
                  <a:lnTo>
                    <a:pt x="105" y="437"/>
                  </a:lnTo>
                  <a:lnTo>
                    <a:pt x="102" y="436"/>
                  </a:lnTo>
                  <a:lnTo>
                    <a:pt x="96" y="430"/>
                  </a:lnTo>
                  <a:lnTo>
                    <a:pt x="93" y="427"/>
                  </a:lnTo>
                  <a:lnTo>
                    <a:pt x="89" y="423"/>
                  </a:lnTo>
                  <a:lnTo>
                    <a:pt x="84" y="419"/>
                  </a:lnTo>
                  <a:lnTo>
                    <a:pt x="80" y="414"/>
                  </a:lnTo>
                  <a:lnTo>
                    <a:pt x="74" y="407"/>
                  </a:lnTo>
                  <a:lnTo>
                    <a:pt x="72" y="403"/>
                  </a:lnTo>
                  <a:lnTo>
                    <a:pt x="69" y="400"/>
                  </a:lnTo>
                  <a:lnTo>
                    <a:pt x="67" y="396"/>
                  </a:lnTo>
                  <a:lnTo>
                    <a:pt x="65" y="392"/>
                  </a:lnTo>
                  <a:lnTo>
                    <a:pt x="62" y="388"/>
                  </a:lnTo>
                  <a:lnTo>
                    <a:pt x="60" y="382"/>
                  </a:lnTo>
                  <a:lnTo>
                    <a:pt x="58" y="378"/>
                  </a:lnTo>
                  <a:lnTo>
                    <a:pt x="56" y="372"/>
                  </a:lnTo>
                  <a:lnTo>
                    <a:pt x="55" y="368"/>
                  </a:lnTo>
                  <a:lnTo>
                    <a:pt x="53" y="361"/>
                  </a:lnTo>
                  <a:lnTo>
                    <a:pt x="53" y="361"/>
                  </a:lnTo>
                  <a:lnTo>
                    <a:pt x="53" y="361"/>
                  </a:lnTo>
                  <a:lnTo>
                    <a:pt x="52" y="361"/>
                  </a:lnTo>
                  <a:lnTo>
                    <a:pt x="52" y="361"/>
                  </a:lnTo>
                  <a:lnTo>
                    <a:pt x="51" y="361"/>
                  </a:lnTo>
                  <a:lnTo>
                    <a:pt x="50" y="361"/>
                  </a:lnTo>
                  <a:lnTo>
                    <a:pt x="50" y="362"/>
                  </a:lnTo>
                  <a:lnTo>
                    <a:pt x="50" y="364"/>
                  </a:lnTo>
                  <a:lnTo>
                    <a:pt x="49" y="365"/>
                  </a:lnTo>
                  <a:lnTo>
                    <a:pt x="48" y="367"/>
                  </a:lnTo>
                  <a:lnTo>
                    <a:pt x="45" y="371"/>
                  </a:lnTo>
                  <a:lnTo>
                    <a:pt x="44" y="374"/>
                  </a:lnTo>
                  <a:lnTo>
                    <a:pt x="42" y="376"/>
                  </a:lnTo>
                  <a:lnTo>
                    <a:pt x="39" y="379"/>
                  </a:lnTo>
                  <a:lnTo>
                    <a:pt x="37" y="382"/>
                  </a:lnTo>
                  <a:lnTo>
                    <a:pt x="34" y="386"/>
                  </a:lnTo>
                  <a:lnTo>
                    <a:pt x="31" y="389"/>
                  </a:lnTo>
                  <a:lnTo>
                    <a:pt x="28" y="391"/>
                  </a:lnTo>
                  <a:lnTo>
                    <a:pt x="25" y="393"/>
                  </a:lnTo>
                  <a:lnTo>
                    <a:pt x="22" y="395"/>
                  </a:lnTo>
                  <a:lnTo>
                    <a:pt x="18" y="397"/>
                  </a:lnTo>
                  <a:lnTo>
                    <a:pt x="14" y="398"/>
                  </a:lnTo>
                  <a:lnTo>
                    <a:pt x="10" y="398"/>
                  </a:lnTo>
                  <a:lnTo>
                    <a:pt x="10" y="398"/>
                  </a:lnTo>
                  <a:lnTo>
                    <a:pt x="9" y="398"/>
                  </a:lnTo>
                  <a:lnTo>
                    <a:pt x="8" y="398"/>
                  </a:lnTo>
                  <a:lnTo>
                    <a:pt x="8" y="396"/>
                  </a:lnTo>
                  <a:lnTo>
                    <a:pt x="7" y="395"/>
                  </a:lnTo>
                  <a:lnTo>
                    <a:pt x="5" y="392"/>
                  </a:lnTo>
                  <a:lnTo>
                    <a:pt x="4" y="390"/>
                  </a:lnTo>
                  <a:lnTo>
                    <a:pt x="3" y="387"/>
                  </a:lnTo>
                  <a:lnTo>
                    <a:pt x="3" y="384"/>
                  </a:lnTo>
                  <a:lnTo>
                    <a:pt x="2" y="381"/>
                  </a:lnTo>
                  <a:lnTo>
                    <a:pt x="1" y="374"/>
                  </a:lnTo>
                  <a:lnTo>
                    <a:pt x="0" y="370"/>
                  </a:lnTo>
                  <a:lnTo>
                    <a:pt x="0" y="367"/>
                  </a:lnTo>
                  <a:lnTo>
                    <a:pt x="0" y="357"/>
                  </a:lnTo>
                  <a:lnTo>
                    <a:pt x="1" y="348"/>
                  </a:lnTo>
                  <a:lnTo>
                    <a:pt x="2" y="343"/>
                  </a:lnTo>
                  <a:lnTo>
                    <a:pt x="3" y="338"/>
                  </a:lnTo>
                  <a:lnTo>
                    <a:pt x="3" y="332"/>
                  </a:lnTo>
                  <a:lnTo>
                    <a:pt x="5" y="327"/>
                  </a:lnTo>
                  <a:lnTo>
                    <a:pt x="6" y="322"/>
                  </a:lnTo>
                  <a:lnTo>
                    <a:pt x="8" y="316"/>
                  </a:lnTo>
                  <a:lnTo>
                    <a:pt x="10" y="311"/>
                  </a:lnTo>
                  <a:lnTo>
                    <a:pt x="12" y="304"/>
                  </a:lnTo>
                  <a:lnTo>
                    <a:pt x="15" y="299"/>
                  </a:lnTo>
                  <a:lnTo>
                    <a:pt x="18" y="293"/>
                  </a:lnTo>
                  <a:lnTo>
                    <a:pt x="22" y="287"/>
                  </a:lnTo>
                  <a:lnTo>
                    <a:pt x="26" y="281"/>
                  </a:lnTo>
                  <a:lnTo>
                    <a:pt x="30" y="275"/>
                  </a:lnTo>
                  <a:lnTo>
                    <a:pt x="34" y="269"/>
                  </a:lnTo>
                  <a:lnTo>
                    <a:pt x="37" y="265"/>
                  </a:lnTo>
                  <a:lnTo>
                    <a:pt x="42" y="260"/>
                  </a:lnTo>
                  <a:lnTo>
                    <a:pt x="46" y="254"/>
                  </a:lnTo>
                  <a:lnTo>
                    <a:pt x="49" y="252"/>
                  </a:lnTo>
                  <a:lnTo>
                    <a:pt x="52" y="250"/>
                  </a:lnTo>
                  <a:lnTo>
                    <a:pt x="56" y="246"/>
                  </a:lnTo>
                  <a:lnTo>
                    <a:pt x="59" y="243"/>
                  </a:lnTo>
                  <a:lnTo>
                    <a:pt x="66" y="238"/>
                  </a:lnTo>
                  <a:lnTo>
                    <a:pt x="70" y="233"/>
                  </a:lnTo>
                  <a:lnTo>
                    <a:pt x="72" y="23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gency FB" panose="020B0503020202020204" pitchFamily="34" charset="0"/>
              </a:endParaRPr>
            </a:p>
          </p:txBody>
        </p:sp>
      </p:grpSp>
      <p:grpSp>
        <p:nvGrpSpPr>
          <p:cNvPr id="3" name="组合 2"/>
          <p:cNvGrpSpPr/>
          <p:nvPr/>
        </p:nvGrpSpPr>
        <p:grpSpPr>
          <a:xfrm>
            <a:off x="3593635" y="1275606"/>
            <a:ext cx="1476676" cy="1476676"/>
            <a:chOff x="3593635" y="1352550"/>
            <a:chExt cx="1476676" cy="1476676"/>
          </a:xfrm>
        </p:grpSpPr>
        <p:sp>
          <p:nvSpPr>
            <p:cNvPr id="25" name="Oval 5"/>
            <p:cNvSpPr/>
            <p:nvPr/>
          </p:nvSpPr>
          <p:spPr bwMode="gray">
            <a:xfrm>
              <a:off x="3593635" y="1352550"/>
              <a:ext cx="1476676" cy="1476676"/>
            </a:xfrm>
            <a:prstGeom prst="ellipse">
              <a:avLst/>
            </a:prstGeom>
            <a:solidFill>
              <a:schemeClr val="accent3"/>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endParaRPr lang="en-US" sz="1200" dirty="0">
                <a:solidFill>
                  <a:schemeClr val="bg1"/>
                </a:solidFill>
                <a:latin typeface="微软雅黑" panose="020B0503020204020204" pitchFamily="34" charset="-122"/>
                <a:ea typeface="微软雅黑" panose="020B0503020204020204" pitchFamily="34" charset="-122"/>
                <a:cs typeface="Gotham Light"/>
              </a:endParaRPr>
            </a:p>
          </p:txBody>
        </p:sp>
        <p:grpSp>
          <p:nvGrpSpPr>
            <p:cNvPr id="29" name="组合 28"/>
            <p:cNvGrpSpPr/>
            <p:nvPr/>
          </p:nvGrpSpPr>
          <p:grpSpPr>
            <a:xfrm>
              <a:off x="3922293" y="1730344"/>
              <a:ext cx="862901" cy="816426"/>
              <a:chOff x="4760915" y="138333"/>
              <a:chExt cx="801339" cy="758179"/>
            </a:xfrm>
            <a:solidFill>
              <a:schemeClr val="bg1"/>
            </a:solidFill>
          </p:grpSpPr>
          <p:sp>
            <p:nvSpPr>
              <p:cNvPr id="30" name="Freeform 6"/>
              <p:cNvSpPr>
                <a:spLocks/>
              </p:cNvSpPr>
              <p:nvPr/>
            </p:nvSpPr>
            <p:spPr bwMode="auto">
              <a:xfrm>
                <a:off x="4760915" y="218898"/>
                <a:ext cx="431601" cy="433040"/>
              </a:xfrm>
              <a:custGeom>
                <a:avLst/>
                <a:gdLst>
                  <a:gd name="T0" fmla="*/ 145 w 289"/>
                  <a:gd name="T1" fmla="*/ 0 h 289"/>
                  <a:gd name="T2" fmla="*/ 0 w 289"/>
                  <a:gd name="T3" fmla="*/ 145 h 289"/>
                  <a:gd name="T4" fmla="*/ 16 w 289"/>
                  <a:gd name="T5" fmla="*/ 210 h 289"/>
                  <a:gd name="T6" fmla="*/ 33 w 289"/>
                  <a:gd name="T7" fmla="*/ 216 h 289"/>
                  <a:gd name="T8" fmla="*/ 39 w 289"/>
                  <a:gd name="T9" fmla="*/ 199 h 289"/>
                  <a:gd name="T10" fmla="*/ 26 w 289"/>
                  <a:gd name="T11" fmla="*/ 145 h 289"/>
                  <a:gd name="T12" fmla="*/ 145 w 289"/>
                  <a:gd name="T13" fmla="*/ 26 h 289"/>
                  <a:gd name="T14" fmla="*/ 263 w 289"/>
                  <a:gd name="T15" fmla="*/ 145 h 289"/>
                  <a:gd name="T16" fmla="*/ 145 w 289"/>
                  <a:gd name="T17" fmla="*/ 263 h 289"/>
                  <a:gd name="T18" fmla="*/ 118 w 289"/>
                  <a:gd name="T19" fmla="*/ 260 h 289"/>
                  <a:gd name="T20" fmla="*/ 103 w 289"/>
                  <a:gd name="T21" fmla="*/ 270 h 289"/>
                  <a:gd name="T22" fmla="*/ 112 w 289"/>
                  <a:gd name="T23" fmla="*/ 285 h 289"/>
                  <a:gd name="T24" fmla="*/ 145 w 289"/>
                  <a:gd name="T25" fmla="*/ 289 h 289"/>
                  <a:gd name="T26" fmla="*/ 289 w 289"/>
                  <a:gd name="T27" fmla="*/ 145 h 289"/>
                  <a:gd name="T28" fmla="*/ 145 w 289"/>
                  <a:gd name="T2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89">
                    <a:moveTo>
                      <a:pt x="145" y="0"/>
                    </a:moveTo>
                    <a:cubicBezTo>
                      <a:pt x="65" y="0"/>
                      <a:pt x="0" y="65"/>
                      <a:pt x="0" y="145"/>
                    </a:cubicBezTo>
                    <a:cubicBezTo>
                      <a:pt x="0" y="167"/>
                      <a:pt x="6" y="190"/>
                      <a:pt x="16" y="210"/>
                    </a:cubicBezTo>
                    <a:cubicBezTo>
                      <a:pt x="19" y="217"/>
                      <a:pt x="27" y="219"/>
                      <a:pt x="33" y="216"/>
                    </a:cubicBezTo>
                    <a:cubicBezTo>
                      <a:pt x="40" y="213"/>
                      <a:pt x="42" y="205"/>
                      <a:pt x="39" y="199"/>
                    </a:cubicBezTo>
                    <a:cubicBezTo>
                      <a:pt x="30" y="182"/>
                      <a:pt x="26" y="163"/>
                      <a:pt x="26" y="145"/>
                    </a:cubicBezTo>
                    <a:cubicBezTo>
                      <a:pt x="26" y="79"/>
                      <a:pt x="79" y="26"/>
                      <a:pt x="145" y="26"/>
                    </a:cubicBezTo>
                    <a:cubicBezTo>
                      <a:pt x="210" y="26"/>
                      <a:pt x="263" y="79"/>
                      <a:pt x="263" y="145"/>
                    </a:cubicBezTo>
                    <a:cubicBezTo>
                      <a:pt x="263" y="210"/>
                      <a:pt x="210" y="263"/>
                      <a:pt x="145" y="263"/>
                    </a:cubicBezTo>
                    <a:cubicBezTo>
                      <a:pt x="136" y="263"/>
                      <a:pt x="127" y="262"/>
                      <a:pt x="118" y="260"/>
                    </a:cubicBezTo>
                    <a:cubicBezTo>
                      <a:pt x="111" y="258"/>
                      <a:pt x="104" y="263"/>
                      <a:pt x="103" y="270"/>
                    </a:cubicBezTo>
                    <a:cubicBezTo>
                      <a:pt x="101" y="277"/>
                      <a:pt x="105" y="283"/>
                      <a:pt x="112" y="285"/>
                    </a:cubicBezTo>
                    <a:cubicBezTo>
                      <a:pt x="123" y="287"/>
                      <a:pt x="134" y="289"/>
                      <a:pt x="145" y="289"/>
                    </a:cubicBezTo>
                    <a:cubicBezTo>
                      <a:pt x="224" y="289"/>
                      <a:pt x="289" y="224"/>
                      <a:pt x="289" y="145"/>
                    </a:cubicBezTo>
                    <a:cubicBezTo>
                      <a:pt x="289" y="65"/>
                      <a:pt x="224"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gency FB" panose="020B0503020202020204" pitchFamily="34" charset="0"/>
                </a:endParaRPr>
              </a:p>
            </p:txBody>
          </p:sp>
          <p:sp>
            <p:nvSpPr>
              <p:cNvPr id="35" name="Freeform 7"/>
              <p:cNvSpPr>
                <a:spLocks/>
              </p:cNvSpPr>
              <p:nvPr/>
            </p:nvSpPr>
            <p:spPr bwMode="auto">
              <a:xfrm>
                <a:off x="4769547" y="359888"/>
                <a:ext cx="281979" cy="536624"/>
              </a:xfrm>
              <a:custGeom>
                <a:avLst/>
                <a:gdLst>
                  <a:gd name="T0" fmla="*/ 113 w 189"/>
                  <a:gd name="T1" fmla="*/ 87 h 358"/>
                  <a:gd name="T2" fmla="*/ 141 w 189"/>
                  <a:gd name="T3" fmla="*/ 96 h 358"/>
                  <a:gd name="T4" fmla="*/ 189 w 189"/>
                  <a:gd name="T5" fmla="*/ 48 h 358"/>
                  <a:gd name="T6" fmla="*/ 141 w 189"/>
                  <a:gd name="T7" fmla="*/ 0 h 358"/>
                  <a:gd name="T8" fmla="*/ 93 w 189"/>
                  <a:gd name="T9" fmla="*/ 48 h 358"/>
                  <a:gd name="T10" fmla="*/ 97 w 189"/>
                  <a:gd name="T11" fmla="*/ 67 h 358"/>
                  <a:gd name="T12" fmla="*/ 64 w 189"/>
                  <a:gd name="T13" fmla="*/ 108 h 358"/>
                  <a:gd name="T14" fmla="*/ 9 w 189"/>
                  <a:gd name="T15" fmla="*/ 342 h 358"/>
                  <a:gd name="T16" fmla="*/ 22 w 189"/>
                  <a:gd name="T17" fmla="*/ 358 h 358"/>
                  <a:gd name="T18" fmla="*/ 23 w 189"/>
                  <a:gd name="T19" fmla="*/ 358 h 358"/>
                  <a:gd name="T20" fmla="*/ 35 w 189"/>
                  <a:gd name="T21" fmla="*/ 340 h 358"/>
                  <a:gd name="T22" fmla="*/ 85 w 189"/>
                  <a:gd name="T23" fmla="*/ 125 h 358"/>
                  <a:gd name="T24" fmla="*/ 113 w 189"/>
                  <a:gd name="T25" fmla="*/ 8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358">
                    <a:moveTo>
                      <a:pt x="113" y="87"/>
                    </a:moveTo>
                    <a:cubicBezTo>
                      <a:pt x="121" y="92"/>
                      <a:pt x="131" y="96"/>
                      <a:pt x="141" y="96"/>
                    </a:cubicBezTo>
                    <a:cubicBezTo>
                      <a:pt x="167" y="96"/>
                      <a:pt x="189" y="74"/>
                      <a:pt x="189" y="48"/>
                    </a:cubicBezTo>
                    <a:cubicBezTo>
                      <a:pt x="189" y="21"/>
                      <a:pt x="167" y="0"/>
                      <a:pt x="141" y="0"/>
                    </a:cubicBezTo>
                    <a:cubicBezTo>
                      <a:pt x="114" y="0"/>
                      <a:pt x="93" y="21"/>
                      <a:pt x="93" y="48"/>
                    </a:cubicBezTo>
                    <a:cubicBezTo>
                      <a:pt x="93" y="55"/>
                      <a:pt x="94" y="61"/>
                      <a:pt x="97" y="67"/>
                    </a:cubicBezTo>
                    <a:cubicBezTo>
                      <a:pt x="87" y="78"/>
                      <a:pt x="75" y="91"/>
                      <a:pt x="64" y="108"/>
                    </a:cubicBezTo>
                    <a:cubicBezTo>
                      <a:pt x="34" y="153"/>
                      <a:pt x="0" y="234"/>
                      <a:pt x="9" y="342"/>
                    </a:cubicBezTo>
                    <a:cubicBezTo>
                      <a:pt x="10" y="349"/>
                      <a:pt x="15" y="358"/>
                      <a:pt x="22" y="358"/>
                    </a:cubicBezTo>
                    <a:cubicBezTo>
                      <a:pt x="23" y="358"/>
                      <a:pt x="23" y="358"/>
                      <a:pt x="23" y="358"/>
                    </a:cubicBezTo>
                    <a:cubicBezTo>
                      <a:pt x="30" y="358"/>
                      <a:pt x="36" y="347"/>
                      <a:pt x="35" y="340"/>
                    </a:cubicBezTo>
                    <a:cubicBezTo>
                      <a:pt x="28" y="259"/>
                      <a:pt x="45" y="186"/>
                      <a:pt x="85" y="125"/>
                    </a:cubicBezTo>
                    <a:cubicBezTo>
                      <a:pt x="95" y="111"/>
                      <a:pt x="104" y="97"/>
                      <a:pt x="113"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gency FB" panose="020B0503020202020204" pitchFamily="34" charset="0"/>
                </a:endParaRPr>
              </a:p>
            </p:txBody>
          </p:sp>
          <p:sp>
            <p:nvSpPr>
              <p:cNvPr id="36" name="Freeform 8"/>
              <p:cNvSpPr>
                <a:spLocks/>
              </p:cNvSpPr>
              <p:nvPr/>
            </p:nvSpPr>
            <p:spPr bwMode="auto">
              <a:xfrm>
                <a:off x="5234237" y="138333"/>
                <a:ext cx="277664" cy="261838"/>
              </a:xfrm>
              <a:custGeom>
                <a:avLst/>
                <a:gdLst>
                  <a:gd name="T0" fmla="*/ 96 w 187"/>
                  <a:gd name="T1" fmla="*/ 160 h 175"/>
                  <a:gd name="T2" fmla="*/ 65 w 187"/>
                  <a:gd name="T3" fmla="*/ 154 h 175"/>
                  <a:gd name="T4" fmla="*/ 33 w 187"/>
                  <a:gd name="T5" fmla="*/ 64 h 175"/>
                  <a:gd name="T6" fmla="*/ 122 w 187"/>
                  <a:gd name="T7" fmla="*/ 32 h 175"/>
                  <a:gd name="T8" fmla="*/ 154 w 187"/>
                  <a:gd name="T9" fmla="*/ 122 h 175"/>
                  <a:gd name="T10" fmla="*/ 146 w 187"/>
                  <a:gd name="T11" fmla="*/ 135 h 175"/>
                  <a:gd name="T12" fmla="*/ 147 w 187"/>
                  <a:gd name="T13" fmla="*/ 145 h 175"/>
                  <a:gd name="T14" fmla="*/ 158 w 187"/>
                  <a:gd name="T15" fmla="*/ 144 h 175"/>
                  <a:gd name="T16" fmla="*/ 167 w 187"/>
                  <a:gd name="T17" fmla="*/ 128 h 175"/>
                  <a:gd name="T18" fmla="*/ 129 w 187"/>
                  <a:gd name="T19" fmla="*/ 19 h 175"/>
                  <a:gd name="T20" fmla="*/ 20 w 187"/>
                  <a:gd name="T21" fmla="*/ 58 h 175"/>
                  <a:gd name="T22" fmla="*/ 58 w 187"/>
                  <a:gd name="T23" fmla="*/ 167 h 175"/>
                  <a:gd name="T24" fmla="*/ 96 w 187"/>
                  <a:gd name="T25" fmla="*/ 175 h 175"/>
                  <a:gd name="T26" fmla="*/ 103 w 187"/>
                  <a:gd name="T27" fmla="*/ 167 h 175"/>
                  <a:gd name="T28" fmla="*/ 96 w 187"/>
                  <a:gd name="T29" fmla="*/ 16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75">
                    <a:moveTo>
                      <a:pt x="96" y="160"/>
                    </a:moveTo>
                    <a:cubicBezTo>
                      <a:pt x="85" y="161"/>
                      <a:pt x="74" y="158"/>
                      <a:pt x="65" y="154"/>
                    </a:cubicBezTo>
                    <a:cubicBezTo>
                      <a:pt x="31" y="138"/>
                      <a:pt x="17" y="98"/>
                      <a:pt x="33" y="64"/>
                    </a:cubicBezTo>
                    <a:cubicBezTo>
                      <a:pt x="49" y="31"/>
                      <a:pt x="89" y="16"/>
                      <a:pt x="122" y="32"/>
                    </a:cubicBezTo>
                    <a:cubicBezTo>
                      <a:pt x="156" y="48"/>
                      <a:pt x="170" y="88"/>
                      <a:pt x="154" y="122"/>
                    </a:cubicBezTo>
                    <a:cubicBezTo>
                      <a:pt x="152" y="126"/>
                      <a:pt x="149" y="131"/>
                      <a:pt x="146" y="135"/>
                    </a:cubicBezTo>
                    <a:cubicBezTo>
                      <a:pt x="144" y="138"/>
                      <a:pt x="144" y="143"/>
                      <a:pt x="147" y="145"/>
                    </a:cubicBezTo>
                    <a:cubicBezTo>
                      <a:pt x="151" y="148"/>
                      <a:pt x="155" y="147"/>
                      <a:pt x="158" y="144"/>
                    </a:cubicBezTo>
                    <a:cubicBezTo>
                      <a:pt x="161" y="139"/>
                      <a:pt x="165" y="134"/>
                      <a:pt x="167" y="128"/>
                    </a:cubicBezTo>
                    <a:cubicBezTo>
                      <a:pt x="187" y="87"/>
                      <a:pt x="170" y="38"/>
                      <a:pt x="129" y="19"/>
                    </a:cubicBezTo>
                    <a:cubicBezTo>
                      <a:pt x="88" y="0"/>
                      <a:pt x="39" y="17"/>
                      <a:pt x="20" y="58"/>
                    </a:cubicBezTo>
                    <a:cubicBezTo>
                      <a:pt x="0" y="99"/>
                      <a:pt x="18" y="148"/>
                      <a:pt x="58" y="167"/>
                    </a:cubicBezTo>
                    <a:cubicBezTo>
                      <a:pt x="70" y="173"/>
                      <a:pt x="83" y="175"/>
                      <a:pt x="96" y="175"/>
                    </a:cubicBezTo>
                    <a:cubicBezTo>
                      <a:pt x="100" y="175"/>
                      <a:pt x="103" y="171"/>
                      <a:pt x="103" y="167"/>
                    </a:cubicBezTo>
                    <a:cubicBezTo>
                      <a:pt x="103" y="163"/>
                      <a:pt x="100" y="160"/>
                      <a:pt x="96"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gency FB" panose="020B0503020202020204" pitchFamily="34" charset="0"/>
                </a:endParaRPr>
              </a:p>
            </p:txBody>
          </p:sp>
          <p:sp>
            <p:nvSpPr>
              <p:cNvPr id="37" name="Freeform 9"/>
              <p:cNvSpPr>
                <a:spLocks/>
              </p:cNvSpPr>
              <p:nvPr/>
            </p:nvSpPr>
            <p:spPr bwMode="auto">
              <a:xfrm>
                <a:off x="5326312" y="227530"/>
                <a:ext cx="235942" cy="256083"/>
              </a:xfrm>
              <a:custGeom>
                <a:avLst/>
                <a:gdLst>
                  <a:gd name="T0" fmla="*/ 152 w 158"/>
                  <a:gd name="T1" fmla="*/ 156 h 171"/>
                  <a:gd name="T2" fmla="*/ 56 w 158"/>
                  <a:gd name="T3" fmla="*/ 78 h 171"/>
                  <a:gd name="T4" fmla="*/ 44 w 158"/>
                  <a:gd name="T5" fmla="*/ 55 h 171"/>
                  <a:gd name="T6" fmla="*/ 55 w 158"/>
                  <a:gd name="T7" fmla="*/ 43 h 171"/>
                  <a:gd name="T8" fmla="*/ 42 w 158"/>
                  <a:gd name="T9" fmla="*/ 7 h 171"/>
                  <a:gd name="T10" fmla="*/ 6 w 158"/>
                  <a:gd name="T11" fmla="*/ 20 h 171"/>
                  <a:gd name="T12" fmla="*/ 19 w 158"/>
                  <a:gd name="T13" fmla="*/ 56 h 171"/>
                  <a:gd name="T14" fmla="*/ 30 w 158"/>
                  <a:gd name="T15" fmla="*/ 58 h 171"/>
                  <a:gd name="T16" fmla="*/ 43 w 158"/>
                  <a:gd name="T17" fmla="*/ 85 h 171"/>
                  <a:gd name="T18" fmla="*/ 147 w 158"/>
                  <a:gd name="T19" fmla="*/ 169 h 171"/>
                  <a:gd name="T20" fmla="*/ 157 w 158"/>
                  <a:gd name="T21" fmla="*/ 166 h 171"/>
                  <a:gd name="T22" fmla="*/ 157 w 158"/>
                  <a:gd name="T23" fmla="*/ 165 h 171"/>
                  <a:gd name="T24" fmla="*/ 152 w 158"/>
                  <a:gd name="T2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71">
                    <a:moveTo>
                      <a:pt x="152" y="156"/>
                    </a:moveTo>
                    <a:cubicBezTo>
                      <a:pt x="109" y="140"/>
                      <a:pt x="77" y="114"/>
                      <a:pt x="56" y="78"/>
                    </a:cubicBezTo>
                    <a:cubicBezTo>
                      <a:pt x="51" y="70"/>
                      <a:pt x="47" y="62"/>
                      <a:pt x="44" y="55"/>
                    </a:cubicBezTo>
                    <a:cubicBezTo>
                      <a:pt x="49" y="52"/>
                      <a:pt x="53" y="48"/>
                      <a:pt x="55" y="43"/>
                    </a:cubicBezTo>
                    <a:cubicBezTo>
                      <a:pt x="61" y="29"/>
                      <a:pt x="56" y="13"/>
                      <a:pt x="42" y="7"/>
                    </a:cubicBezTo>
                    <a:cubicBezTo>
                      <a:pt x="29" y="0"/>
                      <a:pt x="13" y="6"/>
                      <a:pt x="6" y="20"/>
                    </a:cubicBezTo>
                    <a:cubicBezTo>
                      <a:pt x="0" y="33"/>
                      <a:pt x="5" y="49"/>
                      <a:pt x="19" y="56"/>
                    </a:cubicBezTo>
                    <a:cubicBezTo>
                      <a:pt x="23" y="57"/>
                      <a:pt x="26" y="58"/>
                      <a:pt x="30" y="58"/>
                    </a:cubicBezTo>
                    <a:cubicBezTo>
                      <a:pt x="33" y="66"/>
                      <a:pt x="37" y="75"/>
                      <a:pt x="43" y="85"/>
                    </a:cubicBezTo>
                    <a:cubicBezTo>
                      <a:pt x="58" y="112"/>
                      <a:pt x="89" y="148"/>
                      <a:pt x="147" y="169"/>
                    </a:cubicBezTo>
                    <a:cubicBezTo>
                      <a:pt x="151" y="171"/>
                      <a:pt x="155" y="169"/>
                      <a:pt x="157" y="166"/>
                    </a:cubicBezTo>
                    <a:cubicBezTo>
                      <a:pt x="157" y="165"/>
                      <a:pt x="157" y="165"/>
                      <a:pt x="157" y="165"/>
                    </a:cubicBezTo>
                    <a:cubicBezTo>
                      <a:pt x="158" y="161"/>
                      <a:pt x="156" y="157"/>
                      <a:pt x="152"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gency FB" panose="020B0503020202020204" pitchFamily="34" charset="0"/>
                </a:endParaRPr>
              </a:p>
            </p:txBody>
          </p:sp>
        </p:grpSp>
      </p:grpSp>
      <p:grpSp>
        <p:nvGrpSpPr>
          <p:cNvPr id="4" name="组合 3"/>
          <p:cNvGrpSpPr/>
          <p:nvPr/>
        </p:nvGrpSpPr>
        <p:grpSpPr>
          <a:xfrm>
            <a:off x="850435" y="1275606"/>
            <a:ext cx="1476676" cy="1476676"/>
            <a:chOff x="850435" y="1352550"/>
            <a:chExt cx="1476676" cy="1476676"/>
          </a:xfrm>
        </p:grpSpPr>
        <p:sp>
          <p:nvSpPr>
            <p:cNvPr id="17" name="Oval 3"/>
            <p:cNvSpPr/>
            <p:nvPr/>
          </p:nvSpPr>
          <p:spPr bwMode="gray">
            <a:xfrm>
              <a:off x="850435" y="1352550"/>
              <a:ext cx="1476676" cy="1476676"/>
            </a:xfrm>
            <a:prstGeom prst="ellipse">
              <a:avLst/>
            </a:prstGeom>
            <a:solidFill>
              <a:schemeClr val="accent2"/>
            </a:solidFill>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lnSpc>
                  <a:spcPts val="1320"/>
                </a:lnSpc>
              </a:pPr>
              <a:endParaRPr lang="en-US" sz="1200" dirty="0">
                <a:solidFill>
                  <a:schemeClr val="bg1"/>
                </a:solidFill>
                <a:latin typeface="微软雅黑" panose="020B0503020204020204" pitchFamily="34" charset="-122"/>
                <a:ea typeface="微软雅黑" panose="020B0503020204020204" pitchFamily="34" charset="-122"/>
                <a:cs typeface="Gotham Light"/>
              </a:endParaRPr>
            </a:p>
          </p:txBody>
        </p:sp>
        <p:grpSp>
          <p:nvGrpSpPr>
            <p:cNvPr id="38" name="组合 37"/>
            <p:cNvGrpSpPr/>
            <p:nvPr/>
          </p:nvGrpSpPr>
          <p:grpSpPr>
            <a:xfrm>
              <a:off x="1081042" y="1652204"/>
              <a:ext cx="1058101" cy="821072"/>
              <a:chOff x="2623051" y="138333"/>
              <a:chExt cx="982613" cy="762495"/>
            </a:xfrm>
            <a:solidFill>
              <a:schemeClr val="bg1"/>
            </a:solidFill>
          </p:grpSpPr>
          <p:sp>
            <p:nvSpPr>
              <p:cNvPr id="39" name="Freeform 12"/>
              <p:cNvSpPr>
                <a:spLocks noEditPoints="1"/>
              </p:cNvSpPr>
              <p:nvPr/>
            </p:nvSpPr>
            <p:spPr bwMode="auto">
              <a:xfrm>
                <a:off x="2623051" y="223214"/>
                <a:ext cx="847377" cy="677614"/>
              </a:xfrm>
              <a:custGeom>
                <a:avLst/>
                <a:gdLst>
                  <a:gd name="T0" fmla="*/ 467 w 568"/>
                  <a:gd name="T1" fmla="*/ 190 h 452"/>
                  <a:gd name="T2" fmla="*/ 455 w 568"/>
                  <a:gd name="T3" fmla="*/ 172 h 452"/>
                  <a:gd name="T4" fmla="*/ 450 w 568"/>
                  <a:gd name="T5" fmla="*/ 104 h 452"/>
                  <a:gd name="T6" fmla="*/ 329 w 568"/>
                  <a:gd name="T7" fmla="*/ 109 h 452"/>
                  <a:gd name="T8" fmla="*/ 310 w 568"/>
                  <a:gd name="T9" fmla="*/ 79 h 452"/>
                  <a:gd name="T10" fmla="*/ 213 w 568"/>
                  <a:gd name="T11" fmla="*/ 29 h 452"/>
                  <a:gd name="T12" fmla="*/ 51 w 568"/>
                  <a:gd name="T13" fmla="*/ 163 h 452"/>
                  <a:gd name="T14" fmla="*/ 6 w 568"/>
                  <a:gd name="T15" fmla="*/ 286 h 452"/>
                  <a:gd name="T16" fmla="*/ 242 w 568"/>
                  <a:gd name="T17" fmla="*/ 444 h 452"/>
                  <a:gd name="T18" fmla="*/ 526 w 568"/>
                  <a:gd name="T19" fmla="*/ 319 h 452"/>
                  <a:gd name="T20" fmla="*/ 467 w 568"/>
                  <a:gd name="T21" fmla="*/ 190 h 452"/>
                  <a:gd name="T22" fmla="*/ 250 w 568"/>
                  <a:gd name="T23" fmla="*/ 411 h 452"/>
                  <a:gd name="T24" fmla="*/ 66 w 568"/>
                  <a:gd name="T25" fmla="*/ 296 h 452"/>
                  <a:gd name="T26" fmla="*/ 250 w 568"/>
                  <a:gd name="T27" fmla="*/ 169 h 452"/>
                  <a:gd name="T28" fmla="*/ 435 w 568"/>
                  <a:gd name="T29" fmla="*/ 274 h 452"/>
                  <a:gd name="T30" fmla="*/ 250 w 568"/>
                  <a:gd name="T31" fmla="*/ 41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8" h="452">
                    <a:moveTo>
                      <a:pt x="467" y="190"/>
                    </a:moveTo>
                    <a:cubicBezTo>
                      <a:pt x="443" y="185"/>
                      <a:pt x="455" y="172"/>
                      <a:pt x="455" y="172"/>
                    </a:cubicBezTo>
                    <a:cubicBezTo>
                      <a:pt x="455" y="172"/>
                      <a:pt x="478" y="133"/>
                      <a:pt x="450" y="104"/>
                    </a:cubicBezTo>
                    <a:cubicBezTo>
                      <a:pt x="415" y="69"/>
                      <a:pt x="329" y="109"/>
                      <a:pt x="329" y="109"/>
                    </a:cubicBezTo>
                    <a:cubicBezTo>
                      <a:pt x="297" y="119"/>
                      <a:pt x="305" y="104"/>
                      <a:pt x="310" y="79"/>
                    </a:cubicBezTo>
                    <a:cubicBezTo>
                      <a:pt x="310" y="50"/>
                      <a:pt x="300" y="0"/>
                      <a:pt x="213" y="29"/>
                    </a:cubicBezTo>
                    <a:cubicBezTo>
                      <a:pt x="126" y="59"/>
                      <a:pt x="51" y="163"/>
                      <a:pt x="51" y="163"/>
                    </a:cubicBezTo>
                    <a:cubicBezTo>
                      <a:pt x="0" y="232"/>
                      <a:pt x="6" y="286"/>
                      <a:pt x="6" y="286"/>
                    </a:cubicBezTo>
                    <a:cubicBezTo>
                      <a:pt x="19" y="404"/>
                      <a:pt x="145" y="436"/>
                      <a:pt x="242" y="444"/>
                    </a:cubicBezTo>
                    <a:cubicBezTo>
                      <a:pt x="345" y="452"/>
                      <a:pt x="484" y="409"/>
                      <a:pt x="526" y="319"/>
                    </a:cubicBezTo>
                    <a:cubicBezTo>
                      <a:pt x="568" y="230"/>
                      <a:pt x="491" y="195"/>
                      <a:pt x="467" y="190"/>
                    </a:cubicBezTo>
                    <a:close/>
                    <a:moveTo>
                      <a:pt x="250" y="411"/>
                    </a:moveTo>
                    <a:cubicBezTo>
                      <a:pt x="148" y="415"/>
                      <a:pt x="66" y="364"/>
                      <a:pt x="66" y="296"/>
                    </a:cubicBezTo>
                    <a:cubicBezTo>
                      <a:pt x="66" y="228"/>
                      <a:pt x="148" y="174"/>
                      <a:pt x="250" y="169"/>
                    </a:cubicBezTo>
                    <a:cubicBezTo>
                      <a:pt x="352" y="164"/>
                      <a:pt x="435" y="206"/>
                      <a:pt x="435" y="274"/>
                    </a:cubicBezTo>
                    <a:cubicBezTo>
                      <a:pt x="435" y="342"/>
                      <a:pt x="352" y="406"/>
                      <a:pt x="250" y="4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gency FB" panose="020B0503020202020204" pitchFamily="34" charset="0"/>
                </a:endParaRPr>
              </a:p>
            </p:txBody>
          </p:sp>
          <p:sp>
            <p:nvSpPr>
              <p:cNvPr id="40" name="Freeform 13"/>
              <p:cNvSpPr>
                <a:spLocks noEditPoints="1"/>
              </p:cNvSpPr>
              <p:nvPr/>
            </p:nvSpPr>
            <p:spPr bwMode="auto">
              <a:xfrm>
                <a:off x="2811518" y="526774"/>
                <a:ext cx="335210" cy="296366"/>
              </a:xfrm>
              <a:custGeom>
                <a:avLst/>
                <a:gdLst>
                  <a:gd name="T0" fmla="*/ 103 w 224"/>
                  <a:gd name="T1" fmla="*/ 12 h 198"/>
                  <a:gd name="T2" fmla="*/ 12 w 224"/>
                  <a:gd name="T3" fmla="*/ 120 h 198"/>
                  <a:gd name="T4" fmla="*/ 40 w 224"/>
                  <a:gd name="T5" fmla="*/ 166 h 198"/>
                  <a:gd name="T6" fmla="*/ 193 w 224"/>
                  <a:gd name="T7" fmla="*/ 138 h 198"/>
                  <a:gd name="T8" fmla="*/ 103 w 224"/>
                  <a:gd name="T9" fmla="*/ 12 h 198"/>
                  <a:gd name="T10" fmla="*/ 77 w 224"/>
                  <a:gd name="T11" fmla="*/ 147 h 198"/>
                  <a:gd name="T12" fmla="*/ 42 w 224"/>
                  <a:gd name="T13" fmla="*/ 122 h 198"/>
                  <a:gd name="T14" fmla="*/ 75 w 224"/>
                  <a:gd name="T15" fmla="*/ 87 h 198"/>
                  <a:gd name="T16" fmla="*/ 111 w 224"/>
                  <a:gd name="T17" fmla="*/ 114 h 198"/>
                  <a:gd name="T18" fmla="*/ 77 w 224"/>
                  <a:gd name="T19" fmla="*/ 147 h 198"/>
                  <a:gd name="T20" fmla="*/ 137 w 224"/>
                  <a:gd name="T21" fmla="*/ 95 h 198"/>
                  <a:gd name="T22" fmla="*/ 119 w 224"/>
                  <a:gd name="T23" fmla="*/ 93 h 198"/>
                  <a:gd name="T24" fmla="*/ 124 w 224"/>
                  <a:gd name="T25" fmla="*/ 74 h 198"/>
                  <a:gd name="T26" fmla="*/ 143 w 224"/>
                  <a:gd name="T27" fmla="*/ 76 h 198"/>
                  <a:gd name="T28" fmla="*/ 137 w 224"/>
                  <a:gd name="T29" fmla="*/ 9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98">
                    <a:moveTo>
                      <a:pt x="103" y="12"/>
                    </a:moveTo>
                    <a:cubicBezTo>
                      <a:pt x="0" y="24"/>
                      <a:pt x="12" y="120"/>
                      <a:pt x="12" y="120"/>
                    </a:cubicBezTo>
                    <a:cubicBezTo>
                      <a:pt x="12" y="120"/>
                      <a:pt x="11" y="150"/>
                      <a:pt x="40" y="166"/>
                    </a:cubicBezTo>
                    <a:cubicBezTo>
                      <a:pt x="100" y="198"/>
                      <a:pt x="161" y="179"/>
                      <a:pt x="193" y="138"/>
                    </a:cubicBezTo>
                    <a:cubicBezTo>
                      <a:pt x="224" y="98"/>
                      <a:pt x="205" y="0"/>
                      <a:pt x="103" y="12"/>
                    </a:cubicBezTo>
                    <a:close/>
                    <a:moveTo>
                      <a:pt x="77" y="147"/>
                    </a:moveTo>
                    <a:cubicBezTo>
                      <a:pt x="58" y="149"/>
                      <a:pt x="42" y="138"/>
                      <a:pt x="42" y="122"/>
                    </a:cubicBezTo>
                    <a:cubicBezTo>
                      <a:pt x="42" y="106"/>
                      <a:pt x="56" y="89"/>
                      <a:pt x="75" y="87"/>
                    </a:cubicBezTo>
                    <a:cubicBezTo>
                      <a:pt x="97" y="85"/>
                      <a:pt x="111" y="98"/>
                      <a:pt x="111" y="114"/>
                    </a:cubicBezTo>
                    <a:cubicBezTo>
                      <a:pt x="111" y="130"/>
                      <a:pt x="96" y="144"/>
                      <a:pt x="77" y="147"/>
                    </a:cubicBezTo>
                    <a:close/>
                    <a:moveTo>
                      <a:pt x="137" y="95"/>
                    </a:moveTo>
                    <a:cubicBezTo>
                      <a:pt x="131" y="100"/>
                      <a:pt x="123" y="99"/>
                      <a:pt x="119" y="93"/>
                    </a:cubicBezTo>
                    <a:cubicBezTo>
                      <a:pt x="116" y="88"/>
                      <a:pt x="117" y="79"/>
                      <a:pt x="124" y="74"/>
                    </a:cubicBezTo>
                    <a:cubicBezTo>
                      <a:pt x="131" y="68"/>
                      <a:pt x="139" y="70"/>
                      <a:pt x="143" y="76"/>
                    </a:cubicBezTo>
                    <a:cubicBezTo>
                      <a:pt x="146" y="81"/>
                      <a:pt x="144" y="90"/>
                      <a:pt x="137"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gency FB" panose="020B0503020202020204" pitchFamily="34" charset="0"/>
                </a:endParaRPr>
              </a:p>
            </p:txBody>
          </p:sp>
          <p:sp>
            <p:nvSpPr>
              <p:cNvPr id="41" name="Freeform 14"/>
              <p:cNvSpPr>
                <a:spLocks/>
              </p:cNvSpPr>
              <p:nvPr/>
            </p:nvSpPr>
            <p:spPr bwMode="auto">
              <a:xfrm>
                <a:off x="3256066" y="253426"/>
                <a:ext cx="181272" cy="191344"/>
              </a:xfrm>
              <a:custGeom>
                <a:avLst/>
                <a:gdLst>
                  <a:gd name="T0" fmla="*/ 92 w 121"/>
                  <a:gd name="T1" fmla="*/ 128 h 128"/>
                  <a:gd name="T2" fmla="*/ 109 w 121"/>
                  <a:gd name="T3" fmla="*/ 114 h 128"/>
                  <a:gd name="T4" fmla="*/ 109 w 121"/>
                  <a:gd name="T5" fmla="*/ 112 h 128"/>
                  <a:gd name="T6" fmla="*/ 17 w 121"/>
                  <a:gd name="T7" fmla="*/ 19 h 128"/>
                  <a:gd name="T8" fmla="*/ 0 w 121"/>
                  <a:gd name="T9" fmla="*/ 36 h 128"/>
                  <a:gd name="T10" fmla="*/ 17 w 121"/>
                  <a:gd name="T11" fmla="*/ 53 h 128"/>
                  <a:gd name="T12" fmla="*/ 75 w 121"/>
                  <a:gd name="T13" fmla="*/ 111 h 128"/>
                  <a:gd name="T14" fmla="*/ 92 w 121"/>
                  <a:gd name="T15" fmla="*/ 128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8">
                    <a:moveTo>
                      <a:pt x="92" y="128"/>
                    </a:moveTo>
                    <a:cubicBezTo>
                      <a:pt x="100" y="128"/>
                      <a:pt x="107" y="122"/>
                      <a:pt x="109" y="114"/>
                    </a:cubicBezTo>
                    <a:cubicBezTo>
                      <a:pt x="109" y="113"/>
                      <a:pt x="109" y="113"/>
                      <a:pt x="109" y="112"/>
                    </a:cubicBezTo>
                    <a:cubicBezTo>
                      <a:pt x="121" y="0"/>
                      <a:pt x="17" y="19"/>
                      <a:pt x="17" y="19"/>
                    </a:cubicBezTo>
                    <a:cubicBezTo>
                      <a:pt x="7" y="19"/>
                      <a:pt x="0" y="27"/>
                      <a:pt x="0" y="36"/>
                    </a:cubicBezTo>
                    <a:cubicBezTo>
                      <a:pt x="0" y="45"/>
                      <a:pt x="7" y="53"/>
                      <a:pt x="17" y="53"/>
                    </a:cubicBezTo>
                    <a:cubicBezTo>
                      <a:pt x="92" y="36"/>
                      <a:pt x="75" y="111"/>
                      <a:pt x="75" y="111"/>
                    </a:cubicBezTo>
                    <a:cubicBezTo>
                      <a:pt x="75" y="121"/>
                      <a:pt x="83" y="128"/>
                      <a:pt x="92"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gency FB" panose="020B0503020202020204" pitchFamily="34" charset="0"/>
                </a:endParaRPr>
              </a:p>
            </p:txBody>
          </p:sp>
          <p:sp>
            <p:nvSpPr>
              <p:cNvPr id="42" name="Freeform 15"/>
              <p:cNvSpPr>
                <a:spLocks/>
              </p:cNvSpPr>
              <p:nvPr/>
            </p:nvSpPr>
            <p:spPr bwMode="auto">
              <a:xfrm>
                <a:off x="3218661" y="138333"/>
                <a:ext cx="387003" cy="359667"/>
              </a:xfrm>
              <a:custGeom>
                <a:avLst/>
                <a:gdLst>
                  <a:gd name="T0" fmla="*/ 105 w 259"/>
                  <a:gd name="T1" fmla="*/ 9 h 240"/>
                  <a:gd name="T2" fmla="*/ 21 w 259"/>
                  <a:gd name="T3" fmla="*/ 9 h 240"/>
                  <a:gd name="T4" fmla="*/ 19 w 259"/>
                  <a:gd name="T5" fmla="*/ 10 h 240"/>
                  <a:gd name="T6" fmla="*/ 18 w 259"/>
                  <a:gd name="T7" fmla="*/ 11 h 240"/>
                  <a:gd name="T8" fmla="*/ 0 w 259"/>
                  <a:gd name="T9" fmla="*/ 35 h 240"/>
                  <a:gd name="T10" fmla="*/ 25 w 259"/>
                  <a:gd name="T11" fmla="*/ 59 h 240"/>
                  <a:gd name="T12" fmla="*/ 47 w 259"/>
                  <a:gd name="T13" fmla="*/ 54 h 240"/>
                  <a:gd name="T14" fmla="*/ 168 w 259"/>
                  <a:gd name="T15" fmla="*/ 114 h 240"/>
                  <a:gd name="T16" fmla="*/ 176 w 259"/>
                  <a:gd name="T17" fmla="*/ 195 h 240"/>
                  <a:gd name="T18" fmla="*/ 171 w 259"/>
                  <a:gd name="T19" fmla="*/ 218 h 240"/>
                  <a:gd name="T20" fmla="*/ 195 w 259"/>
                  <a:gd name="T21" fmla="*/ 240 h 240"/>
                  <a:gd name="T22" fmla="*/ 219 w 259"/>
                  <a:gd name="T23" fmla="*/ 220 h 240"/>
                  <a:gd name="T24" fmla="*/ 219 w 259"/>
                  <a:gd name="T25" fmla="*/ 220 h 240"/>
                  <a:gd name="T26" fmla="*/ 105 w 259"/>
                  <a:gd name="T27" fmla="*/ 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9" h="240">
                    <a:moveTo>
                      <a:pt x="105" y="9"/>
                    </a:moveTo>
                    <a:cubicBezTo>
                      <a:pt x="69" y="0"/>
                      <a:pt x="31" y="7"/>
                      <a:pt x="21" y="9"/>
                    </a:cubicBezTo>
                    <a:cubicBezTo>
                      <a:pt x="20" y="9"/>
                      <a:pt x="19" y="10"/>
                      <a:pt x="19" y="10"/>
                    </a:cubicBezTo>
                    <a:cubicBezTo>
                      <a:pt x="18" y="10"/>
                      <a:pt x="18" y="11"/>
                      <a:pt x="18" y="11"/>
                    </a:cubicBezTo>
                    <a:cubicBezTo>
                      <a:pt x="8" y="14"/>
                      <a:pt x="0" y="23"/>
                      <a:pt x="0" y="35"/>
                    </a:cubicBezTo>
                    <a:cubicBezTo>
                      <a:pt x="0" y="48"/>
                      <a:pt x="11" y="59"/>
                      <a:pt x="25" y="59"/>
                    </a:cubicBezTo>
                    <a:cubicBezTo>
                      <a:pt x="25" y="59"/>
                      <a:pt x="38" y="57"/>
                      <a:pt x="47" y="54"/>
                    </a:cubicBezTo>
                    <a:cubicBezTo>
                      <a:pt x="56" y="50"/>
                      <a:pt x="131" y="51"/>
                      <a:pt x="168" y="114"/>
                    </a:cubicBezTo>
                    <a:cubicBezTo>
                      <a:pt x="188" y="159"/>
                      <a:pt x="177" y="190"/>
                      <a:pt x="176" y="195"/>
                    </a:cubicBezTo>
                    <a:cubicBezTo>
                      <a:pt x="176" y="195"/>
                      <a:pt x="171" y="207"/>
                      <a:pt x="171" y="218"/>
                    </a:cubicBezTo>
                    <a:cubicBezTo>
                      <a:pt x="171" y="232"/>
                      <a:pt x="182" y="240"/>
                      <a:pt x="195" y="240"/>
                    </a:cubicBezTo>
                    <a:cubicBezTo>
                      <a:pt x="206" y="240"/>
                      <a:pt x="216" y="239"/>
                      <a:pt x="219" y="220"/>
                    </a:cubicBezTo>
                    <a:cubicBezTo>
                      <a:pt x="219" y="220"/>
                      <a:pt x="219" y="220"/>
                      <a:pt x="219" y="220"/>
                    </a:cubicBezTo>
                    <a:cubicBezTo>
                      <a:pt x="259" y="86"/>
                      <a:pt x="170" y="24"/>
                      <a:pt x="10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gency FB" panose="020B0503020202020204" pitchFamily="34" charset="0"/>
                </a:endParaRPr>
              </a:p>
            </p:txBody>
          </p:sp>
        </p:grpSp>
      </p:grpSp>
      <p:grpSp>
        <p:nvGrpSpPr>
          <p:cNvPr id="43" name="组合 42"/>
          <p:cNvGrpSpPr/>
          <p:nvPr/>
        </p:nvGrpSpPr>
        <p:grpSpPr>
          <a:xfrm>
            <a:off x="2038616" y="2180901"/>
            <a:ext cx="791128" cy="753262"/>
            <a:chOff x="2243309" y="2112361"/>
            <a:chExt cx="997900" cy="950136"/>
          </a:xfrm>
        </p:grpSpPr>
        <p:grpSp>
          <p:nvGrpSpPr>
            <p:cNvPr id="44" name="组合 43"/>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47" name="椭圆 4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微软雅黑" panose="020B0503020204020204" pitchFamily="34" charset="-122"/>
                  <a:ea typeface="微软雅黑" panose="020B0503020204020204" pitchFamily="34" charset="-122"/>
                </a:endParaRPr>
              </a:p>
            </p:txBody>
          </p:sp>
        </p:grpSp>
        <p:sp>
          <p:nvSpPr>
            <p:cNvPr id="45" name="TextBox 44"/>
            <p:cNvSpPr txBox="1"/>
            <p:nvPr/>
          </p:nvSpPr>
          <p:spPr>
            <a:xfrm>
              <a:off x="2243309" y="2350348"/>
              <a:ext cx="997900" cy="465861"/>
            </a:xfrm>
            <a:prstGeom prst="rect">
              <a:avLst/>
            </a:prstGeom>
            <a:noFill/>
          </p:spPr>
          <p:txBody>
            <a:bodyPr wrap="square" lIns="0" tIns="0" rIns="0" bIns="0" rtlCol="0">
              <a:spAutoFit/>
            </a:bodyPr>
            <a:lstStyle/>
            <a:p>
              <a:pPr algn="ctr"/>
              <a:r>
                <a:rPr lang="en-US" altLang="zh-CN" sz="2400" b="1" dirty="0">
                  <a:solidFill>
                    <a:schemeClr val="accent2"/>
                  </a:solidFill>
                  <a:latin typeface="Agency FB" panose="020B0503020202020204" pitchFamily="34" charset="0"/>
                </a:rPr>
                <a:t>80</a:t>
              </a:r>
              <a:r>
                <a:rPr lang="zh-CN" altLang="en-US" sz="1600" b="1" dirty="0">
                  <a:solidFill>
                    <a:schemeClr val="accent2"/>
                  </a:solidFill>
                  <a:latin typeface="微软雅黑" panose="020B0503020204020204" pitchFamily="34" charset="-122"/>
                  <a:ea typeface="微软雅黑" panose="020B0503020204020204" pitchFamily="34" charset="-122"/>
                </a:rPr>
                <a:t>万</a:t>
              </a:r>
            </a:p>
          </p:txBody>
        </p:sp>
      </p:grpSp>
      <p:grpSp>
        <p:nvGrpSpPr>
          <p:cNvPr id="53" name="组合 52"/>
          <p:cNvGrpSpPr/>
          <p:nvPr/>
        </p:nvGrpSpPr>
        <p:grpSpPr>
          <a:xfrm>
            <a:off x="4588215" y="2180901"/>
            <a:ext cx="791128" cy="753262"/>
            <a:chOff x="2243309" y="2112361"/>
            <a:chExt cx="997900" cy="950136"/>
          </a:xfrm>
        </p:grpSpPr>
        <p:grpSp>
          <p:nvGrpSpPr>
            <p:cNvPr id="54" name="组合 53"/>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57" name="椭圆 5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微软雅黑" panose="020B0503020204020204" pitchFamily="34" charset="-122"/>
                  <a:ea typeface="微软雅黑" panose="020B0503020204020204" pitchFamily="34" charset="-122"/>
                </a:endParaRPr>
              </a:p>
            </p:txBody>
          </p:sp>
        </p:grpSp>
        <p:sp>
          <p:nvSpPr>
            <p:cNvPr id="55" name="TextBox 54"/>
            <p:cNvSpPr txBox="1"/>
            <p:nvPr/>
          </p:nvSpPr>
          <p:spPr>
            <a:xfrm>
              <a:off x="2243309" y="2350348"/>
              <a:ext cx="997900" cy="465861"/>
            </a:xfrm>
            <a:prstGeom prst="rect">
              <a:avLst/>
            </a:prstGeom>
            <a:noFill/>
          </p:spPr>
          <p:txBody>
            <a:bodyPr wrap="square" lIns="0" tIns="0" rIns="0" bIns="0" rtlCol="0">
              <a:spAutoFit/>
            </a:bodyPr>
            <a:lstStyle/>
            <a:p>
              <a:pPr algn="ctr"/>
              <a:r>
                <a:rPr lang="en-US" altLang="zh-CN" sz="2400" b="1" dirty="0" smtClean="0">
                  <a:solidFill>
                    <a:schemeClr val="accent3"/>
                  </a:solidFill>
                  <a:latin typeface="Agency FB" panose="020B0503020202020204" pitchFamily="34" charset="0"/>
                </a:rPr>
                <a:t>60</a:t>
              </a:r>
              <a:r>
                <a:rPr lang="zh-CN" altLang="en-US" sz="1600" b="1" dirty="0">
                  <a:solidFill>
                    <a:schemeClr val="accent3"/>
                  </a:solidFill>
                  <a:latin typeface="微软雅黑" panose="020B0503020204020204" pitchFamily="34" charset="-122"/>
                  <a:ea typeface="微软雅黑" panose="020B0503020204020204" pitchFamily="34" charset="-122"/>
                </a:rPr>
                <a:t>万</a:t>
              </a:r>
            </a:p>
          </p:txBody>
        </p:sp>
      </p:grpSp>
      <p:grpSp>
        <p:nvGrpSpPr>
          <p:cNvPr id="58" name="组合 57"/>
          <p:cNvGrpSpPr/>
          <p:nvPr/>
        </p:nvGrpSpPr>
        <p:grpSpPr>
          <a:xfrm>
            <a:off x="7484111" y="2180901"/>
            <a:ext cx="791128" cy="753262"/>
            <a:chOff x="2243309" y="2112361"/>
            <a:chExt cx="997900" cy="950136"/>
          </a:xfrm>
        </p:grpSpPr>
        <p:grpSp>
          <p:nvGrpSpPr>
            <p:cNvPr id="59" name="组合 58"/>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61" name="同心圆 6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62" name="椭圆 6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微软雅黑" panose="020B0503020204020204" pitchFamily="34" charset="-122"/>
                  <a:ea typeface="微软雅黑" panose="020B0503020204020204" pitchFamily="34" charset="-122"/>
                </a:endParaRPr>
              </a:p>
            </p:txBody>
          </p:sp>
        </p:grpSp>
        <p:sp>
          <p:nvSpPr>
            <p:cNvPr id="60" name="TextBox 59"/>
            <p:cNvSpPr txBox="1"/>
            <p:nvPr/>
          </p:nvSpPr>
          <p:spPr>
            <a:xfrm>
              <a:off x="2243309" y="2350348"/>
              <a:ext cx="997900" cy="465861"/>
            </a:xfrm>
            <a:prstGeom prst="rect">
              <a:avLst/>
            </a:prstGeom>
            <a:noFill/>
          </p:spPr>
          <p:txBody>
            <a:bodyPr wrap="square" lIns="0" tIns="0" rIns="0" bIns="0" rtlCol="0">
              <a:spAutoFit/>
            </a:bodyPr>
            <a:lstStyle/>
            <a:p>
              <a:pPr algn="ctr"/>
              <a:r>
                <a:rPr lang="en-US" altLang="zh-CN" sz="2400" b="1" dirty="0" smtClean="0">
                  <a:solidFill>
                    <a:schemeClr val="accent5"/>
                  </a:solidFill>
                  <a:latin typeface="Agency FB" panose="020B0503020202020204" pitchFamily="34" charset="0"/>
                </a:rPr>
                <a:t>50</a:t>
              </a:r>
              <a:r>
                <a:rPr lang="zh-CN" altLang="en-US" sz="1600" b="1" dirty="0">
                  <a:solidFill>
                    <a:schemeClr val="accent5"/>
                  </a:solidFill>
                  <a:latin typeface="微软雅黑" panose="020B0503020204020204" pitchFamily="34" charset="-122"/>
                  <a:ea typeface="微软雅黑" panose="020B0503020204020204" pitchFamily="34" charset="-122"/>
                </a:rPr>
                <a:t>万</a:t>
              </a:r>
            </a:p>
          </p:txBody>
        </p:sp>
      </p:grpSp>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53" presetClass="entr" presetSubtype="16" fill="hold" nodeType="after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p:cTn id="13" dur="500" fill="hold"/>
                                        <p:tgtEl>
                                          <p:spTgt spid="43"/>
                                        </p:tgtEl>
                                        <p:attrNameLst>
                                          <p:attrName>ppt_w</p:attrName>
                                        </p:attrNameLst>
                                      </p:cBhvr>
                                      <p:tavLst>
                                        <p:tav tm="0">
                                          <p:val>
                                            <p:fltVal val="0"/>
                                          </p:val>
                                        </p:tav>
                                        <p:tav tm="100000">
                                          <p:val>
                                            <p:strVal val="#ppt_w"/>
                                          </p:val>
                                        </p:tav>
                                      </p:tavLst>
                                    </p:anim>
                                    <p:anim calcmode="lin" valueType="num">
                                      <p:cBhvr>
                                        <p:cTn id="14" dur="500" fill="hold"/>
                                        <p:tgtEl>
                                          <p:spTgt spid="43"/>
                                        </p:tgtEl>
                                        <p:attrNameLst>
                                          <p:attrName>ppt_h</p:attrName>
                                        </p:attrNameLst>
                                      </p:cBhvr>
                                      <p:tavLst>
                                        <p:tav tm="0">
                                          <p:val>
                                            <p:fltVal val="0"/>
                                          </p:val>
                                        </p:tav>
                                        <p:tav tm="100000">
                                          <p:val>
                                            <p:strVal val="#ppt_h"/>
                                          </p:val>
                                        </p:tav>
                                      </p:tavLst>
                                    </p:anim>
                                    <p:animEffect transition="in" filter="fade">
                                      <p:cBhvr>
                                        <p:cTn id="15" dur="500"/>
                                        <p:tgtEl>
                                          <p:spTgt spid="43"/>
                                        </p:tgtEl>
                                      </p:cBhvr>
                                    </p:animEffect>
                                  </p:childTnLst>
                                </p:cTn>
                              </p:par>
                            </p:childTnLst>
                          </p:cTn>
                        </p:par>
                        <p:par>
                          <p:cTn id="16" fill="hold">
                            <p:stCondLst>
                              <p:cond delay="125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750"/>
                                        <p:tgtEl>
                                          <p:spTgt spid="3"/>
                                        </p:tgtEl>
                                      </p:cBhvr>
                                    </p:animEffect>
                                    <p:anim calcmode="lin" valueType="num">
                                      <p:cBhvr>
                                        <p:cTn id="20" dur="750" fill="hold"/>
                                        <p:tgtEl>
                                          <p:spTgt spid="3"/>
                                        </p:tgtEl>
                                        <p:attrNameLst>
                                          <p:attrName>ppt_x</p:attrName>
                                        </p:attrNameLst>
                                      </p:cBhvr>
                                      <p:tavLst>
                                        <p:tav tm="0">
                                          <p:val>
                                            <p:strVal val="#ppt_x"/>
                                          </p:val>
                                        </p:tav>
                                        <p:tav tm="100000">
                                          <p:val>
                                            <p:strVal val="#ppt_x"/>
                                          </p:val>
                                        </p:tav>
                                      </p:tavLst>
                                    </p:anim>
                                    <p:anim calcmode="lin" valueType="num">
                                      <p:cBhvr>
                                        <p:cTn id="21" dur="750" fill="hold"/>
                                        <p:tgtEl>
                                          <p:spTgt spid="3"/>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p:cTn id="25" dur="500" fill="hold"/>
                                        <p:tgtEl>
                                          <p:spTgt spid="53"/>
                                        </p:tgtEl>
                                        <p:attrNameLst>
                                          <p:attrName>ppt_w</p:attrName>
                                        </p:attrNameLst>
                                      </p:cBhvr>
                                      <p:tavLst>
                                        <p:tav tm="0">
                                          <p:val>
                                            <p:fltVal val="0"/>
                                          </p:val>
                                        </p:tav>
                                        <p:tav tm="100000">
                                          <p:val>
                                            <p:strVal val="#ppt_w"/>
                                          </p:val>
                                        </p:tav>
                                      </p:tavLst>
                                    </p:anim>
                                    <p:anim calcmode="lin" valueType="num">
                                      <p:cBhvr>
                                        <p:cTn id="26" dur="500" fill="hold"/>
                                        <p:tgtEl>
                                          <p:spTgt spid="53"/>
                                        </p:tgtEl>
                                        <p:attrNameLst>
                                          <p:attrName>ppt_h</p:attrName>
                                        </p:attrNameLst>
                                      </p:cBhvr>
                                      <p:tavLst>
                                        <p:tav tm="0">
                                          <p:val>
                                            <p:fltVal val="0"/>
                                          </p:val>
                                        </p:tav>
                                        <p:tav tm="100000">
                                          <p:val>
                                            <p:strVal val="#ppt_h"/>
                                          </p:val>
                                        </p:tav>
                                      </p:tavLst>
                                    </p:anim>
                                    <p:animEffect transition="in" filter="fade">
                                      <p:cBhvr>
                                        <p:cTn id="27" dur="500"/>
                                        <p:tgtEl>
                                          <p:spTgt spid="53"/>
                                        </p:tgtEl>
                                      </p:cBhvr>
                                    </p:animEffect>
                                  </p:childTnLst>
                                </p:cTn>
                              </p:par>
                            </p:childTnLst>
                          </p:cTn>
                        </p:par>
                        <p:par>
                          <p:cTn id="28" fill="hold">
                            <p:stCondLst>
                              <p:cond delay="2500"/>
                            </p:stCondLst>
                            <p:childTnLst>
                              <p:par>
                                <p:cTn id="29" presetID="42"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750"/>
                                        <p:tgtEl>
                                          <p:spTgt spid="2"/>
                                        </p:tgtEl>
                                      </p:cBhvr>
                                    </p:animEffect>
                                    <p:anim calcmode="lin" valueType="num">
                                      <p:cBhvr>
                                        <p:cTn id="32" dur="750" fill="hold"/>
                                        <p:tgtEl>
                                          <p:spTgt spid="2"/>
                                        </p:tgtEl>
                                        <p:attrNameLst>
                                          <p:attrName>ppt_x</p:attrName>
                                        </p:attrNameLst>
                                      </p:cBhvr>
                                      <p:tavLst>
                                        <p:tav tm="0">
                                          <p:val>
                                            <p:strVal val="#ppt_x"/>
                                          </p:val>
                                        </p:tav>
                                        <p:tav tm="100000">
                                          <p:val>
                                            <p:strVal val="#ppt_x"/>
                                          </p:val>
                                        </p:tav>
                                      </p:tavLst>
                                    </p:anim>
                                    <p:anim calcmode="lin" valueType="num">
                                      <p:cBhvr>
                                        <p:cTn id="33" dur="750" fill="hold"/>
                                        <p:tgtEl>
                                          <p:spTgt spid="2"/>
                                        </p:tgtEl>
                                        <p:attrNameLst>
                                          <p:attrName>ppt_y</p:attrName>
                                        </p:attrNameLst>
                                      </p:cBhvr>
                                      <p:tavLst>
                                        <p:tav tm="0">
                                          <p:val>
                                            <p:strVal val="#ppt_y+.1"/>
                                          </p:val>
                                        </p:tav>
                                        <p:tav tm="100000">
                                          <p:val>
                                            <p:strVal val="#ppt_y"/>
                                          </p:val>
                                        </p:tav>
                                      </p:tavLst>
                                    </p:anim>
                                  </p:childTnLst>
                                </p:cTn>
                              </p:par>
                            </p:childTnLst>
                          </p:cTn>
                        </p:par>
                        <p:par>
                          <p:cTn id="34" fill="hold">
                            <p:stCondLst>
                              <p:cond delay="3250"/>
                            </p:stCondLst>
                            <p:childTnLst>
                              <p:par>
                                <p:cTn id="35" presetID="53" presetClass="entr" presetSubtype="16"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p:cTn id="37" dur="500" fill="hold"/>
                                        <p:tgtEl>
                                          <p:spTgt spid="58"/>
                                        </p:tgtEl>
                                        <p:attrNameLst>
                                          <p:attrName>ppt_w</p:attrName>
                                        </p:attrNameLst>
                                      </p:cBhvr>
                                      <p:tavLst>
                                        <p:tav tm="0">
                                          <p:val>
                                            <p:fltVal val="0"/>
                                          </p:val>
                                        </p:tav>
                                        <p:tav tm="100000">
                                          <p:val>
                                            <p:strVal val="#ppt_w"/>
                                          </p:val>
                                        </p:tav>
                                      </p:tavLst>
                                    </p:anim>
                                    <p:anim calcmode="lin" valueType="num">
                                      <p:cBhvr>
                                        <p:cTn id="38" dur="500" fill="hold"/>
                                        <p:tgtEl>
                                          <p:spTgt spid="58"/>
                                        </p:tgtEl>
                                        <p:attrNameLst>
                                          <p:attrName>ppt_h</p:attrName>
                                        </p:attrNameLst>
                                      </p:cBhvr>
                                      <p:tavLst>
                                        <p:tav tm="0">
                                          <p:val>
                                            <p:fltVal val="0"/>
                                          </p:val>
                                        </p:tav>
                                        <p:tav tm="100000">
                                          <p:val>
                                            <p:strVal val="#ppt_h"/>
                                          </p:val>
                                        </p:tav>
                                      </p:tavLst>
                                    </p:anim>
                                    <p:animEffect transition="in" filter="fade">
                                      <p:cBhvr>
                                        <p:cTn id="39" dur="500"/>
                                        <p:tgtEl>
                                          <p:spTgt spid="58"/>
                                        </p:tgtEl>
                                      </p:cBhvr>
                                    </p:animEffect>
                                  </p:childTnLst>
                                </p:cTn>
                              </p:par>
                            </p:childTnLst>
                          </p:cTn>
                        </p:par>
                        <p:par>
                          <p:cTn id="40" fill="hold">
                            <p:stCondLst>
                              <p:cond delay="3750"/>
                            </p:stCondLst>
                            <p:childTnLst>
                              <p:par>
                                <p:cTn id="41" presetID="2" presetClass="entr" presetSubtype="4" decel="50000"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par>
                          <p:cTn id="45" fill="hold">
                            <p:stCondLst>
                              <p:cond delay="4250"/>
                            </p:stCondLst>
                            <p:childTnLst>
                              <p:par>
                                <p:cTn id="46" presetID="2" presetClass="entr" presetSubtype="4" decel="50000"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fill="hold"/>
                                        <p:tgtEl>
                                          <p:spTgt spid="9"/>
                                        </p:tgtEl>
                                        <p:attrNameLst>
                                          <p:attrName>ppt_x</p:attrName>
                                        </p:attrNameLst>
                                      </p:cBhvr>
                                      <p:tavLst>
                                        <p:tav tm="0">
                                          <p:val>
                                            <p:strVal val="#ppt_x"/>
                                          </p:val>
                                        </p:tav>
                                        <p:tav tm="100000">
                                          <p:val>
                                            <p:strVal val="#ppt_x"/>
                                          </p:val>
                                        </p:tav>
                                      </p:tavLst>
                                    </p:anim>
                                    <p:anim calcmode="lin" valueType="num">
                                      <p:cBhvr additive="base">
                                        <p:cTn id="49" dur="500" fill="hold"/>
                                        <p:tgtEl>
                                          <p:spTgt spid="9"/>
                                        </p:tgtEl>
                                        <p:attrNameLst>
                                          <p:attrName>ppt_y</p:attrName>
                                        </p:attrNameLst>
                                      </p:cBhvr>
                                      <p:tavLst>
                                        <p:tav tm="0">
                                          <p:val>
                                            <p:strVal val="1+#ppt_h/2"/>
                                          </p:val>
                                        </p:tav>
                                        <p:tav tm="100000">
                                          <p:val>
                                            <p:strVal val="#ppt_y"/>
                                          </p:val>
                                        </p:tav>
                                      </p:tavLst>
                                    </p:anim>
                                  </p:childTnLst>
                                </p:cTn>
                              </p:par>
                            </p:childTnLst>
                          </p:cTn>
                        </p:par>
                        <p:par>
                          <p:cTn id="50" fill="hold">
                            <p:stCondLst>
                              <p:cond delay="4750"/>
                            </p:stCondLst>
                            <p:childTnLst>
                              <p:par>
                                <p:cTn id="51" presetID="2" presetClass="entr" presetSubtype="4" decel="50000" fill="hold" nodeType="after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ppt_x"/>
                                          </p:val>
                                        </p:tav>
                                        <p:tav tm="100000">
                                          <p:val>
                                            <p:strVal val="#ppt_x"/>
                                          </p:val>
                                        </p:tav>
                                      </p:tavLst>
                                    </p:anim>
                                    <p:anim calcmode="lin" valueType="num">
                                      <p:cBhvr additive="base">
                                        <p:cTn id="54" dur="500" fill="hold"/>
                                        <p:tgtEl>
                                          <p:spTgt spid="12"/>
                                        </p:tgtEl>
                                        <p:attrNameLst>
                                          <p:attrName>ppt_y</p:attrName>
                                        </p:attrNameLst>
                                      </p:cBhvr>
                                      <p:tavLst>
                                        <p:tav tm="0">
                                          <p:val>
                                            <p:strVal val="1+#ppt_h/2"/>
                                          </p:val>
                                        </p:tav>
                                        <p:tav tm="100000">
                                          <p:val>
                                            <p:strVal val="#ppt_y"/>
                                          </p:val>
                                        </p:tav>
                                      </p:tavLst>
                                    </p:anim>
                                  </p:childTnLst>
                                </p:cTn>
                              </p:par>
                            </p:childTnLst>
                          </p:cTn>
                        </p:par>
                        <p:par>
                          <p:cTn id="55" fill="hold">
                            <p:stCondLst>
                              <p:cond delay="5250"/>
                            </p:stCondLst>
                            <p:childTnLst>
                              <p:par>
                                <p:cTn id="56" presetID="2" presetClass="entr" presetSubtype="4" decel="50000"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fill="hold"/>
                                        <p:tgtEl>
                                          <p:spTgt spid="15"/>
                                        </p:tgtEl>
                                        <p:attrNameLst>
                                          <p:attrName>ppt_x</p:attrName>
                                        </p:attrNameLst>
                                      </p:cBhvr>
                                      <p:tavLst>
                                        <p:tav tm="0">
                                          <p:val>
                                            <p:strVal val="#ppt_x"/>
                                          </p:val>
                                        </p:tav>
                                        <p:tav tm="100000">
                                          <p:val>
                                            <p:strVal val="#ppt_x"/>
                                          </p:val>
                                        </p:tav>
                                      </p:tavLst>
                                    </p:anim>
                                    <p:anim calcmode="lin" valueType="num">
                                      <p:cBhvr additive="base">
                                        <p:cTn id="5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a:stretch>
            <a:fillRect/>
          </a:stretch>
        </p:blipFill>
        <p:spPr>
          <a:xfrm rot="10800000" flipH="1">
            <a:off x="5292080" y="457546"/>
            <a:ext cx="1523362" cy="52721"/>
          </a:xfrm>
          <a:prstGeom prst="rect">
            <a:avLst/>
          </a:prstGeom>
        </p:spPr>
      </p:pic>
      <p:sp>
        <p:nvSpPr>
          <p:cNvPr id="58" name="TextBox 57"/>
          <p:cNvSpPr txBox="1"/>
          <p:nvPr/>
        </p:nvSpPr>
        <p:spPr>
          <a:xfrm>
            <a:off x="904733" y="3363838"/>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tx1">
                    <a:lumMod val="75000"/>
                    <a:lumOff val="25000"/>
                  </a:schemeClr>
                </a:solidFill>
              </a:rPr>
              <a:t>点击输入简要文字内容，文字内容需概括精炼，不用多余的文字修饰，言简意赅的说明分项内容</a:t>
            </a:r>
            <a:r>
              <a:rPr lang="en-US" altLang="zh-CN" dirty="0">
                <a:solidFill>
                  <a:schemeClr val="tx1">
                    <a:lumMod val="75000"/>
                    <a:lumOff val="25000"/>
                  </a:schemeClr>
                </a:solidFill>
              </a:rPr>
              <a:t>……</a:t>
            </a:r>
          </a:p>
        </p:txBody>
      </p:sp>
      <p:sp>
        <p:nvSpPr>
          <p:cNvPr id="59" name="TextBox 58"/>
          <p:cNvSpPr txBox="1"/>
          <p:nvPr/>
        </p:nvSpPr>
        <p:spPr>
          <a:xfrm>
            <a:off x="2912509" y="3363838"/>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tx1">
                    <a:lumMod val="75000"/>
                    <a:lumOff val="25000"/>
                  </a:schemeClr>
                </a:solidFill>
              </a:rPr>
              <a:t>点击输入简要文字内容，文字内容需概括精炼，不用多余的文字修饰，言简意赅的说明分项内容</a:t>
            </a:r>
            <a:r>
              <a:rPr lang="en-US" altLang="zh-CN" dirty="0">
                <a:solidFill>
                  <a:schemeClr val="tx1">
                    <a:lumMod val="75000"/>
                    <a:lumOff val="25000"/>
                  </a:schemeClr>
                </a:solidFill>
              </a:rPr>
              <a:t>……</a:t>
            </a:r>
          </a:p>
        </p:txBody>
      </p:sp>
      <p:sp>
        <p:nvSpPr>
          <p:cNvPr id="60" name="TextBox 59"/>
          <p:cNvSpPr txBox="1"/>
          <p:nvPr/>
        </p:nvSpPr>
        <p:spPr>
          <a:xfrm>
            <a:off x="4907111" y="3371803"/>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tx1">
                    <a:lumMod val="75000"/>
                    <a:lumOff val="25000"/>
                  </a:schemeClr>
                </a:solidFill>
              </a:rPr>
              <a:t>点击输入简要文字内容，文字内容需概括精炼，不用多余的文字修饰，言简意赅的说明分项内容</a:t>
            </a:r>
            <a:r>
              <a:rPr lang="en-US" altLang="zh-CN" dirty="0">
                <a:solidFill>
                  <a:schemeClr val="tx1">
                    <a:lumMod val="75000"/>
                    <a:lumOff val="25000"/>
                  </a:schemeClr>
                </a:solidFill>
              </a:rPr>
              <a:t>……</a:t>
            </a:r>
          </a:p>
        </p:txBody>
      </p:sp>
      <p:sp>
        <p:nvSpPr>
          <p:cNvPr id="61" name="TextBox 60"/>
          <p:cNvSpPr txBox="1"/>
          <p:nvPr/>
        </p:nvSpPr>
        <p:spPr>
          <a:xfrm>
            <a:off x="6870379" y="3371803"/>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tx1">
                    <a:lumMod val="75000"/>
                    <a:lumOff val="25000"/>
                  </a:schemeClr>
                </a:solidFill>
              </a:rPr>
              <a:t>点击输入简要文字内容，文字内容需概括精炼，不用多余的文字修饰，言简意赅的说明分项内容</a:t>
            </a:r>
            <a:r>
              <a:rPr lang="en-US" altLang="zh-CN" dirty="0">
                <a:solidFill>
                  <a:schemeClr val="tx1">
                    <a:lumMod val="75000"/>
                    <a:lumOff val="25000"/>
                  </a:schemeClr>
                </a:solidFill>
              </a:rPr>
              <a:t>……</a:t>
            </a:r>
          </a:p>
        </p:txBody>
      </p:sp>
      <p:grpSp>
        <p:nvGrpSpPr>
          <p:cNvPr id="63" name="组合 62"/>
          <p:cNvGrpSpPr/>
          <p:nvPr/>
        </p:nvGrpSpPr>
        <p:grpSpPr>
          <a:xfrm>
            <a:off x="783076" y="1419622"/>
            <a:ext cx="1697385" cy="1697385"/>
            <a:chOff x="1278794" y="3334906"/>
            <a:chExt cx="914014" cy="914014"/>
          </a:xfrm>
        </p:grpSpPr>
        <p:grpSp>
          <p:nvGrpSpPr>
            <p:cNvPr id="64" name="组合 63"/>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67" name="椭圆 6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65" name="TextBox 64"/>
            <p:cNvSpPr txBox="1"/>
            <p:nvPr/>
          </p:nvSpPr>
          <p:spPr>
            <a:xfrm>
              <a:off x="1519373" y="3585380"/>
              <a:ext cx="430905" cy="447478"/>
            </a:xfrm>
            <a:prstGeom prst="rect">
              <a:avLst/>
            </a:prstGeom>
            <a:noFill/>
          </p:spPr>
          <p:txBody>
            <a:bodyPr wrap="none" rtlCol="0">
              <a:spAutoFit/>
            </a:bodyPr>
            <a:lstStyle/>
            <a:p>
              <a:pPr algn="ctr"/>
              <a:r>
                <a:rPr lang="zh-CN" altLang="en-US" sz="2400" b="1" dirty="0" smtClean="0">
                  <a:solidFill>
                    <a:schemeClr val="accent2"/>
                  </a:solidFill>
                  <a:latin typeface="微软雅黑" pitchFamily="34" charset="-122"/>
                  <a:ea typeface="微软雅黑" pitchFamily="34" charset="-122"/>
                </a:rPr>
                <a:t>日程</a:t>
              </a:r>
              <a:endParaRPr lang="en-US" altLang="zh-CN" sz="2400" b="1" dirty="0" smtClean="0">
                <a:solidFill>
                  <a:schemeClr val="accent2"/>
                </a:solidFill>
                <a:latin typeface="微软雅黑" pitchFamily="34" charset="-122"/>
                <a:ea typeface="微软雅黑" pitchFamily="34" charset="-122"/>
              </a:endParaRPr>
            </a:p>
            <a:p>
              <a:pPr algn="ctr"/>
              <a:r>
                <a:rPr lang="zh-CN" altLang="en-US" sz="2400" b="1" dirty="0" smtClean="0">
                  <a:solidFill>
                    <a:schemeClr val="accent2"/>
                  </a:solidFill>
                  <a:latin typeface="微软雅黑" pitchFamily="34" charset="-122"/>
                  <a:ea typeface="微软雅黑" pitchFamily="34" charset="-122"/>
                </a:rPr>
                <a:t>安排</a:t>
              </a:r>
              <a:endParaRPr lang="zh-CN" altLang="en-US" sz="2400" b="1" dirty="0">
                <a:solidFill>
                  <a:schemeClr val="accent2"/>
                </a:solidFill>
                <a:latin typeface="微软雅黑" pitchFamily="34" charset="-122"/>
                <a:ea typeface="微软雅黑" pitchFamily="34" charset="-122"/>
              </a:endParaRPr>
            </a:p>
          </p:txBody>
        </p:sp>
      </p:grpSp>
      <p:grpSp>
        <p:nvGrpSpPr>
          <p:cNvPr id="68" name="组合 67"/>
          <p:cNvGrpSpPr/>
          <p:nvPr/>
        </p:nvGrpSpPr>
        <p:grpSpPr>
          <a:xfrm>
            <a:off x="2746134" y="1423332"/>
            <a:ext cx="1697385" cy="1697385"/>
            <a:chOff x="1278794" y="3334906"/>
            <a:chExt cx="914014" cy="914014"/>
          </a:xfrm>
        </p:grpSpPr>
        <p:grpSp>
          <p:nvGrpSpPr>
            <p:cNvPr id="69" name="组合 68"/>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72" name="椭圆 7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70" name="TextBox 69"/>
            <p:cNvSpPr txBox="1"/>
            <p:nvPr/>
          </p:nvSpPr>
          <p:spPr>
            <a:xfrm>
              <a:off x="1519373" y="3583382"/>
              <a:ext cx="430905" cy="447478"/>
            </a:xfrm>
            <a:prstGeom prst="rect">
              <a:avLst/>
            </a:prstGeom>
            <a:noFill/>
          </p:spPr>
          <p:txBody>
            <a:bodyPr wrap="none" rtlCol="0">
              <a:spAutoFit/>
            </a:bodyPr>
            <a:lstStyle/>
            <a:p>
              <a:pPr algn="ctr"/>
              <a:r>
                <a:rPr lang="zh-CN" altLang="en-US" sz="2400" b="1" dirty="0" smtClean="0">
                  <a:solidFill>
                    <a:schemeClr val="accent3"/>
                  </a:solidFill>
                  <a:latin typeface="微软雅黑" pitchFamily="34" charset="-122"/>
                  <a:ea typeface="微软雅黑" pitchFamily="34" charset="-122"/>
                </a:rPr>
                <a:t>行动</a:t>
              </a:r>
              <a:endParaRPr lang="en-US" altLang="zh-CN" sz="2400" b="1" dirty="0" smtClean="0">
                <a:solidFill>
                  <a:schemeClr val="accent3"/>
                </a:solidFill>
                <a:latin typeface="微软雅黑" pitchFamily="34" charset="-122"/>
                <a:ea typeface="微软雅黑" pitchFamily="34" charset="-122"/>
              </a:endParaRPr>
            </a:p>
            <a:p>
              <a:pPr algn="ctr"/>
              <a:r>
                <a:rPr lang="zh-CN" altLang="en-US" sz="2400" b="1" dirty="0" smtClean="0">
                  <a:solidFill>
                    <a:schemeClr val="accent3"/>
                  </a:solidFill>
                  <a:latin typeface="微软雅黑" pitchFamily="34" charset="-122"/>
                  <a:ea typeface="微软雅黑" pitchFamily="34" charset="-122"/>
                </a:rPr>
                <a:t>策略</a:t>
              </a:r>
              <a:endParaRPr lang="zh-CN" altLang="en-US" sz="2400" b="1" dirty="0">
                <a:solidFill>
                  <a:schemeClr val="accent3"/>
                </a:solidFill>
                <a:latin typeface="微软雅黑" pitchFamily="34" charset="-122"/>
                <a:ea typeface="微软雅黑" pitchFamily="34" charset="-122"/>
              </a:endParaRPr>
            </a:p>
          </p:txBody>
        </p:sp>
      </p:grpSp>
      <p:grpSp>
        <p:nvGrpSpPr>
          <p:cNvPr id="73" name="组合 72"/>
          <p:cNvGrpSpPr/>
          <p:nvPr/>
        </p:nvGrpSpPr>
        <p:grpSpPr>
          <a:xfrm>
            <a:off x="4688516" y="1419622"/>
            <a:ext cx="1697385" cy="1697385"/>
            <a:chOff x="1278794" y="3334906"/>
            <a:chExt cx="914014" cy="914014"/>
          </a:xfrm>
        </p:grpSpPr>
        <p:grpSp>
          <p:nvGrpSpPr>
            <p:cNvPr id="74" name="组合 73"/>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77" name="椭圆 7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75" name="TextBox 74"/>
            <p:cNvSpPr txBox="1"/>
            <p:nvPr/>
          </p:nvSpPr>
          <p:spPr>
            <a:xfrm>
              <a:off x="1519373" y="3585380"/>
              <a:ext cx="430905" cy="447478"/>
            </a:xfrm>
            <a:prstGeom prst="rect">
              <a:avLst/>
            </a:prstGeom>
            <a:noFill/>
          </p:spPr>
          <p:txBody>
            <a:bodyPr wrap="none" rtlCol="0">
              <a:spAutoFit/>
            </a:bodyPr>
            <a:lstStyle/>
            <a:p>
              <a:pPr algn="ctr"/>
              <a:r>
                <a:rPr lang="zh-CN" altLang="en-US" sz="2400" b="1" dirty="0" smtClean="0">
                  <a:solidFill>
                    <a:schemeClr val="accent4"/>
                  </a:solidFill>
                  <a:latin typeface="微软雅黑" pitchFamily="34" charset="-122"/>
                  <a:ea typeface="微软雅黑" pitchFamily="34" charset="-122"/>
                </a:rPr>
                <a:t>客户</a:t>
              </a:r>
              <a:endParaRPr lang="en-US" altLang="zh-CN" sz="2400" b="1" dirty="0" smtClean="0">
                <a:solidFill>
                  <a:schemeClr val="accent4"/>
                </a:solidFill>
                <a:latin typeface="微软雅黑" pitchFamily="34" charset="-122"/>
                <a:ea typeface="微软雅黑" pitchFamily="34" charset="-122"/>
              </a:endParaRPr>
            </a:p>
            <a:p>
              <a:pPr algn="ctr"/>
              <a:r>
                <a:rPr lang="zh-CN" altLang="en-US" sz="2400" b="1" dirty="0" smtClean="0">
                  <a:solidFill>
                    <a:schemeClr val="accent4"/>
                  </a:solidFill>
                  <a:latin typeface="微软雅黑" pitchFamily="34" charset="-122"/>
                  <a:ea typeface="微软雅黑" pitchFamily="34" charset="-122"/>
                </a:rPr>
                <a:t>服务</a:t>
              </a:r>
              <a:endParaRPr lang="zh-CN" altLang="en-US" sz="2400" b="1" dirty="0">
                <a:solidFill>
                  <a:schemeClr val="accent4"/>
                </a:solidFill>
                <a:latin typeface="微软雅黑" pitchFamily="34" charset="-122"/>
                <a:ea typeface="微软雅黑" pitchFamily="34" charset="-122"/>
              </a:endParaRPr>
            </a:p>
          </p:txBody>
        </p:sp>
      </p:grpSp>
      <p:grpSp>
        <p:nvGrpSpPr>
          <p:cNvPr id="78" name="组合 77"/>
          <p:cNvGrpSpPr/>
          <p:nvPr/>
        </p:nvGrpSpPr>
        <p:grpSpPr>
          <a:xfrm>
            <a:off x="6619031" y="1426497"/>
            <a:ext cx="1697385" cy="1697385"/>
            <a:chOff x="1278794" y="3334906"/>
            <a:chExt cx="914014" cy="914014"/>
          </a:xfrm>
        </p:grpSpPr>
        <p:grpSp>
          <p:nvGrpSpPr>
            <p:cNvPr id="79" name="组合 78"/>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81" name="同心圆 8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82" name="椭圆 8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80" name="TextBox 79"/>
            <p:cNvSpPr txBox="1"/>
            <p:nvPr/>
          </p:nvSpPr>
          <p:spPr>
            <a:xfrm>
              <a:off x="1519373" y="3581678"/>
              <a:ext cx="430905" cy="447478"/>
            </a:xfrm>
            <a:prstGeom prst="rect">
              <a:avLst/>
            </a:prstGeom>
            <a:noFill/>
          </p:spPr>
          <p:txBody>
            <a:bodyPr wrap="none" rtlCol="0">
              <a:spAutoFit/>
            </a:bodyPr>
            <a:lstStyle/>
            <a:p>
              <a:pPr algn="ctr"/>
              <a:r>
                <a:rPr lang="zh-CN" altLang="en-US" sz="2400" b="1" dirty="0" smtClean="0">
                  <a:solidFill>
                    <a:schemeClr val="accent5"/>
                  </a:solidFill>
                  <a:latin typeface="微软雅黑" pitchFamily="34" charset="-122"/>
                  <a:ea typeface="微软雅黑" pitchFamily="34" charset="-122"/>
                </a:rPr>
                <a:t>后勤</a:t>
              </a:r>
              <a:endParaRPr lang="en-US" altLang="zh-CN" sz="2400" b="1" dirty="0" smtClean="0">
                <a:solidFill>
                  <a:schemeClr val="accent5"/>
                </a:solidFill>
                <a:latin typeface="微软雅黑" pitchFamily="34" charset="-122"/>
                <a:ea typeface="微软雅黑" pitchFamily="34" charset="-122"/>
              </a:endParaRPr>
            </a:p>
            <a:p>
              <a:pPr algn="ctr"/>
              <a:r>
                <a:rPr lang="zh-CN" altLang="en-US" sz="2400" b="1" dirty="0" smtClean="0">
                  <a:solidFill>
                    <a:schemeClr val="accent5"/>
                  </a:solidFill>
                  <a:latin typeface="微软雅黑" pitchFamily="34" charset="-122"/>
                  <a:ea typeface="微软雅黑" pitchFamily="34" charset="-122"/>
                </a:rPr>
                <a:t>保障</a:t>
              </a:r>
              <a:endParaRPr lang="zh-CN" altLang="en-US" sz="2400" b="1" dirty="0">
                <a:solidFill>
                  <a:schemeClr val="accent5"/>
                </a:solidFill>
                <a:latin typeface="微软雅黑" pitchFamily="34" charset="-122"/>
                <a:ea typeface="微软雅黑" pitchFamily="34" charset="-122"/>
              </a:endParaRPr>
            </a:p>
          </p:txBody>
        </p:sp>
      </p:grpSp>
      <p:sp>
        <p:nvSpPr>
          <p:cNvPr id="83" name="椭圆 82"/>
          <p:cNvSpPr/>
          <p:nvPr/>
        </p:nvSpPr>
        <p:spPr>
          <a:xfrm>
            <a:off x="824277" y="1275606"/>
            <a:ext cx="645364" cy="645364"/>
          </a:xfrm>
          <a:prstGeom prst="ellipse">
            <a:avLst/>
          </a:pr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84" name="椭圆 83"/>
          <p:cNvSpPr/>
          <p:nvPr/>
        </p:nvSpPr>
        <p:spPr>
          <a:xfrm>
            <a:off x="2783180" y="1275606"/>
            <a:ext cx="645364" cy="645364"/>
          </a:xfrm>
          <a:prstGeom prst="ellipse">
            <a:avLst/>
          </a:prstGeom>
          <a:solidFill>
            <a:schemeClr val="accent3"/>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85" name="椭圆 84"/>
          <p:cNvSpPr/>
          <p:nvPr/>
        </p:nvSpPr>
        <p:spPr>
          <a:xfrm>
            <a:off x="4760524" y="1282151"/>
            <a:ext cx="645364" cy="645364"/>
          </a:xfrm>
          <a:prstGeom prst="ellipse">
            <a:avLst/>
          </a:prstGeom>
          <a:solidFill>
            <a:schemeClr val="accent4"/>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86" name="椭圆 85"/>
          <p:cNvSpPr/>
          <p:nvPr/>
        </p:nvSpPr>
        <p:spPr>
          <a:xfrm>
            <a:off x="6707078" y="1282151"/>
            <a:ext cx="645364" cy="645364"/>
          </a:xfrm>
          <a:prstGeom prst="ellipse">
            <a:avLst/>
          </a:prstGeom>
          <a:solidFill>
            <a:schemeClr val="accent5"/>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87" name="Freeform 34"/>
          <p:cNvSpPr>
            <a:spLocks noEditPoints="1"/>
          </p:cNvSpPr>
          <p:nvPr/>
        </p:nvSpPr>
        <p:spPr bwMode="auto">
          <a:xfrm>
            <a:off x="1000830" y="1426497"/>
            <a:ext cx="334257" cy="343054"/>
          </a:xfrm>
          <a:custGeom>
            <a:avLst/>
            <a:gdLst>
              <a:gd name="T0" fmla="*/ 261 w 447"/>
              <a:gd name="T1" fmla="*/ 25 h 460"/>
              <a:gd name="T2" fmla="*/ 286 w 447"/>
              <a:gd name="T3" fmla="*/ 99 h 460"/>
              <a:gd name="T4" fmla="*/ 310 w 447"/>
              <a:gd name="T5" fmla="*/ 25 h 460"/>
              <a:gd name="T6" fmla="*/ 124 w 447"/>
              <a:gd name="T7" fmla="*/ 3 h 460"/>
              <a:gd name="T8" fmla="*/ 100 w 447"/>
              <a:gd name="T9" fmla="*/ 28 h 460"/>
              <a:gd name="T10" fmla="*/ 125 w 447"/>
              <a:gd name="T11" fmla="*/ 103 h 460"/>
              <a:gd name="T12" fmla="*/ 149 w 447"/>
              <a:gd name="T13" fmla="*/ 28 h 460"/>
              <a:gd name="T14" fmla="*/ 31 w 447"/>
              <a:gd name="T15" fmla="*/ 70 h 460"/>
              <a:gd name="T16" fmla="*/ 7 w 447"/>
              <a:gd name="T17" fmla="*/ 82 h 460"/>
              <a:gd name="T18" fmla="*/ 0 w 447"/>
              <a:gd name="T19" fmla="*/ 401 h 460"/>
              <a:gd name="T20" fmla="*/ 31 w 447"/>
              <a:gd name="T21" fmla="*/ 436 h 460"/>
              <a:gd name="T22" fmla="*/ 237 w 447"/>
              <a:gd name="T23" fmla="*/ 397 h 460"/>
              <a:gd name="T24" fmla="*/ 153 w 447"/>
              <a:gd name="T25" fmla="*/ 302 h 460"/>
              <a:gd name="T26" fmla="*/ 241 w 447"/>
              <a:gd name="T27" fmla="*/ 314 h 460"/>
              <a:gd name="T28" fmla="*/ 265 w 447"/>
              <a:gd name="T29" fmla="*/ 278 h 460"/>
              <a:gd name="T30" fmla="*/ 359 w 447"/>
              <a:gd name="T31" fmla="*/ 174 h 460"/>
              <a:gd name="T32" fmla="*/ 399 w 447"/>
              <a:gd name="T33" fmla="*/ 267 h 460"/>
              <a:gd name="T34" fmla="*/ 392 w 447"/>
              <a:gd name="T35" fmla="*/ 82 h 460"/>
              <a:gd name="T36" fmla="*/ 325 w 447"/>
              <a:gd name="T37" fmla="*/ 70 h 460"/>
              <a:gd name="T38" fmla="*/ 313 w 447"/>
              <a:gd name="T39" fmla="*/ 108 h 460"/>
              <a:gd name="T40" fmla="*/ 256 w 447"/>
              <a:gd name="T41" fmla="*/ 108 h 460"/>
              <a:gd name="T42" fmla="*/ 245 w 447"/>
              <a:gd name="T43" fmla="*/ 70 h 460"/>
              <a:gd name="T44" fmla="*/ 165 w 447"/>
              <a:gd name="T45" fmla="*/ 91 h 460"/>
              <a:gd name="T46" fmla="*/ 125 w 447"/>
              <a:gd name="T47" fmla="*/ 115 h 460"/>
              <a:gd name="T48" fmla="*/ 85 w 447"/>
              <a:gd name="T49" fmla="*/ 91 h 460"/>
              <a:gd name="T50" fmla="*/ 31 w 447"/>
              <a:gd name="T51" fmla="*/ 70 h 460"/>
              <a:gd name="T52" fmla="*/ 40 w 447"/>
              <a:gd name="T53" fmla="*/ 174 h 460"/>
              <a:gd name="T54" fmla="*/ 129 w 447"/>
              <a:gd name="T55" fmla="*/ 278 h 460"/>
              <a:gd name="T56" fmla="*/ 40 w 447"/>
              <a:gd name="T57" fmla="*/ 174 h 460"/>
              <a:gd name="T58" fmla="*/ 153 w 447"/>
              <a:gd name="T59" fmla="*/ 174 h 460"/>
              <a:gd name="T60" fmla="*/ 241 w 447"/>
              <a:gd name="T61" fmla="*/ 278 h 460"/>
              <a:gd name="T62" fmla="*/ 153 w 447"/>
              <a:gd name="T63" fmla="*/ 174 h 460"/>
              <a:gd name="T64" fmla="*/ 352 w 447"/>
              <a:gd name="T65" fmla="*/ 281 h 460"/>
              <a:gd name="T66" fmla="*/ 357 w 447"/>
              <a:gd name="T67" fmla="*/ 460 h 460"/>
              <a:gd name="T68" fmla="*/ 357 w 447"/>
              <a:gd name="T69" fmla="*/ 281 h 460"/>
              <a:gd name="T70" fmla="*/ 40 w 447"/>
              <a:gd name="T71" fmla="*/ 302 h 460"/>
              <a:gd name="T72" fmla="*/ 129 w 447"/>
              <a:gd name="T73" fmla="*/ 302 h 460"/>
              <a:gd name="T74" fmla="*/ 40 w 447"/>
              <a:gd name="T75" fmla="*/ 397 h 460"/>
              <a:gd name="T76" fmla="*/ 319 w 447"/>
              <a:gd name="T77" fmla="*/ 316 h 460"/>
              <a:gd name="T78" fmla="*/ 414 w 447"/>
              <a:gd name="T79" fmla="*/ 316 h 460"/>
              <a:gd name="T80" fmla="*/ 364 w 447"/>
              <a:gd name="T81" fmla="*/ 432 h 460"/>
              <a:gd name="T82" fmla="*/ 371 w 447"/>
              <a:gd name="T83" fmla="*/ 345 h 460"/>
              <a:gd name="T84" fmla="*/ 352 w 447"/>
              <a:gd name="T85" fmla="*/ 345 h 460"/>
              <a:gd name="T86" fmla="*/ 316 w 447"/>
              <a:gd name="T87" fmla="*/ 346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7" h="460">
                <a:moveTo>
                  <a:pt x="285" y="0"/>
                </a:moveTo>
                <a:cubicBezTo>
                  <a:pt x="272" y="0"/>
                  <a:pt x="261" y="12"/>
                  <a:pt x="261" y="25"/>
                </a:cubicBezTo>
                <a:lnTo>
                  <a:pt x="261" y="75"/>
                </a:lnTo>
                <a:cubicBezTo>
                  <a:pt x="261" y="88"/>
                  <a:pt x="273" y="99"/>
                  <a:pt x="286" y="99"/>
                </a:cubicBezTo>
                <a:cubicBezTo>
                  <a:pt x="298" y="99"/>
                  <a:pt x="310" y="88"/>
                  <a:pt x="310" y="75"/>
                </a:cubicBezTo>
                <a:lnTo>
                  <a:pt x="310" y="25"/>
                </a:lnTo>
                <a:cubicBezTo>
                  <a:pt x="310" y="12"/>
                  <a:pt x="298" y="0"/>
                  <a:pt x="285" y="0"/>
                </a:cubicBezTo>
                <a:close/>
                <a:moveTo>
                  <a:pt x="124" y="3"/>
                </a:moveTo>
                <a:lnTo>
                  <a:pt x="124" y="3"/>
                </a:lnTo>
                <a:cubicBezTo>
                  <a:pt x="111" y="3"/>
                  <a:pt x="100" y="15"/>
                  <a:pt x="100" y="28"/>
                </a:cubicBezTo>
                <a:lnTo>
                  <a:pt x="100" y="78"/>
                </a:lnTo>
                <a:cubicBezTo>
                  <a:pt x="100" y="91"/>
                  <a:pt x="112" y="103"/>
                  <a:pt x="125" y="103"/>
                </a:cubicBezTo>
                <a:cubicBezTo>
                  <a:pt x="138" y="103"/>
                  <a:pt x="149" y="91"/>
                  <a:pt x="149" y="78"/>
                </a:cubicBezTo>
                <a:lnTo>
                  <a:pt x="149" y="28"/>
                </a:lnTo>
                <a:cubicBezTo>
                  <a:pt x="150" y="15"/>
                  <a:pt x="138" y="3"/>
                  <a:pt x="124" y="3"/>
                </a:cubicBezTo>
                <a:close/>
                <a:moveTo>
                  <a:pt x="31" y="70"/>
                </a:moveTo>
                <a:lnTo>
                  <a:pt x="31" y="70"/>
                </a:lnTo>
                <a:cubicBezTo>
                  <a:pt x="21" y="70"/>
                  <a:pt x="13" y="75"/>
                  <a:pt x="7" y="82"/>
                </a:cubicBezTo>
                <a:cubicBezTo>
                  <a:pt x="2" y="89"/>
                  <a:pt x="0" y="97"/>
                  <a:pt x="0" y="105"/>
                </a:cubicBezTo>
                <a:lnTo>
                  <a:pt x="0" y="401"/>
                </a:lnTo>
                <a:cubicBezTo>
                  <a:pt x="0" y="410"/>
                  <a:pt x="2" y="418"/>
                  <a:pt x="7" y="424"/>
                </a:cubicBezTo>
                <a:cubicBezTo>
                  <a:pt x="13" y="431"/>
                  <a:pt x="21" y="436"/>
                  <a:pt x="31" y="436"/>
                </a:cubicBezTo>
                <a:lnTo>
                  <a:pt x="262" y="436"/>
                </a:lnTo>
                <a:cubicBezTo>
                  <a:pt x="251" y="425"/>
                  <a:pt x="243" y="412"/>
                  <a:pt x="237" y="397"/>
                </a:cubicBezTo>
                <a:lnTo>
                  <a:pt x="153" y="397"/>
                </a:lnTo>
                <a:lnTo>
                  <a:pt x="153" y="302"/>
                </a:lnTo>
                <a:lnTo>
                  <a:pt x="241" y="302"/>
                </a:lnTo>
                <a:lnTo>
                  <a:pt x="241" y="314"/>
                </a:lnTo>
                <a:cubicBezTo>
                  <a:pt x="247" y="301"/>
                  <a:pt x="256" y="288"/>
                  <a:pt x="267" y="278"/>
                </a:cubicBezTo>
                <a:lnTo>
                  <a:pt x="265" y="278"/>
                </a:lnTo>
                <a:lnTo>
                  <a:pt x="265" y="174"/>
                </a:lnTo>
                <a:lnTo>
                  <a:pt x="359" y="174"/>
                </a:lnTo>
                <a:lnTo>
                  <a:pt x="359" y="251"/>
                </a:lnTo>
                <a:cubicBezTo>
                  <a:pt x="374" y="254"/>
                  <a:pt x="387" y="259"/>
                  <a:pt x="399" y="267"/>
                </a:cubicBezTo>
                <a:lnTo>
                  <a:pt x="399" y="105"/>
                </a:lnTo>
                <a:cubicBezTo>
                  <a:pt x="399" y="97"/>
                  <a:pt x="397" y="89"/>
                  <a:pt x="392" y="82"/>
                </a:cubicBezTo>
                <a:cubicBezTo>
                  <a:pt x="386" y="75"/>
                  <a:pt x="377" y="70"/>
                  <a:pt x="367" y="70"/>
                </a:cubicBezTo>
                <a:lnTo>
                  <a:pt x="325" y="70"/>
                </a:lnTo>
                <a:lnTo>
                  <a:pt x="325" y="91"/>
                </a:lnTo>
                <a:cubicBezTo>
                  <a:pt x="325" y="97"/>
                  <a:pt x="321" y="103"/>
                  <a:pt x="313" y="108"/>
                </a:cubicBezTo>
                <a:cubicBezTo>
                  <a:pt x="306" y="112"/>
                  <a:pt x="295" y="115"/>
                  <a:pt x="285" y="115"/>
                </a:cubicBezTo>
                <a:cubicBezTo>
                  <a:pt x="274" y="115"/>
                  <a:pt x="264" y="112"/>
                  <a:pt x="256" y="108"/>
                </a:cubicBezTo>
                <a:cubicBezTo>
                  <a:pt x="249" y="103"/>
                  <a:pt x="245" y="97"/>
                  <a:pt x="245" y="91"/>
                </a:cubicBezTo>
                <a:lnTo>
                  <a:pt x="245" y="70"/>
                </a:lnTo>
                <a:lnTo>
                  <a:pt x="165" y="70"/>
                </a:lnTo>
                <a:lnTo>
                  <a:pt x="165" y="91"/>
                </a:lnTo>
                <a:cubicBezTo>
                  <a:pt x="165" y="97"/>
                  <a:pt x="161" y="103"/>
                  <a:pt x="153" y="108"/>
                </a:cubicBezTo>
                <a:cubicBezTo>
                  <a:pt x="146" y="112"/>
                  <a:pt x="135" y="115"/>
                  <a:pt x="125" y="115"/>
                </a:cubicBezTo>
                <a:cubicBezTo>
                  <a:pt x="114" y="115"/>
                  <a:pt x="104" y="112"/>
                  <a:pt x="96" y="108"/>
                </a:cubicBezTo>
                <a:cubicBezTo>
                  <a:pt x="89" y="103"/>
                  <a:pt x="85" y="97"/>
                  <a:pt x="85" y="91"/>
                </a:cubicBezTo>
                <a:lnTo>
                  <a:pt x="85" y="70"/>
                </a:lnTo>
                <a:lnTo>
                  <a:pt x="31" y="70"/>
                </a:lnTo>
                <a:close/>
                <a:moveTo>
                  <a:pt x="40" y="174"/>
                </a:moveTo>
                <a:lnTo>
                  <a:pt x="40" y="174"/>
                </a:lnTo>
                <a:lnTo>
                  <a:pt x="129" y="174"/>
                </a:lnTo>
                <a:lnTo>
                  <a:pt x="129" y="278"/>
                </a:lnTo>
                <a:lnTo>
                  <a:pt x="40" y="278"/>
                </a:lnTo>
                <a:lnTo>
                  <a:pt x="40" y="174"/>
                </a:lnTo>
                <a:close/>
                <a:moveTo>
                  <a:pt x="153" y="174"/>
                </a:moveTo>
                <a:lnTo>
                  <a:pt x="153" y="174"/>
                </a:lnTo>
                <a:lnTo>
                  <a:pt x="241" y="174"/>
                </a:lnTo>
                <a:lnTo>
                  <a:pt x="241" y="278"/>
                </a:lnTo>
                <a:lnTo>
                  <a:pt x="153" y="278"/>
                </a:lnTo>
                <a:lnTo>
                  <a:pt x="153" y="174"/>
                </a:lnTo>
                <a:close/>
                <a:moveTo>
                  <a:pt x="352" y="281"/>
                </a:moveTo>
                <a:lnTo>
                  <a:pt x="352" y="281"/>
                </a:lnTo>
                <a:cubicBezTo>
                  <a:pt x="305" y="283"/>
                  <a:pt x="267" y="322"/>
                  <a:pt x="267" y="370"/>
                </a:cubicBezTo>
                <a:cubicBezTo>
                  <a:pt x="267" y="420"/>
                  <a:pt x="307" y="460"/>
                  <a:pt x="357" y="460"/>
                </a:cubicBezTo>
                <a:cubicBezTo>
                  <a:pt x="407" y="460"/>
                  <a:pt x="447" y="420"/>
                  <a:pt x="447" y="370"/>
                </a:cubicBezTo>
                <a:cubicBezTo>
                  <a:pt x="447" y="321"/>
                  <a:pt x="407" y="281"/>
                  <a:pt x="357" y="281"/>
                </a:cubicBezTo>
                <a:cubicBezTo>
                  <a:pt x="355" y="281"/>
                  <a:pt x="354" y="281"/>
                  <a:pt x="352" y="281"/>
                </a:cubicBezTo>
                <a:close/>
                <a:moveTo>
                  <a:pt x="40" y="302"/>
                </a:moveTo>
                <a:lnTo>
                  <a:pt x="40" y="302"/>
                </a:lnTo>
                <a:lnTo>
                  <a:pt x="129" y="302"/>
                </a:lnTo>
                <a:lnTo>
                  <a:pt x="129" y="397"/>
                </a:lnTo>
                <a:lnTo>
                  <a:pt x="40" y="397"/>
                </a:lnTo>
                <a:lnTo>
                  <a:pt x="40" y="302"/>
                </a:lnTo>
                <a:close/>
                <a:moveTo>
                  <a:pt x="319" y="316"/>
                </a:moveTo>
                <a:lnTo>
                  <a:pt x="319" y="316"/>
                </a:lnTo>
                <a:lnTo>
                  <a:pt x="414" y="316"/>
                </a:lnTo>
                <a:lnTo>
                  <a:pt x="414" y="330"/>
                </a:lnTo>
                <a:lnTo>
                  <a:pt x="364" y="432"/>
                </a:lnTo>
                <a:lnTo>
                  <a:pt x="329" y="432"/>
                </a:lnTo>
                <a:lnTo>
                  <a:pt x="371" y="345"/>
                </a:lnTo>
                <a:cubicBezTo>
                  <a:pt x="371" y="345"/>
                  <a:pt x="365" y="345"/>
                  <a:pt x="362" y="345"/>
                </a:cubicBezTo>
                <a:cubicBezTo>
                  <a:pt x="359" y="345"/>
                  <a:pt x="355" y="345"/>
                  <a:pt x="352" y="345"/>
                </a:cubicBezTo>
                <a:cubicBezTo>
                  <a:pt x="348" y="345"/>
                  <a:pt x="345" y="345"/>
                  <a:pt x="341" y="345"/>
                </a:cubicBezTo>
                <a:cubicBezTo>
                  <a:pt x="334" y="346"/>
                  <a:pt x="325" y="346"/>
                  <a:pt x="316" y="346"/>
                </a:cubicBezTo>
                <a:lnTo>
                  <a:pt x="319" y="316"/>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sz="1500"/>
          </a:p>
        </p:txBody>
      </p:sp>
      <p:sp>
        <p:nvSpPr>
          <p:cNvPr id="88" name="Freeform 26"/>
          <p:cNvSpPr>
            <a:spLocks noEditPoints="1"/>
          </p:cNvSpPr>
          <p:nvPr/>
        </p:nvSpPr>
        <p:spPr bwMode="auto">
          <a:xfrm>
            <a:off x="2952968" y="1447247"/>
            <a:ext cx="305788" cy="302082"/>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sz="1500"/>
          </a:p>
        </p:txBody>
      </p:sp>
      <p:sp>
        <p:nvSpPr>
          <p:cNvPr id="89" name="Freeform 35"/>
          <p:cNvSpPr>
            <a:spLocks noEditPoints="1"/>
          </p:cNvSpPr>
          <p:nvPr/>
        </p:nvSpPr>
        <p:spPr bwMode="auto">
          <a:xfrm>
            <a:off x="6895784" y="1463543"/>
            <a:ext cx="294065" cy="318039"/>
          </a:xfrm>
          <a:custGeom>
            <a:avLst/>
            <a:gdLst>
              <a:gd name="T0" fmla="*/ 29 w 433"/>
              <a:gd name="T1" fmla="*/ 29 h 469"/>
              <a:gd name="T2" fmla="*/ 115 w 433"/>
              <a:gd name="T3" fmla="*/ 28 h 469"/>
              <a:gd name="T4" fmla="*/ 208 w 433"/>
              <a:gd name="T5" fmla="*/ 3 h 469"/>
              <a:gd name="T6" fmla="*/ 216 w 433"/>
              <a:gd name="T7" fmla="*/ 0 h 469"/>
              <a:gd name="T8" fmla="*/ 225 w 433"/>
              <a:gd name="T9" fmla="*/ 3 h 469"/>
              <a:gd name="T10" fmla="*/ 318 w 433"/>
              <a:gd name="T11" fmla="*/ 28 h 469"/>
              <a:gd name="T12" fmla="*/ 404 w 433"/>
              <a:gd name="T13" fmla="*/ 29 h 469"/>
              <a:gd name="T14" fmla="*/ 433 w 433"/>
              <a:gd name="T15" fmla="*/ 25 h 469"/>
              <a:gd name="T16" fmla="*/ 433 w 433"/>
              <a:gd name="T17" fmla="*/ 58 h 469"/>
              <a:gd name="T18" fmla="*/ 372 w 433"/>
              <a:gd name="T19" fmla="*/ 355 h 469"/>
              <a:gd name="T20" fmla="*/ 222 w 433"/>
              <a:gd name="T21" fmla="*/ 468 h 469"/>
              <a:gd name="T22" fmla="*/ 216 w 433"/>
              <a:gd name="T23" fmla="*/ 469 h 469"/>
              <a:gd name="T24" fmla="*/ 210 w 433"/>
              <a:gd name="T25" fmla="*/ 468 h 469"/>
              <a:gd name="T26" fmla="*/ 61 w 433"/>
              <a:gd name="T27" fmla="*/ 355 h 469"/>
              <a:gd name="T28" fmla="*/ 0 w 433"/>
              <a:gd name="T29" fmla="*/ 58 h 469"/>
              <a:gd name="T30" fmla="*/ 0 w 433"/>
              <a:gd name="T31" fmla="*/ 25 h 469"/>
              <a:gd name="T32" fmla="*/ 29 w 433"/>
              <a:gd name="T33" fmla="*/ 29 h 469"/>
              <a:gd name="T34" fmla="*/ 216 w 433"/>
              <a:gd name="T35" fmla="*/ 239 h 469"/>
              <a:gd name="T36" fmla="*/ 216 w 433"/>
              <a:gd name="T37" fmla="*/ 239 h 469"/>
              <a:gd name="T38" fmla="*/ 361 w 433"/>
              <a:gd name="T39" fmla="*/ 239 h 469"/>
              <a:gd name="T40" fmla="*/ 380 w 433"/>
              <a:gd name="T41" fmla="*/ 90 h 469"/>
              <a:gd name="T42" fmla="*/ 311 w 433"/>
              <a:gd name="T43" fmla="*/ 86 h 469"/>
              <a:gd name="T44" fmla="*/ 216 w 433"/>
              <a:gd name="T45" fmla="*/ 62 h 469"/>
              <a:gd name="T46" fmla="*/ 216 w 433"/>
              <a:gd name="T47" fmla="*/ 239 h 469"/>
              <a:gd name="T48" fmla="*/ 216 w 433"/>
              <a:gd name="T49" fmla="*/ 409 h 469"/>
              <a:gd name="T50" fmla="*/ 216 w 433"/>
              <a:gd name="T51" fmla="*/ 409 h 469"/>
              <a:gd name="T52" fmla="*/ 216 w 433"/>
              <a:gd name="T53" fmla="*/ 239 h 469"/>
              <a:gd name="T54" fmla="*/ 72 w 433"/>
              <a:gd name="T55" fmla="*/ 239 h 469"/>
              <a:gd name="T56" fmla="*/ 105 w 433"/>
              <a:gd name="T57" fmla="*/ 323 h 469"/>
              <a:gd name="T58" fmla="*/ 216 w 433"/>
              <a:gd name="T59" fmla="*/ 40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3" h="469">
                <a:moveTo>
                  <a:pt x="29" y="29"/>
                </a:moveTo>
                <a:cubicBezTo>
                  <a:pt x="57" y="32"/>
                  <a:pt x="85" y="32"/>
                  <a:pt x="115" y="28"/>
                </a:cubicBezTo>
                <a:cubicBezTo>
                  <a:pt x="145" y="24"/>
                  <a:pt x="176" y="16"/>
                  <a:pt x="208" y="3"/>
                </a:cubicBezTo>
                <a:lnTo>
                  <a:pt x="216" y="0"/>
                </a:lnTo>
                <a:lnTo>
                  <a:pt x="225" y="3"/>
                </a:lnTo>
                <a:cubicBezTo>
                  <a:pt x="257" y="16"/>
                  <a:pt x="288" y="24"/>
                  <a:pt x="318" y="28"/>
                </a:cubicBezTo>
                <a:cubicBezTo>
                  <a:pt x="347" y="32"/>
                  <a:pt x="376" y="32"/>
                  <a:pt x="404" y="29"/>
                </a:cubicBezTo>
                <a:lnTo>
                  <a:pt x="433" y="25"/>
                </a:lnTo>
                <a:lnTo>
                  <a:pt x="433" y="58"/>
                </a:lnTo>
                <a:cubicBezTo>
                  <a:pt x="431" y="199"/>
                  <a:pt x="409" y="293"/>
                  <a:pt x="372" y="355"/>
                </a:cubicBezTo>
                <a:cubicBezTo>
                  <a:pt x="334" y="421"/>
                  <a:pt x="281" y="452"/>
                  <a:pt x="222" y="468"/>
                </a:cubicBezTo>
                <a:lnTo>
                  <a:pt x="216" y="469"/>
                </a:lnTo>
                <a:lnTo>
                  <a:pt x="210" y="468"/>
                </a:lnTo>
                <a:cubicBezTo>
                  <a:pt x="151" y="452"/>
                  <a:pt x="99" y="421"/>
                  <a:pt x="61" y="355"/>
                </a:cubicBezTo>
                <a:cubicBezTo>
                  <a:pt x="24" y="293"/>
                  <a:pt x="1" y="199"/>
                  <a:pt x="0" y="58"/>
                </a:cubicBezTo>
                <a:lnTo>
                  <a:pt x="0" y="25"/>
                </a:lnTo>
                <a:lnTo>
                  <a:pt x="29" y="29"/>
                </a:lnTo>
                <a:close/>
                <a:moveTo>
                  <a:pt x="216" y="239"/>
                </a:moveTo>
                <a:lnTo>
                  <a:pt x="216" y="239"/>
                </a:lnTo>
                <a:lnTo>
                  <a:pt x="361" y="239"/>
                </a:lnTo>
                <a:cubicBezTo>
                  <a:pt x="371" y="198"/>
                  <a:pt x="377" y="149"/>
                  <a:pt x="380" y="90"/>
                </a:cubicBezTo>
                <a:cubicBezTo>
                  <a:pt x="357" y="91"/>
                  <a:pt x="335" y="90"/>
                  <a:pt x="311" y="86"/>
                </a:cubicBezTo>
                <a:cubicBezTo>
                  <a:pt x="281" y="82"/>
                  <a:pt x="249" y="74"/>
                  <a:pt x="216" y="62"/>
                </a:cubicBezTo>
                <a:lnTo>
                  <a:pt x="216" y="239"/>
                </a:lnTo>
                <a:close/>
                <a:moveTo>
                  <a:pt x="216" y="409"/>
                </a:moveTo>
                <a:lnTo>
                  <a:pt x="216" y="409"/>
                </a:lnTo>
                <a:lnTo>
                  <a:pt x="216" y="239"/>
                </a:lnTo>
                <a:lnTo>
                  <a:pt x="72" y="239"/>
                </a:lnTo>
                <a:cubicBezTo>
                  <a:pt x="80" y="273"/>
                  <a:pt x="92" y="301"/>
                  <a:pt x="105" y="323"/>
                </a:cubicBezTo>
                <a:cubicBezTo>
                  <a:pt x="133" y="372"/>
                  <a:pt x="172" y="396"/>
                  <a:pt x="216" y="40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sz="1500"/>
          </a:p>
        </p:txBody>
      </p:sp>
      <p:sp>
        <p:nvSpPr>
          <p:cNvPr id="90" name="Freeform 20"/>
          <p:cNvSpPr>
            <a:spLocks noEditPoints="1"/>
          </p:cNvSpPr>
          <p:nvPr/>
        </p:nvSpPr>
        <p:spPr bwMode="auto">
          <a:xfrm>
            <a:off x="4949998" y="1419622"/>
            <a:ext cx="287664" cy="361960"/>
          </a:xfrm>
          <a:custGeom>
            <a:avLst/>
            <a:gdLst>
              <a:gd name="T0" fmla="*/ 41 w 355"/>
              <a:gd name="T1" fmla="*/ 121 h 447"/>
              <a:gd name="T2" fmla="*/ 60 w 355"/>
              <a:gd name="T3" fmla="*/ 238 h 447"/>
              <a:gd name="T4" fmla="*/ 174 w 355"/>
              <a:gd name="T5" fmla="*/ 22 h 447"/>
              <a:gd name="T6" fmla="*/ 291 w 355"/>
              <a:gd name="T7" fmla="*/ 235 h 447"/>
              <a:gd name="T8" fmla="*/ 213 w 355"/>
              <a:gd name="T9" fmla="*/ 296 h 447"/>
              <a:gd name="T10" fmla="*/ 217 w 355"/>
              <a:gd name="T11" fmla="*/ 310 h 447"/>
              <a:gd name="T12" fmla="*/ 304 w 355"/>
              <a:gd name="T13" fmla="*/ 236 h 447"/>
              <a:gd name="T14" fmla="*/ 312 w 355"/>
              <a:gd name="T15" fmla="*/ 122 h 447"/>
              <a:gd name="T16" fmla="*/ 167 w 355"/>
              <a:gd name="T17" fmla="*/ 0 h 447"/>
              <a:gd name="T18" fmla="*/ 175 w 355"/>
              <a:gd name="T19" fmla="*/ 57 h 447"/>
              <a:gd name="T20" fmla="*/ 213 w 355"/>
              <a:gd name="T21" fmla="*/ 96 h 447"/>
              <a:gd name="T22" fmla="*/ 175 w 355"/>
              <a:gd name="T23" fmla="*/ 57 h 447"/>
              <a:gd name="T24" fmla="*/ 132 w 355"/>
              <a:gd name="T25" fmla="*/ 173 h 447"/>
              <a:gd name="T26" fmla="*/ 132 w 355"/>
              <a:gd name="T27" fmla="*/ 209 h 447"/>
              <a:gd name="T28" fmla="*/ 132 w 355"/>
              <a:gd name="T29" fmla="*/ 173 h 447"/>
              <a:gd name="T30" fmla="*/ 223 w 355"/>
              <a:gd name="T31" fmla="*/ 173 h 447"/>
              <a:gd name="T32" fmla="*/ 223 w 355"/>
              <a:gd name="T33" fmla="*/ 209 h 447"/>
              <a:gd name="T34" fmla="*/ 223 w 355"/>
              <a:gd name="T35" fmla="*/ 173 h 447"/>
              <a:gd name="T36" fmla="*/ 190 w 355"/>
              <a:gd name="T37" fmla="*/ 292 h 447"/>
              <a:gd name="T38" fmla="*/ 157 w 355"/>
              <a:gd name="T39" fmla="*/ 303 h 447"/>
              <a:gd name="T40" fmla="*/ 171 w 355"/>
              <a:gd name="T41" fmla="*/ 325 h 447"/>
              <a:gd name="T42" fmla="*/ 204 w 355"/>
              <a:gd name="T43" fmla="*/ 313 h 447"/>
              <a:gd name="T44" fmla="*/ 190 w 355"/>
              <a:gd name="T45" fmla="*/ 292 h 447"/>
              <a:gd name="T46" fmla="*/ 252 w 355"/>
              <a:gd name="T47" fmla="*/ 312 h 447"/>
              <a:gd name="T48" fmla="*/ 223 w 355"/>
              <a:gd name="T49" fmla="*/ 447 h 447"/>
              <a:gd name="T50" fmla="*/ 252 w 355"/>
              <a:gd name="T51" fmla="*/ 312 h 447"/>
              <a:gd name="T52" fmla="*/ 108 w 355"/>
              <a:gd name="T53" fmla="*/ 315 h 447"/>
              <a:gd name="T54" fmla="*/ 132 w 355"/>
              <a:gd name="T55" fmla="*/ 447 h 447"/>
              <a:gd name="T56" fmla="*/ 108 w 355"/>
              <a:gd name="T57" fmla="*/ 315 h 447"/>
              <a:gd name="T58" fmla="*/ 156 w 355"/>
              <a:gd name="T59" fmla="*/ 341 h 447"/>
              <a:gd name="T60" fmla="*/ 157 w 355"/>
              <a:gd name="T61" fmla="*/ 447 h 447"/>
              <a:gd name="T62" fmla="*/ 205 w 355"/>
              <a:gd name="T63" fmla="*/ 344 h 447"/>
              <a:gd name="T64" fmla="*/ 156 w 355"/>
              <a:gd name="T65" fmla="*/ 34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447">
                <a:moveTo>
                  <a:pt x="167" y="0"/>
                </a:moveTo>
                <a:cubicBezTo>
                  <a:pt x="95" y="2"/>
                  <a:pt x="46" y="57"/>
                  <a:pt x="41" y="121"/>
                </a:cubicBezTo>
                <a:cubicBezTo>
                  <a:pt x="18" y="130"/>
                  <a:pt x="1" y="152"/>
                  <a:pt x="2" y="178"/>
                </a:cubicBezTo>
                <a:cubicBezTo>
                  <a:pt x="4" y="237"/>
                  <a:pt x="28" y="238"/>
                  <a:pt x="60" y="238"/>
                </a:cubicBezTo>
                <a:lnTo>
                  <a:pt x="60" y="125"/>
                </a:lnTo>
                <a:cubicBezTo>
                  <a:pt x="60" y="76"/>
                  <a:pt x="108" y="22"/>
                  <a:pt x="174" y="22"/>
                </a:cubicBezTo>
                <a:cubicBezTo>
                  <a:pt x="239" y="22"/>
                  <a:pt x="275" y="73"/>
                  <a:pt x="291" y="118"/>
                </a:cubicBezTo>
                <a:lnTo>
                  <a:pt x="291" y="235"/>
                </a:lnTo>
                <a:cubicBezTo>
                  <a:pt x="288" y="242"/>
                  <a:pt x="279" y="251"/>
                  <a:pt x="263" y="266"/>
                </a:cubicBezTo>
                <a:cubicBezTo>
                  <a:pt x="243" y="286"/>
                  <a:pt x="213" y="296"/>
                  <a:pt x="213" y="296"/>
                </a:cubicBezTo>
                <a:cubicBezTo>
                  <a:pt x="210" y="297"/>
                  <a:pt x="207" y="301"/>
                  <a:pt x="208" y="305"/>
                </a:cubicBezTo>
                <a:cubicBezTo>
                  <a:pt x="209" y="309"/>
                  <a:pt x="214" y="312"/>
                  <a:pt x="217" y="310"/>
                </a:cubicBezTo>
                <a:cubicBezTo>
                  <a:pt x="217" y="310"/>
                  <a:pt x="248" y="300"/>
                  <a:pt x="271" y="277"/>
                </a:cubicBezTo>
                <a:cubicBezTo>
                  <a:pt x="294" y="255"/>
                  <a:pt x="304" y="237"/>
                  <a:pt x="304" y="236"/>
                </a:cubicBezTo>
                <a:cubicBezTo>
                  <a:pt x="329" y="230"/>
                  <a:pt x="348" y="230"/>
                  <a:pt x="348" y="178"/>
                </a:cubicBezTo>
                <a:cubicBezTo>
                  <a:pt x="348" y="153"/>
                  <a:pt x="333" y="131"/>
                  <a:pt x="312" y="122"/>
                </a:cubicBezTo>
                <a:cubicBezTo>
                  <a:pt x="296" y="63"/>
                  <a:pt x="247" y="2"/>
                  <a:pt x="174" y="0"/>
                </a:cubicBezTo>
                <a:cubicBezTo>
                  <a:pt x="171" y="0"/>
                  <a:pt x="169" y="0"/>
                  <a:pt x="167" y="0"/>
                </a:cubicBezTo>
                <a:close/>
                <a:moveTo>
                  <a:pt x="175" y="57"/>
                </a:moveTo>
                <a:lnTo>
                  <a:pt x="175" y="57"/>
                </a:lnTo>
                <a:cubicBezTo>
                  <a:pt x="92" y="57"/>
                  <a:pt x="52" y="120"/>
                  <a:pt x="70" y="185"/>
                </a:cubicBezTo>
                <a:cubicBezTo>
                  <a:pt x="70" y="185"/>
                  <a:pt x="212" y="126"/>
                  <a:pt x="213" y="96"/>
                </a:cubicBezTo>
                <a:cubicBezTo>
                  <a:pt x="244" y="138"/>
                  <a:pt x="280" y="155"/>
                  <a:pt x="280" y="155"/>
                </a:cubicBezTo>
                <a:cubicBezTo>
                  <a:pt x="276" y="83"/>
                  <a:pt x="243" y="58"/>
                  <a:pt x="175" y="57"/>
                </a:cubicBezTo>
                <a:close/>
                <a:moveTo>
                  <a:pt x="132" y="173"/>
                </a:moveTo>
                <a:lnTo>
                  <a:pt x="132" y="173"/>
                </a:lnTo>
                <a:cubicBezTo>
                  <a:pt x="120" y="173"/>
                  <a:pt x="111" y="181"/>
                  <a:pt x="111" y="191"/>
                </a:cubicBezTo>
                <a:cubicBezTo>
                  <a:pt x="111" y="201"/>
                  <a:pt x="120" y="209"/>
                  <a:pt x="132" y="209"/>
                </a:cubicBezTo>
                <a:cubicBezTo>
                  <a:pt x="144" y="209"/>
                  <a:pt x="154" y="201"/>
                  <a:pt x="154" y="191"/>
                </a:cubicBezTo>
                <a:cubicBezTo>
                  <a:pt x="154" y="181"/>
                  <a:pt x="144" y="173"/>
                  <a:pt x="132" y="173"/>
                </a:cubicBezTo>
                <a:close/>
                <a:moveTo>
                  <a:pt x="223" y="173"/>
                </a:moveTo>
                <a:lnTo>
                  <a:pt x="223" y="173"/>
                </a:lnTo>
                <a:cubicBezTo>
                  <a:pt x="211" y="173"/>
                  <a:pt x="201" y="181"/>
                  <a:pt x="201" y="191"/>
                </a:cubicBezTo>
                <a:cubicBezTo>
                  <a:pt x="201" y="201"/>
                  <a:pt x="211" y="209"/>
                  <a:pt x="223" y="209"/>
                </a:cubicBezTo>
                <a:cubicBezTo>
                  <a:pt x="235" y="209"/>
                  <a:pt x="245" y="201"/>
                  <a:pt x="245" y="191"/>
                </a:cubicBezTo>
                <a:cubicBezTo>
                  <a:pt x="245" y="181"/>
                  <a:pt x="235" y="173"/>
                  <a:pt x="223" y="173"/>
                </a:cubicBezTo>
                <a:close/>
                <a:moveTo>
                  <a:pt x="190" y="292"/>
                </a:moveTo>
                <a:lnTo>
                  <a:pt x="190" y="292"/>
                </a:lnTo>
                <a:lnTo>
                  <a:pt x="169" y="293"/>
                </a:lnTo>
                <a:cubicBezTo>
                  <a:pt x="162" y="294"/>
                  <a:pt x="157" y="299"/>
                  <a:pt x="157" y="303"/>
                </a:cubicBezTo>
                <a:lnTo>
                  <a:pt x="158" y="318"/>
                </a:lnTo>
                <a:cubicBezTo>
                  <a:pt x="158" y="322"/>
                  <a:pt x="164" y="326"/>
                  <a:pt x="171" y="325"/>
                </a:cubicBezTo>
                <a:lnTo>
                  <a:pt x="192" y="323"/>
                </a:lnTo>
                <a:cubicBezTo>
                  <a:pt x="198" y="322"/>
                  <a:pt x="204" y="318"/>
                  <a:pt x="204" y="313"/>
                </a:cubicBezTo>
                <a:lnTo>
                  <a:pt x="203" y="299"/>
                </a:lnTo>
                <a:cubicBezTo>
                  <a:pt x="202" y="295"/>
                  <a:pt x="196" y="291"/>
                  <a:pt x="190" y="292"/>
                </a:cubicBezTo>
                <a:close/>
                <a:moveTo>
                  <a:pt x="252" y="312"/>
                </a:moveTo>
                <a:lnTo>
                  <a:pt x="252" y="312"/>
                </a:lnTo>
                <a:cubicBezTo>
                  <a:pt x="246" y="313"/>
                  <a:pt x="241" y="314"/>
                  <a:pt x="235" y="316"/>
                </a:cubicBezTo>
                <a:lnTo>
                  <a:pt x="223" y="447"/>
                </a:lnTo>
                <a:lnTo>
                  <a:pt x="355" y="447"/>
                </a:lnTo>
                <a:cubicBezTo>
                  <a:pt x="336" y="406"/>
                  <a:pt x="302" y="310"/>
                  <a:pt x="252" y="312"/>
                </a:cubicBezTo>
                <a:close/>
                <a:moveTo>
                  <a:pt x="108" y="315"/>
                </a:moveTo>
                <a:lnTo>
                  <a:pt x="108" y="315"/>
                </a:lnTo>
                <a:cubicBezTo>
                  <a:pt x="49" y="318"/>
                  <a:pt x="20" y="404"/>
                  <a:pt x="0" y="447"/>
                </a:cubicBezTo>
                <a:lnTo>
                  <a:pt x="132" y="447"/>
                </a:lnTo>
                <a:lnTo>
                  <a:pt x="120" y="316"/>
                </a:lnTo>
                <a:cubicBezTo>
                  <a:pt x="116" y="315"/>
                  <a:pt x="112" y="315"/>
                  <a:pt x="108" y="315"/>
                </a:cubicBezTo>
                <a:close/>
                <a:moveTo>
                  <a:pt x="156" y="341"/>
                </a:moveTo>
                <a:lnTo>
                  <a:pt x="156" y="341"/>
                </a:lnTo>
                <a:cubicBezTo>
                  <a:pt x="152" y="341"/>
                  <a:pt x="150" y="343"/>
                  <a:pt x="150" y="344"/>
                </a:cubicBezTo>
                <a:lnTo>
                  <a:pt x="157" y="447"/>
                </a:lnTo>
                <a:lnTo>
                  <a:pt x="198" y="447"/>
                </a:lnTo>
                <a:lnTo>
                  <a:pt x="205" y="344"/>
                </a:lnTo>
                <a:cubicBezTo>
                  <a:pt x="205" y="343"/>
                  <a:pt x="203" y="341"/>
                  <a:pt x="200" y="341"/>
                </a:cubicBezTo>
                <a:lnTo>
                  <a:pt x="156" y="34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sz="1500"/>
          </a:p>
        </p:txBody>
      </p:sp>
    </p:spTree>
    <p:extLst>
      <p:ext uri="{BB962C8B-B14F-4D97-AF65-F5344CB8AC3E}">
        <p14:creationId xmlns:p14="http://schemas.microsoft.com/office/powerpoint/2010/main" val="1615093322"/>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14:bounceEnd="44000">
                                          <p:cBhvr additive="base">
                                            <p:cTn id="7" dur="500" fill="hold"/>
                                            <p:tgtEl>
                                              <p:spTgt spid="63"/>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6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44000">
                                      <p:stCondLst>
                                        <p:cond delay="100"/>
                                      </p:stCondLst>
                                      <p:childTnLst>
                                        <p:set>
                                          <p:cBhvr>
                                            <p:cTn id="10" dur="1" fill="hold">
                                              <p:stCondLst>
                                                <p:cond delay="0"/>
                                              </p:stCondLst>
                                            </p:cTn>
                                            <p:tgtEl>
                                              <p:spTgt spid="68"/>
                                            </p:tgtEl>
                                            <p:attrNameLst>
                                              <p:attrName>style.visibility</p:attrName>
                                            </p:attrNameLst>
                                          </p:cBhvr>
                                          <p:to>
                                            <p:strVal val="visible"/>
                                          </p:to>
                                        </p:set>
                                        <p:anim calcmode="lin" valueType="num" p14:bounceEnd="44000">
                                          <p:cBhvr additive="base">
                                            <p:cTn id="11" dur="500" fill="hold"/>
                                            <p:tgtEl>
                                              <p:spTgt spid="68"/>
                                            </p:tgtEl>
                                            <p:attrNameLst>
                                              <p:attrName>ppt_x</p:attrName>
                                            </p:attrNameLst>
                                          </p:cBhvr>
                                          <p:tavLst>
                                            <p:tav tm="0">
                                              <p:val>
                                                <p:strVal val="#ppt_x"/>
                                              </p:val>
                                            </p:tav>
                                            <p:tav tm="100000">
                                              <p:val>
                                                <p:strVal val="#ppt_x"/>
                                              </p:val>
                                            </p:tav>
                                          </p:tavLst>
                                        </p:anim>
                                        <p:anim calcmode="lin" valueType="num" p14:bounceEnd="44000">
                                          <p:cBhvr additive="base">
                                            <p:cTn id="12" dur="500" fill="hold"/>
                                            <p:tgtEl>
                                              <p:spTgt spid="6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44000">
                                      <p:stCondLst>
                                        <p:cond delay="200"/>
                                      </p:stCondLst>
                                      <p:childTnLst>
                                        <p:set>
                                          <p:cBhvr>
                                            <p:cTn id="14" dur="1" fill="hold">
                                              <p:stCondLst>
                                                <p:cond delay="0"/>
                                              </p:stCondLst>
                                            </p:cTn>
                                            <p:tgtEl>
                                              <p:spTgt spid="73"/>
                                            </p:tgtEl>
                                            <p:attrNameLst>
                                              <p:attrName>style.visibility</p:attrName>
                                            </p:attrNameLst>
                                          </p:cBhvr>
                                          <p:to>
                                            <p:strVal val="visible"/>
                                          </p:to>
                                        </p:set>
                                        <p:anim calcmode="lin" valueType="num" p14:bounceEnd="44000">
                                          <p:cBhvr additive="base">
                                            <p:cTn id="15" dur="500" fill="hold"/>
                                            <p:tgtEl>
                                              <p:spTgt spid="73"/>
                                            </p:tgtEl>
                                            <p:attrNameLst>
                                              <p:attrName>ppt_x</p:attrName>
                                            </p:attrNameLst>
                                          </p:cBhvr>
                                          <p:tavLst>
                                            <p:tav tm="0">
                                              <p:val>
                                                <p:strVal val="#ppt_x"/>
                                              </p:val>
                                            </p:tav>
                                            <p:tav tm="100000">
                                              <p:val>
                                                <p:strVal val="#ppt_x"/>
                                              </p:val>
                                            </p:tav>
                                          </p:tavLst>
                                        </p:anim>
                                        <p:anim calcmode="lin" valueType="num" p14:bounceEnd="44000">
                                          <p:cBhvr additive="base">
                                            <p:cTn id="16" dur="500" fill="hold"/>
                                            <p:tgtEl>
                                              <p:spTgt spid="7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44000">
                                      <p:stCondLst>
                                        <p:cond delay="300"/>
                                      </p:stCondLst>
                                      <p:childTnLst>
                                        <p:set>
                                          <p:cBhvr>
                                            <p:cTn id="18" dur="1" fill="hold">
                                              <p:stCondLst>
                                                <p:cond delay="0"/>
                                              </p:stCondLst>
                                            </p:cTn>
                                            <p:tgtEl>
                                              <p:spTgt spid="78"/>
                                            </p:tgtEl>
                                            <p:attrNameLst>
                                              <p:attrName>style.visibility</p:attrName>
                                            </p:attrNameLst>
                                          </p:cBhvr>
                                          <p:to>
                                            <p:strVal val="visible"/>
                                          </p:to>
                                        </p:set>
                                        <p:anim calcmode="lin" valueType="num" p14:bounceEnd="44000">
                                          <p:cBhvr additive="base">
                                            <p:cTn id="19" dur="500" fill="hold"/>
                                            <p:tgtEl>
                                              <p:spTgt spid="78"/>
                                            </p:tgtEl>
                                            <p:attrNameLst>
                                              <p:attrName>ppt_x</p:attrName>
                                            </p:attrNameLst>
                                          </p:cBhvr>
                                          <p:tavLst>
                                            <p:tav tm="0">
                                              <p:val>
                                                <p:strVal val="#ppt_x"/>
                                              </p:val>
                                            </p:tav>
                                            <p:tav tm="100000">
                                              <p:val>
                                                <p:strVal val="#ppt_x"/>
                                              </p:val>
                                            </p:tav>
                                          </p:tavLst>
                                        </p:anim>
                                        <p:anim calcmode="lin" valueType="num" p14:bounceEnd="44000">
                                          <p:cBhvr additive="base">
                                            <p:cTn id="20" dur="500" fill="hold"/>
                                            <p:tgtEl>
                                              <p:spTgt spid="78"/>
                                            </p:tgtEl>
                                            <p:attrNameLst>
                                              <p:attrName>ppt_y</p:attrName>
                                            </p:attrNameLst>
                                          </p:cBhvr>
                                          <p:tavLst>
                                            <p:tav tm="0">
                                              <p:val>
                                                <p:strVal val="1+#ppt_h/2"/>
                                              </p:val>
                                            </p:tav>
                                            <p:tav tm="100000">
                                              <p:val>
                                                <p:strVal val="#ppt_y"/>
                                              </p:val>
                                            </p:tav>
                                          </p:tavLst>
                                        </p:anim>
                                      </p:childTnLst>
                                    </p:cTn>
                                  </p:par>
                                </p:childTnLst>
                              </p:cTn>
                            </p:par>
                            <p:par>
                              <p:cTn id="21" fill="hold">
                                <p:stCondLst>
                                  <p:cond delay="800"/>
                                </p:stCondLst>
                                <p:childTnLst>
                                  <p:par>
                                    <p:cTn id="22" presetID="2" presetClass="entr" presetSubtype="4" fill="hold" grpId="0" nodeType="afterEffect" p14:presetBounceEnd="44000">
                                      <p:stCondLst>
                                        <p:cond delay="0"/>
                                      </p:stCondLst>
                                      <p:childTnLst>
                                        <p:set>
                                          <p:cBhvr>
                                            <p:cTn id="23" dur="1" fill="hold">
                                              <p:stCondLst>
                                                <p:cond delay="0"/>
                                              </p:stCondLst>
                                            </p:cTn>
                                            <p:tgtEl>
                                              <p:spTgt spid="83"/>
                                            </p:tgtEl>
                                            <p:attrNameLst>
                                              <p:attrName>style.visibility</p:attrName>
                                            </p:attrNameLst>
                                          </p:cBhvr>
                                          <p:to>
                                            <p:strVal val="visible"/>
                                          </p:to>
                                        </p:set>
                                        <p:anim calcmode="lin" valueType="num" p14:bounceEnd="44000">
                                          <p:cBhvr additive="base">
                                            <p:cTn id="24" dur="500" fill="hold"/>
                                            <p:tgtEl>
                                              <p:spTgt spid="83"/>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8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14:presetBounceEnd="44000">
                                      <p:stCondLst>
                                        <p:cond delay="100"/>
                                      </p:stCondLst>
                                      <p:childTnLst>
                                        <p:set>
                                          <p:cBhvr>
                                            <p:cTn id="27" dur="1" fill="hold">
                                              <p:stCondLst>
                                                <p:cond delay="0"/>
                                              </p:stCondLst>
                                            </p:cTn>
                                            <p:tgtEl>
                                              <p:spTgt spid="84"/>
                                            </p:tgtEl>
                                            <p:attrNameLst>
                                              <p:attrName>style.visibility</p:attrName>
                                            </p:attrNameLst>
                                          </p:cBhvr>
                                          <p:to>
                                            <p:strVal val="visible"/>
                                          </p:to>
                                        </p:set>
                                        <p:anim calcmode="lin" valueType="num" p14:bounceEnd="44000">
                                          <p:cBhvr additive="base">
                                            <p:cTn id="28" dur="500" fill="hold"/>
                                            <p:tgtEl>
                                              <p:spTgt spid="84"/>
                                            </p:tgtEl>
                                            <p:attrNameLst>
                                              <p:attrName>ppt_x</p:attrName>
                                            </p:attrNameLst>
                                          </p:cBhvr>
                                          <p:tavLst>
                                            <p:tav tm="0">
                                              <p:val>
                                                <p:strVal val="#ppt_x"/>
                                              </p:val>
                                            </p:tav>
                                            <p:tav tm="100000">
                                              <p:val>
                                                <p:strVal val="#ppt_x"/>
                                              </p:val>
                                            </p:tav>
                                          </p:tavLst>
                                        </p:anim>
                                        <p:anim calcmode="lin" valueType="num" p14:bounceEnd="44000">
                                          <p:cBhvr additive="base">
                                            <p:cTn id="29" dur="500" fill="hold"/>
                                            <p:tgtEl>
                                              <p:spTgt spid="8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44000">
                                      <p:stCondLst>
                                        <p:cond delay="200"/>
                                      </p:stCondLst>
                                      <p:childTnLst>
                                        <p:set>
                                          <p:cBhvr>
                                            <p:cTn id="31" dur="1" fill="hold">
                                              <p:stCondLst>
                                                <p:cond delay="0"/>
                                              </p:stCondLst>
                                            </p:cTn>
                                            <p:tgtEl>
                                              <p:spTgt spid="85"/>
                                            </p:tgtEl>
                                            <p:attrNameLst>
                                              <p:attrName>style.visibility</p:attrName>
                                            </p:attrNameLst>
                                          </p:cBhvr>
                                          <p:to>
                                            <p:strVal val="visible"/>
                                          </p:to>
                                        </p:set>
                                        <p:anim calcmode="lin" valueType="num" p14:bounceEnd="44000">
                                          <p:cBhvr additive="base">
                                            <p:cTn id="32" dur="500" fill="hold"/>
                                            <p:tgtEl>
                                              <p:spTgt spid="85"/>
                                            </p:tgtEl>
                                            <p:attrNameLst>
                                              <p:attrName>ppt_x</p:attrName>
                                            </p:attrNameLst>
                                          </p:cBhvr>
                                          <p:tavLst>
                                            <p:tav tm="0">
                                              <p:val>
                                                <p:strVal val="#ppt_x"/>
                                              </p:val>
                                            </p:tav>
                                            <p:tav tm="100000">
                                              <p:val>
                                                <p:strVal val="#ppt_x"/>
                                              </p:val>
                                            </p:tav>
                                          </p:tavLst>
                                        </p:anim>
                                        <p:anim calcmode="lin" valueType="num" p14:bounceEnd="44000">
                                          <p:cBhvr additive="base">
                                            <p:cTn id="33" dur="500" fill="hold"/>
                                            <p:tgtEl>
                                              <p:spTgt spid="8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44000">
                                      <p:stCondLst>
                                        <p:cond delay="300"/>
                                      </p:stCondLst>
                                      <p:childTnLst>
                                        <p:set>
                                          <p:cBhvr>
                                            <p:cTn id="35" dur="1" fill="hold">
                                              <p:stCondLst>
                                                <p:cond delay="0"/>
                                              </p:stCondLst>
                                            </p:cTn>
                                            <p:tgtEl>
                                              <p:spTgt spid="86"/>
                                            </p:tgtEl>
                                            <p:attrNameLst>
                                              <p:attrName>style.visibility</p:attrName>
                                            </p:attrNameLst>
                                          </p:cBhvr>
                                          <p:to>
                                            <p:strVal val="visible"/>
                                          </p:to>
                                        </p:set>
                                        <p:anim calcmode="lin" valueType="num" p14:bounceEnd="44000">
                                          <p:cBhvr additive="base">
                                            <p:cTn id="36" dur="500" fill="hold"/>
                                            <p:tgtEl>
                                              <p:spTgt spid="86"/>
                                            </p:tgtEl>
                                            <p:attrNameLst>
                                              <p:attrName>ppt_x</p:attrName>
                                            </p:attrNameLst>
                                          </p:cBhvr>
                                          <p:tavLst>
                                            <p:tav tm="0">
                                              <p:val>
                                                <p:strVal val="#ppt_x"/>
                                              </p:val>
                                            </p:tav>
                                            <p:tav tm="100000">
                                              <p:val>
                                                <p:strVal val="#ppt_x"/>
                                              </p:val>
                                            </p:tav>
                                          </p:tavLst>
                                        </p:anim>
                                        <p:anim calcmode="lin" valueType="num" p14:bounceEnd="44000">
                                          <p:cBhvr additive="base">
                                            <p:cTn id="37" dur="500" fill="hold"/>
                                            <p:tgtEl>
                                              <p:spTgt spid="86"/>
                                            </p:tgtEl>
                                            <p:attrNameLst>
                                              <p:attrName>ppt_y</p:attrName>
                                            </p:attrNameLst>
                                          </p:cBhvr>
                                          <p:tavLst>
                                            <p:tav tm="0">
                                              <p:val>
                                                <p:strVal val="1+#ppt_h/2"/>
                                              </p:val>
                                            </p:tav>
                                            <p:tav tm="100000">
                                              <p:val>
                                                <p:strVal val="#ppt_y"/>
                                              </p:val>
                                            </p:tav>
                                          </p:tavLst>
                                        </p:anim>
                                      </p:childTnLst>
                                    </p:cTn>
                                  </p:par>
                                  <p:par>
                                    <p:cTn id="38" presetID="31" presetClass="entr" presetSubtype="0" fill="hold" grpId="0" nodeType="withEffect">
                                      <p:stCondLst>
                                        <p:cond delay="400"/>
                                      </p:stCondLst>
                                      <p:childTnLst>
                                        <p:set>
                                          <p:cBhvr>
                                            <p:cTn id="39" dur="1" fill="hold">
                                              <p:stCondLst>
                                                <p:cond delay="0"/>
                                              </p:stCondLst>
                                            </p:cTn>
                                            <p:tgtEl>
                                              <p:spTgt spid="87"/>
                                            </p:tgtEl>
                                            <p:attrNameLst>
                                              <p:attrName>style.visibility</p:attrName>
                                            </p:attrNameLst>
                                          </p:cBhvr>
                                          <p:to>
                                            <p:strVal val="visible"/>
                                          </p:to>
                                        </p:set>
                                        <p:anim calcmode="lin" valueType="num">
                                          <p:cBhvr>
                                            <p:cTn id="40" dur="500" fill="hold"/>
                                            <p:tgtEl>
                                              <p:spTgt spid="87"/>
                                            </p:tgtEl>
                                            <p:attrNameLst>
                                              <p:attrName>ppt_w</p:attrName>
                                            </p:attrNameLst>
                                          </p:cBhvr>
                                          <p:tavLst>
                                            <p:tav tm="0">
                                              <p:val>
                                                <p:fltVal val="0"/>
                                              </p:val>
                                            </p:tav>
                                            <p:tav tm="100000">
                                              <p:val>
                                                <p:strVal val="#ppt_w"/>
                                              </p:val>
                                            </p:tav>
                                          </p:tavLst>
                                        </p:anim>
                                        <p:anim calcmode="lin" valueType="num">
                                          <p:cBhvr>
                                            <p:cTn id="41" dur="500" fill="hold"/>
                                            <p:tgtEl>
                                              <p:spTgt spid="87"/>
                                            </p:tgtEl>
                                            <p:attrNameLst>
                                              <p:attrName>ppt_h</p:attrName>
                                            </p:attrNameLst>
                                          </p:cBhvr>
                                          <p:tavLst>
                                            <p:tav tm="0">
                                              <p:val>
                                                <p:fltVal val="0"/>
                                              </p:val>
                                            </p:tav>
                                            <p:tav tm="100000">
                                              <p:val>
                                                <p:strVal val="#ppt_h"/>
                                              </p:val>
                                            </p:tav>
                                          </p:tavLst>
                                        </p:anim>
                                        <p:anim calcmode="lin" valueType="num">
                                          <p:cBhvr>
                                            <p:cTn id="42" dur="500" fill="hold"/>
                                            <p:tgtEl>
                                              <p:spTgt spid="87"/>
                                            </p:tgtEl>
                                            <p:attrNameLst>
                                              <p:attrName>style.rotation</p:attrName>
                                            </p:attrNameLst>
                                          </p:cBhvr>
                                          <p:tavLst>
                                            <p:tav tm="0">
                                              <p:val>
                                                <p:fltVal val="90"/>
                                              </p:val>
                                            </p:tav>
                                            <p:tav tm="100000">
                                              <p:val>
                                                <p:fltVal val="0"/>
                                              </p:val>
                                            </p:tav>
                                          </p:tavLst>
                                        </p:anim>
                                        <p:animEffect transition="in" filter="fade">
                                          <p:cBhvr>
                                            <p:cTn id="43" dur="500"/>
                                            <p:tgtEl>
                                              <p:spTgt spid="87"/>
                                            </p:tgtEl>
                                          </p:cBhvr>
                                        </p:animEffect>
                                      </p:childTnLst>
                                    </p:cTn>
                                  </p:par>
                                  <p:par>
                                    <p:cTn id="44" presetID="31" presetClass="entr" presetSubtype="0" fill="hold" grpId="0" nodeType="withEffect">
                                      <p:stCondLst>
                                        <p:cond delay="500"/>
                                      </p:stCondLst>
                                      <p:childTnLst>
                                        <p:set>
                                          <p:cBhvr>
                                            <p:cTn id="45" dur="1" fill="hold">
                                              <p:stCondLst>
                                                <p:cond delay="0"/>
                                              </p:stCondLst>
                                            </p:cTn>
                                            <p:tgtEl>
                                              <p:spTgt spid="88"/>
                                            </p:tgtEl>
                                            <p:attrNameLst>
                                              <p:attrName>style.visibility</p:attrName>
                                            </p:attrNameLst>
                                          </p:cBhvr>
                                          <p:to>
                                            <p:strVal val="visible"/>
                                          </p:to>
                                        </p:set>
                                        <p:anim calcmode="lin" valueType="num">
                                          <p:cBhvr>
                                            <p:cTn id="46" dur="500" fill="hold"/>
                                            <p:tgtEl>
                                              <p:spTgt spid="88"/>
                                            </p:tgtEl>
                                            <p:attrNameLst>
                                              <p:attrName>ppt_w</p:attrName>
                                            </p:attrNameLst>
                                          </p:cBhvr>
                                          <p:tavLst>
                                            <p:tav tm="0">
                                              <p:val>
                                                <p:fltVal val="0"/>
                                              </p:val>
                                            </p:tav>
                                            <p:tav tm="100000">
                                              <p:val>
                                                <p:strVal val="#ppt_w"/>
                                              </p:val>
                                            </p:tav>
                                          </p:tavLst>
                                        </p:anim>
                                        <p:anim calcmode="lin" valueType="num">
                                          <p:cBhvr>
                                            <p:cTn id="47" dur="500" fill="hold"/>
                                            <p:tgtEl>
                                              <p:spTgt spid="88"/>
                                            </p:tgtEl>
                                            <p:attrNameLst>
                                              <p:attrName>ppt_h</p:attrName>
                                            </p:attrNameLst>
                                          </p:cBhvr>
                                          <p:tavLst>
                                            <p:tav tm="0">
                                              <p:val>
                                                <p:fltVal val="0"/>
                                              </p:val>
                                            </p:tav>
                                            <p:tav tm="100000">
                                              <p:val>
                                                <p:strVal val="#ppt_h"/>
                                              </p:val>
                                            </p:tav>
                                          </p:tavLst>
                                        </p:anim>
                                        <p:anim calcmode="lin" valueType="num">
                                          <p:cBhvr>
                                            <p:cTn id="48" dur="500" fill="hold"/>
                                            <p:tgtEl>
                                              <p:spTgt spid="88"/>
                                            </p:tgtEl>
                                            <p:attrNameLst>
                                              <p:attrName>style.rotation</p:attrName>
                                            </p:attrNameLst>
                                          </p:cBhvr>
                                          <p:tavLst>
                                            <p:tav tm="0">
                                              <p:val>
                                                <p:fltVal val="90"/>
                                              </p:val>
                                            </p:tav>
                                            <p:tav tm="100000">
                                              <p:val>
                                                <p:fltVal val="0"/>
                                              </p:val>
                                            </p:tav>
                                          </p:tavLst>
                                        </p:anim>
                                        <p:animEffect transition="in" filter="fade">
                                          <p:cBhvr>
                                            <p:cTn id="49" dur="500"/>
                                            <p:tgtEl>
                                              <p:spTgt spid="88"/>
                                            </p:tgtEl>
                                          </p:cBhvr>
                                        </p:animEffect>
                                      </p:childTnLst>
                                    </p:cTn>
                                  </p:par>
                                  <p:par>
                                    <p:cTn id="50" presetID="31" presetClass="entr" presetSubtype="0" fill="hold" grpId="0" nodeType="withEffect">
                                      <p:stCondLst>
                                        <p:cond delay="600"/>
                                      </p:stCondLst>
                                      <p:childTnLst>
                                        <p:set>
                                          <p:cBhvr>
                                            <p:cTn id="51" dur="1" fill="hold">
                                              <p:stCondLst>
                                                <p:cond delay="0"/>
                                              </p:stCondLst>
                                            </p:cTn>
                                            <p:tgtEl>
                                              <p:spTgt spid="90"/>
                                            </p:tgtEl>
                                            <p:attrNameLst>
                                              <p:attrName>style.visibility</p:attrName>
                                            </p:attrNameLst>
                                          </p:cBhvr>
                                          <p:to>
                                            <p:strVal val="visible"/>
                                          </p:to>
                                        </p:set>
                                        <p:anim calcmode="lin" valueType="num">
                                          <p:cBhvr>
                                            <p:cTn id="52" dur="500" fill="hold"/>
                                            <p:tgtEl>
                                              <p:spTgt spid="90"/>
                                            </p:tgtEl>
                                            <p:attrNameLst>
                                              <p:attrName>ppt_w</p:attrName>
                                            </p:attrNameLst>
                                          </p:cBhvr>
                                          <p:tavLst>
                                            <p:tav tm="0">
                                              <p:val>
                                                <p:fltVal val="0"/>
                                              </p:val>
                                            </p:tav>
                                            <p:tav tm="100000">
                                              <p:val>
                                                <p:strVal val="#ppt_w"/>
                                              </p:val>
                                            </p:tav>
                                          </p:tavLst>
                                        </p:anim>
                                        <p:anim calcmode="lin" valueType="num">
                                          <p:cBhvr>
                                            <p:cTn id="53" dur="500" fill="hold"/>
                                            <p:tgtEl>
                                              <p:spTgt spid="90"/>
                                            </p:tgtEl>
                                            <p:attrNameLst>
                                              <p:attrName>ppt_h</p:attrName>
                                            </p:attrNameLst>
                                          </p:cBhvr>
                                          <p:tavLst>
                                            <p:tav tm="0">
                                              <p:val>
                                                <p:fltVal val="0"/>
                                              </p:val>
                                            </p:tav>
                                            <p:tav tm="100000">
                                              <p:val>
                                                <p:strVal val="#ppt_h"/>
                                              </p:val>
                                            </p:tav>
                                          </p:tavLst>
                                        </p:anim>
                                        <p:anim calcmode="lin" valueType="num">
                                          <p:cBhvr>
                                            <p:cTn id="54" dur="500" fill="hold"/>
                                            <p:tgtEl>
                                              <p:spTgt spid="90"/>
                                            </p:tgtEl>
                                            <p:attrNameLst>
                                              <p:attrName>style.rotation</p:attrName>
                                            </p:attrNameLst>
                                          </p:cBhvr>
                                          <p:tavLst>
                                            <p:tav tm="0">
                                              <p:val>
                                                <p:fltVal val="90"/>
                                              </p:val>
                                            </p:tav>
                                            <p:tav tm="100000">
                                              <p:val>
                                                <p:fltVal val="0"/>
                                              </p:val>
                                            </p:tav>
                                          </p:tavLst>
                                        </p:anim>
                                        <p:animEffect transition="in" filter="fade">
                                          <p:cBhvr>
                                            <p:cTn id="55" dur="500"/>
                                            <p:tgtEl>
                                              <p:spTgt spid="90"/>
                                            </p:tgtEl>
                                          </p:cBhvr>
                                        </p:animEffect>
                                      </p:childTnLst>
                                    </p:cTn>
                                  </p:par>
                                  <p:par>
                                    <p:cTn id="56" presetID="31" presetClass="entr" presetSubtype="0" fill="hold" grpId="0" nodeType="withEffect">
                                      <p:stCondLst>
                                        <p:cond delay="700"/>
                                      </p:stCondLst>
                                      <p:childTnLst>
                                        <p:set>
                                          <p:cBhvr>
                                            <p:cTn id="57" dur="1" fill="hold">
                                              <p:stCondLst>
                                                <p:cond delay="0"/>
                                              </p:stCondLst>
                                            </p:cTn>
                                            <p:tgtEl>
                                              <p:spTgt spid="89"/>
                                            </p:tgtEl>
                                            <p:attrNameLst>
                                              <p:attrName>style.visibility</p:attrName>
                                            </p:attrNameLst>
                                          </p:cBhvr>
                                          <p:to>
                                            <p:strVal val="visible"/>
                                          </p:to>
                                        </p:set>
                                        <p:anim calcmode="lin" valueType="num">
                                          <p:cBhvr>
                                            <p:cTn id="58" dur="500" fill="hold"/>
                                            <p:tgtEl>
                                              <p:spTgt spid="89"/>
                                            </p:tgtEl>
                                            <p:attrNameLst>
                                              <p:attrName>ppt_w</p:attrName>
                                            </p:attrNameLst>
                                          </p:cBhvr>
                                          <p:tavLst>
                                            <p:tav tm="0">
                                              <p:val>
                                                <p:fltVal val="0"/>
                                              </p:val>
                                            </p:tav>
                                            <p:tav tm="100000">
                                              <p:val>
                                                <p:strVal val="#ppt_w"/>
                                              </p:val>
                                            </p:tav>
                                          </p:tavLst>
                                        </p:anim>
                                        <p:anim calcmode="lin" valueType="num">
                                          <p:cBhvr>
                                            <p:cTn id="59" dur="500" fill="hold"/>
                                            <p:tgtEl>
                                              <p:spTgt spid="89"/>
                                            </p:tgtEl>
                                            <p:attrNameLst>
                                              <p:attrName>ppt_h</p:attrName>
                                            </p:attrNameLst>
                                          </p:cBhvr>
                                          <p:tavLst>
                                            <p:tav tm="0">
                                              <p:val>
                                                <p:fltVal val="0"/>
                                              </p:val>
                                            </p:tav>
                                            <p:tav tm="100000">
                                              <p:val>
                                                <p:strVal val="#ppt_h"/>
                                              </p:val>
                                            </p:tav>
                                          </p:tavLst>
                                        </p:anim>
                                        <p:anim calcmode="lin" valueType="num">
                                          <p:cBhvr>
                                            <p:cTn id="60" dur="500" fill="hold"/>
                                            <p:tgtEl>
                                              <p:spTgt spid="89"/>
                                            </p:tgtEl>
                                            <p:attrNameLst>
                                              <p:attrName>style.rotation</p:attrName>
                                            </p:attrNameLst>
                                          </p:cBhvr>
                                          <p:tavLst>
                                            <p:tav tm="0">
                                              <p:val>
                                                <p:fltVal val="90"/>
                                              </p:val>
                                            </p:tav>
                                            <p:tav tm="100000">
                                              <p:val>
                                                <p:fltVal val="0"/>
                                              </p:val>
                                            </p:tav>
                                          </p:tavLst>
                                        </p:anim>
                                        <p:animEffect transition="in" filter="fade">
                                          <p:cBhvr>
                                            <p:cTn id="61" dur="500"/>
                                            <p:tgtEl>
                                              <p:spTgt spid="89"/>
                                            </p:tgtEl>
                                          </p:cBhvr>
                                        </p:animEffect>
                                      </p:childTnLst>
                                    </p:cTn>
                                  </p:par>
                                </p:childTnLst>
                              </p:cTn>
                            </p:par>
                            <p:par>
                              <p:cTn id="62" fill="hold">
                                <p:stCondLst>
                                  <p:cond delay="2000"/>
                                </p:stCondLst>
                                <p:childTnLst>
                                  <p:par>
                                    <p:cTn id="63" presetID="22" presetClass="entr" presetSubtype="2" fill="hold" grpId="0" nodeType="after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wipe(right)">
                                          <p:cBhvr>
                                            <p:cTn id="65" dur="500"/>
                                            <p:tgtEl>
                                              <p:spTgt spid="58"/>
                                            </p:tgtEl>
                                          </p:cBhvr>
                                        </p:animEffect>
                                      </p:childTnLst>
                                    </p:cTn>
                                  </p:par>
                                  <p:par>
                                    <p:cTn id="66" presetID="22" presetClass="entr" presetSubtype="2" fill="hold" grpId="0" nodeType="withEffect">
                                      <p:stCondLst>
                                        <p:cond delay="200"/>
                                      </p:stCondLst>
                                      <p:childTnLst>
                                        <p:set>
                                          <p:cBhvr>
                                            <p:cTn id="67" dur="1" fill="hold">
                                              <p:stCondLst>
                                                <p:cond delay="0"/>
                                              </p:stCondLst>
                                            </p:cTn>
                                            <p:tgtEl>
                                              <p:spTgt spid="59"/>
                                            </p:tgtEl>
                                            <p:attrNameLst>
                                              <p:attrName>style.visibility</p:attrName>
                                            </p:attrNameLst>
                                          </p:cBhvr>
                                          <p:to>
                                            <p:strVal val="visible"/>
                                          </p:to>
                                        </p:set>
                                        <p:animEffect transition="in" filter="wipe(right)">
                                          <p:cBhvr>
                                            <p:cTn id="68" dur="500"/>
                                            <p:tgtEl>
                                              <p:spTgt spid="59"/>
                                            </p:tgtEl>
                                          </p:cBhvr>
                                        </p:animEffect>
                                      </p:childTnLst>
                                    </p:cTn>
                                  </p:par>
                                  <p:par>
                                    <p:cTn id="69" presetID="22" presetClass="entr" presetSubtype="2" fill="hold" grpId="0" nodeType="withEffect">
                                      <p:stCondLst>
                                        <p:cond delay="400"/>
                                      </p:stCondLst>
                                      <p:childTnLst>
                                        <p:set>
                                          <p:cBhvr>
                                            <p:cTn id="70" dur="1" fill="hold">
                                              <p:stCondLst>
                                                <p:cond delay="0"/>
                                              </p:stCondLst>
                                            </p:cTn>
                                            <p:tgtEl>
                                              <p:spTgt spid="60"/>
                                            </p:tgtEl>
                                            <p:attrNameLst>
                                              <p:attrName>style.visibility</p:attrName>
                                            </p:attrNameLst>
                                          </p:cBhvr>
                                          <p:to>
                                            <p:strVal val="visible"/>
                                          </p:to>
                                        </p:set>
                                        <p:animEffect transition="in" filter="wipe(right)">
                                          <p:cBhvr>
                                            <p:cTn id="71" dur="500"/>
                                            <p:tgtEl>
                                              <p:spTgt spid="60"/>
                                            </p:tgtEl>
                                          </p:cBhvr>
                                        </p:animEffect>
                                      </p:childTnLst>
                                    </p:cTn>
                                  </p:par>
                                  <p:par>
                                    <p:cTn id="72" presetID="22" presetClass="entr" presetSubtype="2" fill="hold" grpId="0" nodeType="withEffect">
                                      <p:stCondLst>
                                        <p:cond delay="600"/>
                                      </p:stCondLst>
                                      <p:childTnLst>
                                        <p:set>
                                          <p:cBhvr>
                                            <p:cTn id="73" dur="1" fill="hold">
                                              <p:stCondLst>
                                                <p:cond delay="0"/>
                                              </p:stCondLst>
                                            </p:cTn>
                                            <p:tgtEl>
                                              <p:spTgt spid="61"/>
                                            </p:tgtEl>
                                            <p:attrNameLst>
                                              <p:attrName>style.visibility</p:attrName>
                                            </p:attrNameLst>
                                          </p:cBhvr>
                                          <p:to>
                                            <p:strVal val="visible"/>
                                          </p:to>
                                        </p:set>
                                        <p:animEffect transition="in" filter="wipe(right)">
                                          <p:cBhvr>
                                            <p:cTn id="7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83" grpId="0" animBg="1"/>
          <p:bldP spid="84" grpId="0" animBg="1"/>
          <p:bldP spid="85" grpId="0" animBg="1"/>
          <p:bldP spid="86" grpId="0" animBg="1"/>
          <p:bldP spid="87" grpId="0" animBg="1"/>
          <p:bldP spid="88" grpId="0" animBg="1"/>
          <p:bldP spid="89" grpId="0" animBg="1"/>
          <p:bldP spid="9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0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ppt_x"/>
                                              </p:val>
                                            </p:tav>
                                            <p:tav tm="100000">
                                              <p:val>
                                                <p:strVal val="#ppt_x"/>
                                              </p:val>
                                            </p:tav>
                                          </p:tavLst>
                                        </p:anim>
                                        <p:anim calcmode="lin" valueType="num">
                                          <p:cBhvr additive="base">
                                            <p:cTn id="12" dur="500" fill="hold"/>
                                            <p:tgtEl>
                                              <p:spTgt spid="6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00"/>
                                      </p:stCondLst>
                                      <p:childTnLst>
                                        <p:set>
                                          <p:cBhvr>
                                            <p:cTn id="14" dur="1" fill="hold">
                                              <p:stCondLst>
                                                <p:cond delay="0"/>
                                              </p:stCondLst>
                                            </p:cTn>
                                            <p:tgtEl>
                                              <p:spTgt spid="73"/>
                                            </p:tgtEl>
                                            <p:attrNameLst>
                                              <p:attrName>style.visibility</p:attrName>
                                            </p:attrNameLst>
                                          </p:cBhvr>
                                          <p:to>
                                            <p:strVal val="visible"/>
                                          </p:to>
                                        </p:set>
                                        <p:anim calcmode="lin" valueType="num">
                                          <p:cBhvr additive="base">
                                            <p:cTn id="15" dur="500" fill="hold"/>
                                            <p:tgtEl>
                                              <p:spTgt spid="73"/>
                                            </p:tgtEl>
                                            <p:attrNameLst>
                                              <p:attrName>ppt_x</p:attrName>
                                            </p:attrNameLst>
                                          </p:cBhvr>
                                          <p:tavLst>
                                            <p:tav tm="0">
                                              <p:val>
                                                <p:strVal val="#ppt_x"/>
                                              </p:val>
                                            </p:tav>
                                            <p:tav tm="100000">
                                              <p:val>
                                                <p:strVal val="#ppt_x"/>
                                              </p:val>
                                            </p:tav>
                                          </p:tavLst>
                                        </p:anim>
                                        <p:anim calcmode="lin" valueType="num">
                                          <p:cBhvr additive="base">
                                            <p:cTn id="16" dur="500" fill="hold"/>
                                            <p:tgtEl>
                                              <p:spTgt spid="7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300"/>
                                      </p:stCondLst>
                                      <p:childTnLst>
                                        <p:set>
                                          <p:cBhvr>
                                            <p:cTn id="18" dur="1" fill="hold">
                                              <p:stCondLst>
                                                <p:cond delay="0"/>
                                              </p:stCondLst>
                                            </p:cTn>
                                            <p:tgtEl>
                                              <p:spTgt spid="78"/>
                                            </p:tgtEl>
                                            <p:attrNameLst>
                                              <p:attrName>style.visibility</p:attrName>
                                            </p:attrNameLst>
                                          </p:cBhvr>
                                          <p:to>
                                            <p:strVal val="visible"/>
                                          </p:to>
                                        </p:set>
                                        <p:anim calcmode="lin" valueType="num">
                                          <p:cBhvr additive="base">
                                            <p:cTn id="19" dur="500" fill="hold"/>
                                            <p:tgtEl>
                                              <p:spTgt spid="78"/>
                                            </p:tgtEl>
                                            <p:attrNameLst>
                                              <p:attrName>ppt_x</p:attrName>
                                            </p:attrNameLst>
                                          </p:cBhvr>
                                          <p:tavLst>
                                            <p:tav tm="0">
                                              <p:val>
                                                <p:strVal val="#ppt_x"/>
                                              </p:val>
                                            </p:tav>
                                            <p:tav tm="100000">
                                              <p:val>
                                                <p:strVal val="#ppt_x"/>
                                              </p:val>
                                            </p:tav>
                                          </p:tavLst>
                                        </p:anim>
                                        <p:anim calcmode="lin" valueType="num">
                                          <p:cBhvr additive="base">
                                            <p:cTn id="20" dur="500" fill="hold"/>
                                            <p:tgtEl>
                                              <p:spTgt spid="78"/>
                                            </p:tgtEl>
                                            <p:attrNameLst>
                                              <p:attrName>ppt_y</p:attrName>
                                            </p:attrNameLst>
                                          </p:cBhvr>
                                          <p:tavLst>
                                            <p:tav tm="0">
                                              <p:val>
                                                <p:strVal val="1+#ppt_h/2"/>
                                              </p:val>
                                            </p:tav>
                                            <p:tav tm="100000">
                                              <p:val>
                                                <p:strVal val="#ppt_y"/>
                                              </p:val>
                                            </p:tav>
                                          </p:tavLst>
                                        </p:anim>
                                      </p:childTnLst>
                                    </p:cTn>
                                  </p:par>
                                </p:childTnLst>
                              </p:cTn>
                            </p:par>
                            <p:par>
                              <p:cTn id="21" fill="hold">
                                <p:stCondLst>
                                  <p:cond delay="800"/>
                                </p:stCondLst>
                                <p:childTnLst>
                                  <p:par>
                                    <p:cTn id="22" presetID="2" presetClass="entr" presetSubtype="4" fill="hold" grpId="0" nodeType="afterEffect">
                                      <p:stCondLst>
                                        <p:cond delay="0"/>
                                      </p:stCondLst>
                                      <p:childTnLst>
                                        <p:set>
                                          <p:cBhvr>
                                            <p:cTn id="23" dur="1" fill="hold">
                                              <p:stCondLst>
                                                <p:cond delay="0"/>
                                              </p:stCondLst>
                                            </p:cTn>
                                            <p:tgtEl>
                                              <p:spTgt spid="83"/>
                                            </p:tgtEl>
                                            <p:attrNameLst>
                                              <p:attrName>style.visibility</p:attrName>
                                            </p:attrNameLst>
                                          </p:cBhvr>
                                          <p:to>
                                            <p:strVal val="visible"/>
                                          </p:to>
                                        </p:set>
                                        <p:anim calcmode="lin" valueType="num">
                                          <p:cBhvr additive="base">
                                            <p:cTn id="24" dur="500" fill="hold"/>
                                            <p:tgtEl>
                                              <p:spTgt spid="83"/>
                                            </p:tgtEl>
                                            <p:attrNameLst>
                                              <p:attrName>ppt_x</p:attrName>
                                            </p:attrNameLst>
                                          </p:cBhvr>
                                          <p:tavLst>
                                            <p:tav tm="0">
                                              <p:val>
                                                <p:strVal val="#ppt_x"/>
                                              </p:val>
                                            </p:tav>
                                            <p:tav tm="100000">
                                              <p:val>
                                                <p:strVal val="#ppt_x"/>
                                              </p:val>
                                            </p:tav>
                                          </p:tavLst>
                                        </p:anim>
                                        <p:anim calcmode="lin" valueType="num">
                                          <p:cBhvr additive="base">
                                            <p:cTn id="25" dur="500" fill="hold"/>
                                            <p:tgtEl>
                                              <p:spTgt spid="8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100"/>
                                      </p:stCondLst>
                                      <p:childTnLst>
                                        <p:set>
                                          <p:cBhvr>
                                            <p:cTn id="27" dur="1" fill="hold">
                                              <p:stCondLst>
                                                <p:cond delay="0"/>
                                              </p:stCondLst>
                                            </p:cTn>
                                            <p:tgtEl>
                                              <p:spTgt spid="84"/>
                                            </p:tgtEl>
                                            <p:attrNameLst>
                                              <p:attrName>style.visibility</p:attrName>
                                            </p:attrNameLst>
                                          </p:cBhvr>
                                          <p:to>
                                            <p:strVal val="visible"/>
                                          </p:to>
                                        </p:set>
                                        <p:anim calcmode="lin" valueType="num">
                                          <p:cBhvr additive="base">
                                            <p:cTn id="28" dur="500" fill="hold"/>
                                            <p:tgtEl>
                                              <p:spTgt spid="84"/>
                                            </p:tgtEl>
                                            <p:attrNameLst>
                                              <p:attrName>ppt_x</p:attrName>
                                            </p:attrNameLst>
                                          </p:cBhvr>
                                          <p:tavLst>
                                            <p:tav tm="0">
                                              <p:val>
                                                <p:strVal val="#ppt_x"/>
                                              </p:val>
                                            </p:tav>
                                            <p:tav tm="100000">
                                              <p:val>
                                                <p:strVal val="#ppt_x"/>
                                              </p:val>
                                            </p:tav>
                                          </p:tavLst>
                                        </p:anim>
                                        <p:anim calcmode="lin" valueType="num">
                                          <p:cBhvr additive="base">
                                            <p:cTn id="29" dur="500" fill="hold"/>
                                            <p:tgtEl>
                                              <p:spTgt spid="8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20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ppt_x"/>
                                              </p:val>
                                            </p:tav>
                                            <p:tav tm="100000">
                                              <p:val>
                                                <p:strVal val="#ppt_x"/>
                                              </p:val>
                                            </p:tav>
                                          </p:tavLst>
                                        </p:anim>
                                        <p:anim calcmode="lin" valueType="num">
                                          <p:cBhvr additive="base">
                                            <p:cTn id="33" dur="500" fill="hold"/>
                                            <p:tgtEl>
                                              <p:spTgt spid="8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300"/>
                                      </p:stCondLst>
                                      <p:childTnLst>
                                        <p:set>
                                          <p:cBhvr>
                                            <p:cTn id="35" dur="1" fill="hold">
                                              <p:stCondLst>
                                                <p:cond delay="0"/>
                                              </p:stCondLst>
                                            </p:cTn>
                                            <p:tgtEl>
                                              <p:spTgt spid="86"/>
                                            </p:tgtEl>
                                            <p:attrNameLst>
                                              <p:attrName>style.visibility</p:attrName>
                                            </p:attrNameLst>
                                          </p:cBhvr>
                                          <p:to>
                                            <p:strVal val="visible"/>
                                          </p:to>
                                        </p:set>
                                        <p:anim calcmode="lin" valueType="num">
                                          <p:cBhvr additive="base">
                                            <p:cTn id="36" dur="500" fill="hold"/>
                                            <p:tgtEl>
                                              <p:spTgt spid="86"/>
                                            </p:tgtEl>
                                            <p:attrNameLst>
                                              <p:attrName>ppt_x</p:attrName>
                                            </p:attrNameLst>
                                          </p:cBhvr>
                                          <p:tavLst>
                                            <p:tav tm="0">
                                              <p:val>
                                                <p:strVal val="#ppt_x"/>
                                              </p:val>
                                            </p:tav>
                                            <p:tav tm="100000">
                                              <p:val>
                                                <p:strVal val="#ppt_x"/>
                                              </p:val>
                                            </p:tav>
                                          </p:tavLst>
                                        </p:anim>
                                        <p:anim calcmode="lin" valueType="num">
                                          <p:cBhvr additive="base">
                                            <p:cTn id="37" dur="500" fill="hold"/>
                                            <p:tgtEl>
                                              <p:spTgt spid="86"/>
                                            </p:tgtEl>
                                            <p:attrNameLst>
                                              <p:attrName>ppt_y</p:attrName>
                                            </p:attrNameLst>
                                          </p:cBhvr>
                                          <p:tavLst>
                                            <p:tav tm="0">
                                              <p:val>
                                                <p:strVal val="1+#ppt_h/2"/>
                                              </p:val>
                                            </p:tav>
                                            <p:tav tm="100000">
                                              <p:val>
                                                <p:strVal val="#ppt_y"/>
                                              </p:val>
                                            </p:tav>
                                          </p:tavLst>
                                        </p:anim>
                                      </p:childTnLst>
                                    </p:cTn>
                                  </p:par>
                                  <p:par>
                                    <p:cTn id="38" presetID="31" presetClass="entr" presetSubtype="0" fill="hold" grpId="0" nodeType="withEffect">
                                      <p:stCondLst>
                                        <p:cond delay="400"/>
                                      </p:stCondLst>
                                      <p:childTnLst>
                                        <p:set>
                                          <p:cBhvr>
                                            <p:cTn id="39" dur="1" fill="hold">
                                              <p:stCondLst>
                                                <p:cond delay="0"/>
                                              </p:stCondLst>
                                            </p:cTn>
                                            <p:tgtEl>
                                              <p:spTgt spid="87"/>
                                            </p:tgtEl>
                                            <p:attrNameLst>
                                              <p:attrName>style.visibility</p:attrName>
                                            </p:attrNameLst>
                                          </p:cBhvr>
                                          <p:to>
                                            <p:strVal val="visible"/>
                                          </p:to>
                                        </p:set>
                                        <p:anim calcmode="lin" valueType="num">
                                          <p:cBhvr>
                                            <p:cTn id="40" dur="500" fill="hold"/>
                                            <p:tgtEl>
                                              <p:spTgt spid="87"/>
                                            </p:tgtEl>
                                            <p:attrNameLst>
                                              <p:attrName>ppt_w</p:attrName>
                                            </p:attrNameLst>
                                          </p:cBhvr>
                                          <p:tavLst>
                                            <p:tav tm="0">
                                              <p:val>
                                                <p:fltVal val="0"/>
                                              </p:val>
                                            </p:tav>
                                            <p:tav tm="100000">
                                              <p:val>
                                                <p:strVal val="#ppt_w"/>
                                              </p:val>
                                            </p:tav>
                                          </p:tavLst>
                                        </p:anim>
                                        <p:anim calcmode="lin" valueType="num">
                                          <p:cBhvr>
                                            <p:cTn id="41" dur="500" fill="hold"/>
                                            <p:tgtEl>
                                              <p:spTgt spid="87"/>
                                            </p:tgtEl>
                                            <p:attrNameLst>
                                              <p:attrName>ppt_h</p:attrName>
                                            </p:attrNameLst>
                                          </p:cBhvr>
                                          <p:tavLst>
                                            <p:tav tm="0">
                                              <p:val>
                                                <p:fltVal val="0"/>
                                              </p:val>
                                            </p:tav>
                                            <p:tav tm="100000">
                                              <p:val>
                                                <p:strVal val="#ppt_h"/>
                                              </p:val>
                                            </p:tav>
                                          </p:tavLst>
                                        </p:anim>
                                        <p:anim calcmode="lin" valueType="num">
                                          <p:cBhvr>
                                            <p:cTn id="42" dur="500" fill="hold"/>
                                            <p:tgtEl>
                                              <p:spTgt spid="87"/>
                                            </p:tgtEl>
                                            <p:attrNameLst>
                                              <p:attrName>style.rotation</p:attrName>
                                            </p:attrNameLst>
                                          </p:cBhvr>
                                          <p:tavLst>
                                            <p:tav tm="0">
                                              <p:val>
                                                <p:fltVal val="90"/>
                                              </p:val>
                                            </p:tav>
                                            <p:tav tm="100000">
                                              <p:val>
                                                <p:fltVal val="0"/>
                                              </p:val>
                                            </p:tav>
                                          </p:tavLst>
                                        </p:anim>
                                        <p:animEffect transition="in" filter="fade">
                                          <p:cBhvr>
                                            <p:cTn id="43" dur="500"/>
                                            <p:tgtEl>
                                              <p:spTgt spid="87"/>
                                            </p:tgtEl>
                                          </p:cBhvr>
                                        </p:animEffect>
                                      </p:childTnLst>
                                    </p:cTn>
                                  </p:par>
                                  <p:par>
                                    <p:cTn id="44" presetID="31" presetClass="entr" presetSubtype="0" fill="hold" grpId="0" nodeType="withEffect">
                                      <p:stCondLst>
                                        <p:cond delay="500"/>
                                      </p:stCondLst>
                                      <p:childTnLst>
                                        <p:set>
                                          <p:cBhvr>
                                            <p:cTn id="45" dur="1" fill="hold">
                                              <p:stCondLst>
                                                <p:cond delay="0"/>
                                              </p:stCondLst>
                                            </p:cTn>
                                            <p:tgtEl>
                                              <p:spTgt spid="88"/>
                                            </p:tgtEl>
                                            <p:attrNameLst>
                                              <p:attrName>style.visibility</p:attrName>
                                            </p:attrNameLst>
                                          </p:cBhvr>
                                          <p:to>
                                            <p:strVal val="visible"/>
                                          </p:to>
                                        </p:set>
                                        <p:anim calcmode="lin" valueType="num">
                                          <p:cBhvr>
                                            <p:cTn id="46" dur="500" fill="hold"/>
                                            <p:tgtEl>
                                              <p:spTgt spid="88"/>
                                            </p:tgtEl>
                                            <p:attrNameLst>
                                              <p:attrName>ppt_w</p:attrName>
                                            </p:attrNameLst>
                                          </p:cBhvr>
                                          <p:tavLst>
                                            <p:tav tm="0">
                                              <p:val>
                                                <p:fltVal val="0"/>
                                              </p:val>
                                            </p:tav>
                                            <p:tav tm="100000">
                                              <p:val>
                                                <p:strVal val="#ppt_w"/>
                                              </p:val>
                                            </p:tav>
                                          </p:tavLst>
                                        </p:anim>
                                        <p:anim calcmode="lin" valueType="num">
                                          <p:cBhvr>
                                            <p:cTn id="47" dur="500" fill="hold"/>
                                            <p:tgtEl>
                                              <p:spTgt spid="88"/>
                                            </p:tgtEl>
                                            <p:attrNameLst>
                                              <p:attrName>ppt_h</p:attrName>
                                            </p:attrNameLst>
                                          </p:cBhvr>
                                          <p:tavLst>
                                            <p:tav tm="0">
                                              <p:val>
                                                <p:fltVal val="0"/>
                                              </p:val>
                                            </p:tav>
                                            <p:tav tm="100000">
                                              <p:val>
                                                <p:strVal val="#ppt_h"/>
                                              </p:val>
                                            </p:tav>
                                          </p:tavLst>
                                        </p:anim>
                                        <p:anim calcmode="lin" valueType="num">
                                          <p:cBhvr>
                                            <p:cTn id="48" dur="500" fill="hold"/>
                                            <p:tgtEl>
                                              <p:spTgt spid="88"/>
                                            </p:tgtEl>
                                            <p:attrNameLst>
                                              <p:attrName>style.rotation</p:attrName>
                                            </p:attrNameLst>
                                          </p:cBhvr>
                                          <p:tavLst>
                                            <p:tav tm="0">
                                              <p:val>
                                                <p:fltVal val="90"/>
                                              </p:val>
                                            </p:tav>
                                            <p:tav tm="100000">
                                              <p:val>
                                                <p:fltVal val="0"/>
                                              </p:val>
                                            </p:tav>
                                          </p:tavLst>
                                        </p:anim>
                                        <p:animEffect transition="in" filter="fade">
                                          <p:cBhvr>
                                            <p:cTn id="49" dur="500"/>
                                            <p:tgtEl>
                                              <p:spTgt spid="88"/>
                                            </p:tgtEl>
                                          </p:cBhvr>
                                        </p:animEffect>
                                      </p:childTnLst>
                                    </p:cTn>
                                  </p:par>
                                  <p:par>
                                    <p:cTn id="50" presetID="31" presetClass="entr" presetSubtype="0" fill="hold" grpId="0" nodeType="withEffect">
                                      <p:stCondLst>
                                        <p:cond delay="600"/>
                                      </p:stCondLst>
                                      <p:childTnLst>
                                        <p:set>
                                          <p:cBhvr>
                                            <p:cTn id="51" dur="1" fill="hold">
                                              <p:stCondLst>
                                                <p:cond delay="0"/>
                                              </p:stCondLst>
                                            </p:cTn>
                                            <p:tgtEl>
                                              <p:spTgt spid="90"/>
                                            </p:tgtEl>
                                            <p:attrNameLst>
                                              <p:attrName>style.visibility</p:attrName>
                                            </p:attrNameLst>
                                          </p:cBhvr>
                                          <p:to>
                                            <p:strVal val="visible"/>
                                          </p:to>
                                        </p:set>
                                        <p:anim calcmode="lin" valueType="num">
                                          <p:cBhvr>
                                            <p:cTn id="52" dur="500" fill="hold"/>
                                            <p:tgtEl>
                                              <p:spTgt spid="90"/>
                                            </p:tgtEl>
                                            <p:attrNameLst>
                                              <p:attrName>ppt_w</p:attrName>
                                            </p:attrNameLst>
                                          </p:cBhvr>
                                          <p:tavLst>
                                            <p:tav tm="0">
                                              <p:val>
                                                <p:fltVal val="0"/>
                                              </p:val>
                                            </p:tav>
                                            <p:tav tm="100000">
                                              <p:val>
                                                <p:strVal val="#ppt_w"/>
                                              </p:val>
                                            </p:tav>
                                          </p:tavLst>
                                        </p:anim>
                                        <p:anim calcmode="lin" valueType="num">
                                          <p:cBhvr>
                                            <p:cTn id="53" dur="500" fill="hold"/>
                                            <p:tgtEl>
                                              <p:spTgt spid="90"/>
                                            </p:tgtEl>
                                            <p:attrNameLst>
                                              <p:attrName>ppt_h</p:attrName>
                                            </p:attrNameLst>
                                          </p:cBhvr>
                                          <p:tavLst>
                                            <p:tav tm="0">
                                              <p:val>
                                                <p:fltVal val="0"/>
                                              </p:val>
                                            </p:tav>
                                            <p:tav tm="100000">
                                              <p:val>
                                                <p:strVal val="#ppt_h"/>
                                              </p:val>
                                            </p:tav>
                                          </p:tavLst>
                                        </p:anim>
                                        <p:anim calcmode="lin" valueType="num">
                                          <p:cBhvr>
                                            <p:cTn id="54" dur="500" fill="hold"/>
                                            <p:tgtEl>
                                              <p:spTgt spid="90"/>
                                            </p:tgtEl>
                                            <p:attrNameLst>
                                              <p:attrName>style.rotation</p:attrName>
                                            </p:attrNameLst>
                                          </p:cBhvr>
                                          <p:tavLst>
                                            <p:tav tm="0">
                                              <p:val>
                                                <p:fltVal val="90"/>
                                              </p:val>
                                            </p:tav>
                                            <p:tav tm="100000">
                                              <p:val>
                                                <p:fltVal val="0"/>
                                              </p:val>
                                            </p:tav>
                                          </p:tavLst>
                                        </p:anim>
                                        <p:animEffect transition="in" filter="fade">
                                          <p:cBhvr>
                                            <p:cTn id="55" dur="500"/>
                                            <p:tgtEl>
                                              <p:spTgt spid="90"/>
                                            </p:tgtEl>
                                          </p:cBhvr>
                                        </p:animEffect>
                                      </p:childTnLst>
                                    </p:cTn>
                                  </p:par>
                                  <p:par>
                                    <p:cTn id="56" presetID="31" presetClass="entr" presetSubtype="0" fill="hold" grpId="0" nodeType="withEffect">
                                      <p:stCondLst>
                                        <p:cond delay="700"/>
                                      </p:stCondLst>
                                      <p:childTnLst>
                                        <p:set>
                                          <p:cBhvr>
                                            <p:cTn id="57" dur="1" fill="hold">
                                              <p:stCondLst>
                                                <p:cond delay="0"/>
                                              </p:stCondLst>
                                            </p:cTn>
                                            <p:tgtEl>
                                              <p:spTgt spid="89"/>
                                            </p:tgtEl>
                                            <p:attrNameLst>
                                              <p:attrName>style.visibility</p:attrName>
                                            </p:attrNameLst>
                                          </p:cBhvr>
                                          <p:to>
                                            <p:strVal val="visible"/>
                                          </p:to>
                                        </p:set>
                                        <p:anim calcmode="lin" valueType="num">
                                          <p:cBhvr>
                                            <p:cTn id="58" dur="500" fill="hold"/>
                                            <p:tgtEl>
                                              <p:spTgt spid="89"/>
                                            </p:tgtEl>
                                            <p:attrNameLst>
                                              <p:attrName>ppt_w</p:attrName>
                                            </p:attrNameLst>
                                          </p:cBhvr>
                                          <p:tavLst>
                                            <p:tav tm="0">
                                              <p:val>
                                                <p:fltVal val="0"/>
                                              </p:val>
                                            </p:tav>
                                            <p:tav tm="100000">
                                              <p:val>
                                                <p:strVal val="#ppt_w"/>
                                              </p:val>
                                            </p:tav>
                                          </p:tavLst>
                                        </p:anim>
                                        <p:anim calcmode="lin" valueType="num">
                                          <p:cBhvr>
                                            <p:cTn id="59" dur="500" fill="hold"/>
                                            <p:tgtEl>
                                              <p:spTgt spid="89"/>
                                            </p:tgtEl>
                                            <p:attrNameLst>
                                              <p:attrName>ppt_h</p:attrName>
                                            </p:attrNameLst>
                                          </p:cBhvr>
                                          <p:tavLst>
                                            <p:tav tm="0">
                                              <p:val>
                                                <p:fltVal val="0"/>
                                              </p:val>
                                            </p:tav>
                                            <p:tav tm="100000">
                                              <p:val>
                                                <p:strVal val="#ppt_h"/>
                                              </p:val>
                                            </p:tav>
                                          </p:tavLst>
                                        </p:anim>
                                        <p:anim calcmode="lin" valueType="num">
                                          <p:cBhvr>
                                            <p:cTn id="60" dur="500" fill="hold"/>
                                            <p:tgtEl>
                                              <p:spTgt spid="89"/>
                                            </p:tgtEl>
                                            <p:attrNameLst>
                                              <p:attrName>style.rotation</p:attrName>
                                            </p:attrNameLst>
                                          </p:cBhvr>
                                          <p:tavLst>
                                            <p:tav tm="0">
                                              <p:val>
                                                <p:fltVal val="90"/>
                                              </p:val>
                                            </p:tav>
                                            <p:tav tm="100000">
                                              <p:val>
                                                <p:fltVal val="0"/>
                                              </p:val>
                                            </p:tav>
                                          </p:tavLst>
                                        </p:anim>
                                        <p:animEffect transition="in" filter="fade">
                                          <p:cBhvr>
                                            <p:cTn id="61" dur="500"/>
                                            <p:tgtEl>
                                              <p:spTgt spid="89"/>
                                            </p:tgtEl>
                                          </p:cBhvr>
                                        </p:animEffect>
                                      </p:childTnLst>
                                    </p:cTn>
                                  </p:par>
                                </p:childTnLst>
                              </p:cTn>
                            </p:par>
                            <p:par>
                              <p:cTn id="62" fill="hold">
                                <p:stCondLst>
                                  <p:cond delay="2000"/>
                                </p:stCondLst>
                                <p:childTnLst>
                                  <p:par>
                                    <p:cTn id="63" presetID="22" presetClass="entr" presetSubtype="2" fill="hold" grpId="0" nodeType="after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wipe(right)">
                                          <p:cBhvr>
                                            <p:cTn id="65" dur="500"/>
                                            <p:tgtEl>
                                              <p:spTgt spid="58"/>
                                            </p:tgtEl>
                                          </p:cBhvr>
                                        </p:animEffect>
                                      </p:childTnLst>
                                    </p:cTn>
                                  </p:par>
                                  <p:par>
                                    <p:cTn id="66" presetID="22" presetClass="entr" presetSubtype="2" fill="hold" grpId="0" nodeType="withEffect">
                                      <p:stCondLst>
                                        <p:cond delay="200"/>
                                      </p:stCondLst>
                                      <p:childTnLst>
                                        <p:set>
                                          <p:cBhvr>
                                            <p:cTn id="67" dur="1" fill="hold">
                                              <p:stCondLst>
                                                <p:cond delay="0"/>
                                              </p:stCondLst>
                                            </p:cTn>
                                            <p:tgtEl>
                                              <p:spTgt spid="59"/>
                                            </p:tgtEl>
                                            <p:attrNameLst>
                                              <p:attrName>style.visibility</p:attrName>
                                            </p:attrNameLst>
                                          </p:cBhvr>
                                          <p:to>
                                            <p:strVal val="visible"/>
                                          </p:to>
                                        </p:set>
                                        <p:animEffect transition="in" filter="wipe(right)">
                                          <p:cBhvr>
                                            <p:cTn id="68" dur="500"/>
                                            <p:tgtEl>
                                              <p:spTgt spid="59"/>
                                            </p:tgtEl>
                                          </p:cBhvr>
                                        </p:animEffect>
                                      </p:childTnLst>
                                    </p:cTn>
                                  </p:par>
                                  <p:par>
                                    <p:cTn id="69" presetID="22" presetClass="entr" presetSubtype="2" fill="hold" grpId="0" nodeType="withEffect">
                                      <p:stCondLst>
                                        <p:cond delay="400"/>
                                      </p:stCondLst>
                                      <p:childTnLst>
                                        <p:set>
                                          <p:cBhvr>
                                            <p:cTn id="70" dur="1" fill="hold">
                                              <p:stCondLst>
                                                <p:cond delay="0"/>
                                              </p:stCondLst>
                                            </p:cTn>
                                            <p:tgtEl>
                                              <p:spTgt spid="60"/>
                                            </p:tgtEl>
                                            <p:attrNameLst>
                                              <p:attrName>style.visibility</p:attrName>
                                            </p:attrNameLst>
                                          </p:cBhvr>
                                          <p:to>
                                            <p:strVal val="visible"/>
                                          </p:to>
                                        </p:set>
                                        <p:animEffect transition="in" filter="wipe(right)">
                                          <p:cBhvr>
                                            <p:cTn id="71" dur="500"/>
                                            <p:tgtEl>
                                              <p:spTgt spid="60"/>
                                            </p:tgtEl>
                                          </p:cBhvr>
                                        </p:animEffect>
                                      </p:childTnLst>
                                    </p:cTn>
                                  </p:par>
                                  <p:par>
                                    <p:cTn id="72" presetID="22" presetClass="entr" presetSubtype="2" fill="hold" grpId="0" nodeType="withEffect">
                                      <p:stCondLst>
                                        <p:cond delay="600"/>
                                      </p:stCondLst>
                                      <p:childTnLst>
                                        <p:set>
                                          <p:cBhvr>
                                            <p:cTn id="73" dur="1" fill="hold">
                                              <p:stCondLst>
                                                <p:cond delay="0"/>
                                              </p:stCondLst>
                                            </p:cTn>
                                            <p:tgtEl>
                                              <p:spTgt spid="61"/>
                                            </p:tgtEl>
                                            <p:attrNameLst>
                                              <p:attrName>style.visibility</p:attrName>
                                            </p:attrNameLst>
                                          </p:cBhvr>
                                          <p:to>
                                            <p:strVal val="visible"/>
                                          </p:to>
                                        </p:set>
                                        <p:animEffect transition="in" filter="wipe(right)">
                                          <p:cBhvr>
                                            <p:cTn id="7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83" grpId="0" animBg="1"/>
          <p:bldP spid="84" grpId="0" animBg="1"/>
          <p:bldP spid="85" grpId="0" animBg="1"/>
          <p:bldP spid="86" grpId="0" animBg="1"/>
          <p:bldP spid="87" grpId="0" animBg="1"/>
          <p:bldP spid="88" grpId="0" animBg="1"/>
          <p:bldP spid="89" grpId="0" animBg="1"/>
          <p:bldP spid="90" grpId="0" animBg="1"/>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a:stretch>
            <a:fillRect/>
          </a:stretch>
        </p:blipFill>
        <p:spPr>
          <a:xfrm rot="10800000" flipH="1">
            <a:off x="5292080" y="457546"/>
            <a:ext cx="1523362" cy="52721"/>
          </a:xfrm>
          <a:prstGeom prst="rect">
            <a:avLst/>
          </a:prstGeom>
        </p:spPr>
      </p:pic>
      <p:grpSp>
        <p:nvGrpSpPr>
          <p:cNvPr id="78" name="组合 77"/>
          <p:cNvGrpSpPr/>
          <p:nvPr/>
        </p:nvGrpSpPr>
        <p:grpSpPr>
          <a:xfrm>
            <a:off x="5189591" y="2496380"/>
            <a:ext cx="1062320" cy="1011474"/>
            <a:chOff x="2243309" y="2112361"/>
            <a:chExt cx="997900" cy="950136"/>
          </a:xfrm>
        </p:grpSpPr>
        <p:grpSp>
          <p:nvGrpSpPr>
            <p:cNvPr id="79" name="组合 78"/>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81" name="同心圆 8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82" name="椭圆 8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微软雅黑" panose="020B0503020204020204" pitchFamily="34" charset="-122"/>
                  <a:ea typeface="微软雅黑" panose="020B0503020204020204" pitchFamily="34" charset="-122"/>
                </a:endParaRPr>
              </a:p>
            </p:txBody>
          </p:sp>
        </p:grpSp>
        <p:sp>
          <p:nvSpPr>
            <p:cNvPr id="80" name="TextBox 79"/>
            <p:cNvSpPr txBox="1"/>
            <p:nvPr/>
          </p:nvSpPr>
          <p:spPr>
            <a:xfrm>
              <a:off x="2243309" y="2384040"/>
              <a:ext cx="997900" cy="520402"/>
            </a:xfrm>
            <a:prstGeom prst="rect">
              <a:avLst/>
            </a:prstGeom>
            <a:noFill/>
          </p:spPr>
          <p:txBody>
            <a:bodyPr wrap="square" lIns="0" tIns="0" rIns="0" bIns="0" rtlCol="0">
              <a:spAutoFit/>
            </a:bodyPr>
            <a:lstStyle/>
            <a:p>
              <a:pPr algn="ctr"/>
              <a:r>
                <a:rPr lang="en-US" altLang="zh-CN" b="1" dirty="0" smtClean="0">
                  <a:solidFill>
                    <a:schemeClr val="accent5"/>
                  </a:solidFill>
                  <a:latin typeface="微软雅黑" pitchFamily="34" charset="-122"/>
                  <a:ea typeface="微软雅黑" pitchFamily="34" charset="-122"/>
                </a:rPr>
                <a:t>WHY</a:t>
              </a:r>
            </a:p>
            <a:p>
              <a:pPr algn="ctr"/>
              <a:r>
                <a:rPr lang="zh-CN" altLang="en-US" b="1" dirty="0">
                  <a:solidFill>
                    <a:schemeClr val="accent5"/>
                  </a:solidFill>
                  <a:latin typeface="微软雅黑" pitchFamily="34" charset="-122"/>
                  <a:ea typeface="微软雅黑" pitchFamily="34" charset="-122"/>
                </a:rPr>
                <a:t>？</a:t>
              </a:r>
            </a:p>
          </p:txBody>
        </p:sp>
      </p:grpSp>
      <p:grpSp>
        <p:nvGrpSpPr>
          <p:cNvPr id="72" name="组合 71"/>
          <p:cNvGrpSpPr/>
          <p:nvPr/>
        </p:nvGrpSpPr>
        <p:grpSpPr>
          <a:xfrm>
            <a:off x="4085740" y="2496380"/>
            <a:ext cx="1062320" cy="1011474"/>
            <a:chOff x="2243309" y="2112361"/>
            <a:chExt cx="997900" cy="950136"/>
          </a:xfrm>
        </p:grpSpPr>
        <p:grpSp>
          <p:nvGrpSpPr>
            <p:cNvPr id="73" name="组合 72"/>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75" name="同心圆 7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76" name="椭圆 7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微软雅黑" panose="020B0503020204020204" pitchFamily="34" charset="-122"/>
                  <a:ea typeface="微软雅黑" panose="020B0503020204020204" pitchFamily="34" charset="-122"/>
                </a:endParaRPr>
              </a:p>
            </p:txBody>
          </p:sp>
        </p:grpSp>
        <p:sp>
          <p:nvSpPr>
            <p:cNvPr id="74" name="TextBox 73"/>
            <p:cNvSpPr txBox="1"/>
            <p:nvPr/>
          </p:nvSpPr>
          <p:spPr>
            <a:xfrm>
              <a:off x="2243309" y="2384040"/>
              <a:ext cx="997900" cy="520402"/>
            </a:xfrm>
            <a:prstGeom prst="rect">
              <a:avLst/>
            </a:prstGeom>
            <a:noFill/>
          </p:spPr>
          <p:txBody>
            <a:bodyPr wrap="square" lIns="0" tIns="0" rIns="0" bIns="0" rtlCol="0">
              <a:spAutoFit/>
            </a:bodyPr>
            <a:lstStyle/>
            <a:p>
              <a:pPr algn="ctr"/>
              <a:r>
                <a:rPr lang="en-US" altLang="zh-CN" b="1" dirty="0" smtClean="0">
                  <a:solidFill>
                    <a:schemeClr val="accent4"/>
                  </a:solidFill>
                  <a:latin typeface="微软雅黑" pitchFamily="34" charset="-122"/>
                  <a:ea typeface="微软雅黑" pitchFamily="34" charset="-122"/>
                </a:rPr>
                <a:t>HOW</a:t>
              </a:r>
            </a:p>
            <a:p>
              <a:pPr algn="ctr"/>
              <a:r>
                <a:rPr lang="zh-CN" altLang="en-US" b="1" dirty="0">
                  <a:solidFill>
                    <a:schemeClr val="accent4"/>
                  </a:solidFill>
                  <a:latin typeface="微软雅黑" pitchFamily="34" charset="-122"/>
                  <a:ea typeface="微软雅黑" pitchFamily="34" charset="-122"/>
                </a:rPr>
                <a:t>？</a:t>
              </a:r>
            </a:p>
          </p:txBody>
        </p:sp>
      </p:grpSp>
      <p:grpSp>
        <p:nvGrpSpPr>
          <p:cNvPr id="67" name="组合 66"/>
          <p:cNvGrpSpPr/>
          <p:nvPr/>
        </p:nvGrpSpPr>
        <p:grpSpPr>
          <a:xfrm>
            <a:off x="2987820" y="2496380"/>
            <a:ext cx="1062320" cy="1011474"/>
            <a:chOff x="2243309" y="2112361"/>
            <a:chExt cx="997900" cy="950136"/>
          </a:xfrm>
        </p:grpSpPr>
        <p:grpSp>
          <p:nvGrpSpPr>
            <p:cNvPr id="68" name="组合 67"/>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70" name="同心圆 6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71" name="椭圆 7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微软雅黑" panose="020B0503020204020204" pitchFamily="34" charset="-122"/>
                  <a:ea typeface="微软雅黑" panose="020B0503020204020204" pitchFamily="34" charset="-122"/>
                </a:endParaRPr>
              </a:p>
            </p:txBody>
          </p:sp>
        </p:grpSp>
        <p:sp>
          <p:nvSpPr>
            <p:cNvPr id="69" name="TextBox 68"/>
            <p:cNvSpPr txBox="1"/>
            <p:nvPr/>
          </p:nvSpPr>
          <p:spPr>
            <a:xfrm>
              <a:off x="2243309" y="2384040"/>
              <a:ext cx="997900" cy="520402"/>
            </a:xfrm>
            <a:prstGeom prst="rect">
              <a:avLst/>
            </a:prstGeom>
            <a:noFill/>
          </p:spPr>
          <p:txBody>
            <a:bodyPr wrap="square" lIns="0" tIns="0" rIns="0" bIns="0" rtlCol="0">
              <a:spAutoFit/>
            </a:bodyPr>
            <a:lstStyle/>
            <a:p>
              <a:pPr algn="ctr"/>
              <a:r>
                <a:rPr lang="en-US" altLang="zh-CN" b="1" dirty="0" smtClean="0">
                  <a:solidFill>
                    <a:schemeClr val="accent3"/>
                  </a:solidFill>
                  <a:latin typeface="微软雅黑" pitchFamily="34" charset="-122"/>
                  <a:ea typeface="微软雅黑" pitchFamily="34" charset="-122"/>
                </a:rPr>
                <a:t>WHO</a:t>
              </a:r>
            </a:p>
            <a:p>
              <a:pPr algn="ctr"/>
              <a:r>
                <a:rPr lang="zh-CN" altLang="en-US" b="1" dirty="0">
                  <a:solidFill>
                    <a:schemeClr val="accent3"/>
                  </a:solidFill>
                  <a:latin typeface="微软雅黑" pitchFamily="34" charset="-122"/>
                  <a:ea typeface="微软雅黑" pitchFamily="34" charset="-122"/>
                </a:rPr>
                <a:t>？</a:t>
              </a:r>
            </a:p>
          </p:txBody>
        </p:sp>
      </p:grpSp>
      <p:grpSp>
        <p:nvGrpSpPr>
          <p:cNvPr id="62" name="组合 61"/>
          <p:cNvGrpSpPr/>
          <p:nvPr/>
        </p:nvGrpSpPr>
        <p:grpSpPr>
          <a:xfrm>
            <a:off x="1872100" y="2496380"/>
            <a:ext cx="1062320" cy="1011474"/>
            <a:chOff x="2243309" y="2112361"/>
            <a:chExt cx="997900" cy="950136"/>
          </a:xfrm>
        </p:grpSpPr>
        <p:grpSp>
          <p:nvGrpSpPr>
            <p:cNvPr id="63" name="组合 62"/>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accent1"/>
                  </a:solidFill>
                  <a:latin typeface="微软雅黑" panose="020B0503020204020204" pitchFamily="34" charset="-122"/>
                  <a:ea typeface="微软雅黑" panose="020B0503020204020204" pitchFamily="34" charset="-122"/>
                </a:endParaRPr>
              </a:p>
            </p:txBody>
          </p:sp>
          <p:sp>
            <p:nvSpPr>
              <p:cNvPr id="66" name="椭圆 6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accent1"/>
                  </a:solidFill>
                  <a:latin typeface="微软雅黑" panose="020B0503020204020204" pitchFamily="34" charset="-122"/>
                  <a:ea typeface="微软雅黑" panose="020B0503020204020204" pitchFamily="34" charset="-122"/>
                </a:endParaRPr>
              </a:p>
            </p:txBody>
          </p:sp>
        </p:grpSp>
        <p:sp>
          <p:nvSpPr>
            <p:cNvPr id="64" name="TextBox 63"/>
            <p:cNvSpPr txBox="1"/>
            <p:nvPr/>
          </p:nvSpPr>
          <p:spPr>
            <a:xfrm>
              <a:off x="2243309" y="2384040"/>
              <a:ext cx="997900" cy="520402"/>
            </a:xfrm>
            <a:prstGeom prst="rect">
              <a:avLst/>
            </a:prstGeom>
            <a:noFill/>
          </p:spPr>
          <p:txBody>
            <a:bodyPr wrap="square" lIns="0" tIns="0" rIns="0" bIns="0" rtlCol="0">
              <a:spAutoFit/>
            </a:bodyPr>
            <a:lstStyle/>
            <a:p>
              <a:pPr algn="ctr"/>
              <a:r>
                <a:rPr lang="en-US" altLang="zh-CN" b="1" dirty="0" smtClean="0">
                  <a:solidFill>
                    <a:schemeClr val="accent2"/>
                  </a:solidFill>
                  <a:latin typeface="微软雅黑" pitchFamily="34" charset="-122"/>
                  <a:ea typeface="微软雅黑" pitchFamily="34" charset="-122"/>
                </a:rPr>
                <a:t>WHEN</a:t>
              </a:r>
            </a:p>
            <a:p>
              <a:pPr algn="ctr"/>
              <a:r>
                <a:rPr lang="zh-CN" altLang="en-US" b="1" dirty="0">
                  <a:solidFill>
                    <a:schemeClr val="accent2"/>
                  </a:solidFill>
                  <a:latin typeface="微软雅黑" pitchFamily="34" charset="-122"/>
                  <a:ea typeface="微软雅黑" pitchFamily="34" charset="-122"/>
                </a:rPr>
                <a:t>？</a:t>
              </a:r>
            </a:p>
          </p:txBody>
        </p:sp>
      </p:grpSp>
      <p:grpSp>
        <p:nvGrpSpPr>
          <p:cNvPr id="57" name="组合 56"/>
          <p:cNvGrpSpPr/>
          <p:nvPr/>
        </p:nvGrpSpPr>
        <p:grpSpPr>
          <a:xfrm>
            <a:off x="755572" y="2496380"/>
            <a:ext cx="1062320" cy="1011474"/>
            <a:chOff x="2243309" y="2112361"/>
            <a:chExt cx="997900" cy="950136"/>
          </a:xfrm>
        </p:grpSpPr>
        <p:grpSp>
          <p:nvGrpSpPr>
            <p:cNvPr id="58" name="组合 57"/>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60" name="同心圆 5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61" name="椭圆 6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微软雅黑" panose="020B0503020204020204" pitchFamily="34" charset="-122"/>
                  <a:ea typeface="微软雅黑" panose="020B0503020204020204" pitchFamily="34" charset="-122"/>
                </a:endParaRPr>
              </a:p>
            </p:txBody>
          </p:sp>
        </p:grpSp>
        <p:sp>
          <p:nvSpPr>
            <p:cNvPr id="59" name="TextBox 58"/>
            <p:cNvSpPr txBox="1"/>
            <p:nvPr/>
          </p:nvSpPr>
          <p:spPr>
            <a:xfrm>
              <a:off x="2243309" y="2384040"/>
              <a:ext cx="997900" cy="520402"/>
            </a:xfrm>
            <a:prstGeom prst="rect">
              <a:avLst/>
            </a:prstGeom>
            <a:noFill/>
          </p:spPr>
          <p:txBody>
            <a:bodyPr wrap="square" lIns="0" tIns="0" rIns="0" bIns="0" rtlCol="0">
              <a:spAutoFit/>
            </a:bodyPr>
            <a:lstStyle/>
            <a:p>
              <a:pPr algn="ctr"/>
              <a:r>
                <a:rPr lang="en-US" altLang="zh-CN" b="1" dirty="0" smtClean="0">
                  <a:solidFill>
                    <a:schemeClr val="accent1"/>
                  </a:solidFill>
                  <a:latin typeface="微软雅黑" pitchFamily="34" charset="-122"/>
                  <a:ea typeface="微软雅黑" pitchFamily="34" charset="-122"/>
                </a:rPr>
                <a:t>WHAT</a:t>
              </a:r>
            </a:p>
            <a:p>
              <a:pPr algn="ctr"/>
              <a:r>
                <a:rPr lang="zh-CN" altLang="en-US" b="1" dirty="0">
                  <a:solidFill>
                    <a:schemeClr val="accent1"/>
                  </a:solidFill>
                  <a:latin typeface="微软雅黑" pitchFamily="34" charset="-122"/>
                  <a:ea typeface="微软雅黑" pitchFamily="34" charset="-122"/>
                </a:rPr>
                <a:t>？</a:t>
              </a:r>
            </a:p>
          </p:txBody>
        </p:sp>
      </p:grpSp>
      <p:sp>
        <p:nvSpPr>
          <p:cNvPr id="83" name="TextBox 82"/>
          <p:cNvSpPr txBox="1"/>
          <p:nvPr/>
        </p:nvSpPr>
        <p:spPr>
          <a:xfrm>
            <a:off x="779307" y="1275606"/>
            <a:ext cx="2957181" cy="623248"/>
          </a:xfrm>
          <a:prstGeom prst="rect">
            <a:avLst/>
          </a:prstGeom>
          <a:noFill/>
        </p:spPr>
        <p:txBody>
          <a:bodyPr wrap="square" lIns="68580" tIns="34290" rIns="68580" bIns="34290" rtlCol="0">
            <a:spAutoFit/>
          </a:bodyPr>
          <a:lstStyle/>
          <a:p>
            <a:r>
              <a:rPr lang="zh-CN" altLang="en-US" sz="3600" b="1" dirty="0">
                <a:solidFill>
                  <a:schemeClr val="accent5"/>
                </a:solidFill>
                <a:latin typeface="微软雅黑" panose="020B0503020204020204" pitchFamily="34" charset="-122"/>
                <a:ea typeface="微软雅黑" panose="020B0503020204020204" pitchFamily="34" charset="-122"/>
              </a:rPr>
              <a:t>欢迎提问</a:t>
            </a:r>
            <a:endParaRPr lang="en-US" sz="3600" b="1" dirty="0">
              <a:solidFill>
                <a:schemeClr val="accent5"/>
              </a:solidFill>
              <a:latin typeface="微软雅黑" panose="020B0503020204020204" pitchFamily="34" charset="-122"/>
              <a:ea typeface="微软雅黑" panose="020B0503020204020204" pitchFamily="34" charset="-122"/>
            </a:endParaRPr>
          </a:p>
        </p:txBody>
      </p:sp>
      <p:sp>
        <p:nvSpPr>
          <p:cNvPr id="84" name="Rectangle 53"/>
          <p:cNvSpPr/>
          <p:nvPr/>
        </p:nvSpPr>
        <p:spPr>
          <a:xfrm>
            <a:off x="779307" y="1943068"/>
            <a:ext cx="5952933" cy="346249"/>
          </a:xfrm>
          <a:prstGeom prst="rect">
            <a:avLst/>
          </a:prstGeom>
          <a:noFill/>
        </p:spPr>
        <p:txBody>
          <a:bodyPr wrap="square" lIns="68580" tIns="34290" rIns="68580" bIns="34290">
            <a:spAutoFit/>
          </a:bodyPr>
          <a:lstStyle/>
          <a:p>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单击此处添加副标题或详细文本描述</a:t>
            </a:r>
            <a:endParaRPr lang="id-ID"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7" name="TextBox 86"/>
          <p:cNvSpPr txBox="1"/>
          <p:nvPr/>
        </p:nvSpPr>
        <p:spPr>
          <a:xfrm>
            <a:off x="938484" y="3843213"/>
            <a:ext cx="3669410" cy="367152"/>
          </a:xfrm>
          <a:prstGeom prst="rect">
            <a:avLst/>
          </a:prstGeom>
          <a:noFill/>
        </p:spPr>
        <p:txBody>
          <a:bodyPr wrap="square" lIns="0" tIns="0" rIns="0" bIns="0" rtlCol="0">
            <a:spAutoFit/>
          </a:bodyPr>
          <a:lstStyle/>
          <a:p>
            <a:pPr algn="just">
              <a:lnSpc>
                <a:spcPts val="1500"/>
              </a:lnSpc>
            </a:pPr>
            <a:r>
              <a:rPr lang="zh-CN" altLang="en-US" sz="1000" dirty="0" smtClean="0">
                <a:solidFill>
                  <a:schemeClr val="tx1">
                    <a:lumMod val="65000"/>
                    <a:lumOff val="35000"/>
                  </a:schemeClr>
                </a:solidFill>
                <a:latin typeface="微软雅黑" pitchFamily="34" charset="-122"/>
                <a:ea typeface="微软雅黑" pitchFamily="34" charset="-122"/>
              </a:rPr>
              <a:t>点击输入简要文字内容，文字内容需概括精炼，不用多余的文字修饰，言简意赅的说明分项内容</a:t>
            </a:r>
            <a:r>
              <a:rPr lang="en-US" altLang="zh-CN" sz="1000" dirty="0" smtClean="0">
                <a:solidFill>
                  <a:schemeClr val="tx1">
                    <a:lumMod val="65000"/>
                    <a:lumOff val="35000"/>
                  </a:schemeClr>
                </a:solidFill>
                <a:latin typeface="微软雅黑" pitchFamily="34" charset="-122"/>
                <a:ea typeface="微软雅黑" pitchFamily="34" charset="-122"/>
              </a:rPr>
              <a:t>……</a:t>
            </a:r>
          </a:p>
        </p:txBody>
      </p:sp>
      <p:pic>
        <p:nvPicPr>
          <p:cNvPr id="88" name="图片 87" descr="未标题-3.png"/>
          <p:cNvPicPr>
            <a:picLocks noChangeAspect="1"/>
          </p:cNvPicPr>
          <p:nvPr/>
        </p:nvPicPr>
        <p:blipFill>
          <a:blip r:embed="rId3"/>
          <a:stretch>
            <a:fillRect/>
          </a:stretch>
        </p:blipFill>
        <p:spPr>
          <a:xfrm>
            <a:off x="6053761" y="1087698"/>
            <a:ext cx="2785896" cy="3828837"/>
          </a:xfrm>
          <a:prstGeom prst="rect">
            <a:avLst/>
          </a:prstGeom>
        </p:spPr>
      </p:pic>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1000" fill="hold"/>
                                        <p:tgtEl>
                                          <p:spTgt spid="88"/>
                                        </p:tgtEl>
                                        <p:attrNameLst>
                                          <p:attrName>ppt_w</p:attrName>
                                        </p:attrNameLst>
                                      </p:cBhvr>
                                      <p:tavLst>
                                        <p:tav tm="0">
                                          <p:val>
                                            <p:fltVal val="0"/>
                                          </p:val>
                                        </p:tav>
                                        <p:tav tm="100000">
                                          <p:val>
                                            <p:strVal val="#ppt_w"/>
                                          </p:val>
                                        </p:tav>
                                      </p:tavLst>
                                    </p:anim>
                                    <p:anim calcmode="lin" valueType="num">
                                      <p:cBhvr>
                                        <p:cTn id="8" dur="1000" fill="hold"/>
                                        <p:tgtEl>
                                          <p:spTgt spid="88"/>
                                        </p:tgtEl>
                                        <p:attrNameLst>
                                          <p:attrName>ppt_h</p:attrName>
                                        </p:attrNameLst>
                                      </p:cBhvr>
                                      <p:tavLst>
                                        <p:tav tm="0">
                                          <p:val>
                                            <p:fltVal val="0"/>
                                          </p:val>
                                        </p:tav>
                                        <p:tav tm="100000">
                                          <p:val>
                                            <p:strVal val="#ppt_h"/>
                                          </p:val>
                                        </p:tav>
                                      </p:tavLst>
                                    </p:anim>
                                    <p:anim calcmode="lin" valueType="num">
                                      <p:cBhvr>
                                        <p:cTn id="9" dur="1000" fill="hold"/>
                                        <p:tgtEl>
                                          <p:spTgt spid="8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8"/>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30" presetClass="entr" presetSubtype="0" fill="hold" grpId="0" nodeType="afterEffect">
                                  <p:stCondLst>
                                    <p:cond delay="0"/>
                                  </p:stCondLst>
                                  <p:childTnLst>
                                    <p:set>
                                      <p:cBhvr>
                                        <p:cTn id="13" dur="1" fill="hold">
                                          <p:stCondLst>
                                            <p:cond delay="0"/>
                                          </p:stCondLst>
                                        </p:cTn>
                                        <p:tgtEl>
                                          <p:spTgt spid="83"/>
                                        </p:tgtEl>
                                        <p:attrNameLst>
                                          <p:attrName>style.visibility</p:attrName>
                                        </p:attrNameLst>
                                      </p:cBhvr>
                                      <p:to>
                                        <p:strVal val="visible"/>
                                      </p:to>
                                    </p:set>
                                    <p:animEffect transition="in" filter="fade">
                                      <p:cBhvr>
                                        <p:cTn id="14" dur="800" decel="100000"/>
                                        <p:tgtEl>
                                          <p:spTgt spid="83"/>
                                        </p:tgtEl>
                                      </p:cBhvr>
                                    </p:animEffect>
                                    <p:anim calcmode="lin" valueType="num">
                                      <p:cBhvr>
                                        <p:cTn id="15" dur="800" decel="100000" fill="hold"/>
                                        <p:tgtEl>
                                          <p:spTgt spid="83"/>
                                        </p:tgtEl>
                                        <p:attrNameLst>
                                          <p:attrName>style.rotation</p:attrName>
                                        </p:attrNameLst>
                                      </p:cBhvr>
                                      <p:tavLst>
                                        <p:tav tm="0">
                                          <p:val>
                                            <p:fltVal val="-90"/>
                                          </p:val>
                                        </p:tav>
                                        <p:tav tm="100000">
                                          <p:val>
                                            <p:fltVal val="0"/>
                                          </p:val>
                                        </p:tav>
                                      </p:tavLst>
                                    </p:anim>
                                    <p:anim calcmode="lin" valueType="num">
                                      <p:cBhvr>
                                        <p:cTn id="16" dur="800" decel="100000" fill="hold"/>
                                        <p:tgtEl>
                                          <p:spTgt spid="83"/>
                                        </p:tgtEl>
                                        <p:attrNameLst>
                                          <p:attrName>ppt_x</p:attrName>
                                        </p:attrNameLst>
                                      </p:cBhvr>
                                      <p:tavLst>
                                        <p:tav tm="0">
                                          <p:val>
                                            <p:strVal val="#ppt_x+0.4"/>
                                          </p:val>
                                        </p:tav>
                                        <p:tav tm="100000">
                                          <p:val>
                                            <p:strVal val="#ppt_x-0.05"/>
                                          </p:val>
                                        </p:tav>
                                      </p:tavLst>
                                    </p:anim>
                                    <p:anim calcmode="lin" valueType="num">
                                      <p:cBhvr>
                                        <p:cTn id="17" dur="800" decel="100000" fill="hold"/>
                                        <p:tgtEl>
                                          <p:spTgt spid="83"/>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83"/>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83"/>
                                        </p:tgtEl>
                                        <p:attrNameLst>
                                          <p:attrName>ppt_y</p:attrName>
                                        </p:attrNameLst>
                                      </p:cBhvr>
                                      <p:tavLst>
                                        <p:tav tm="0">
                                          <p:val>
                                            <p:strVal val="#ppt_y+0.1"/>
                                          </p:val>
                                        </p:tav>
                                        <p:tav tm="100000">
                                          <p:val>
                                            <p:strVal val="#ppt_y"/>
                                          </p:val>
                                        </p:tav>
                                      </p:tavLst>
                                    </p:anim>
                                  </p:childTnLst>
                                </p:cTn>
                              </p:par>
                              <p:par>
                                <p:cTn id="20" presetID="30" presetClass="entr" presetSubtype="0" fill="hold" grpId="0" nodeType="with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fade">
                                      <p:cBhvr>
                                        <p:cTn id="22" dur="800" decel="100000"/>
                                        <p:tgtEl>
                                          <p:spTgt spid="84"/>
                                        </p:tgtEl>
                                      </p:cBhvr>
                                    </p:animEffect>
                                    <p:anim calcmode="lin" valueType="num">
                                      <p:cBhvr>
                                        <p:cTn id="23" dur="800" decel="100000" fill="hold"/>
                                        <p:tgtEl>
                                          <p:spTgt spid="84"/>
                                        </p:tgtEl>
                                        <p:attrNameLst>
                                          <p:attrName>style.rotation</p:attrName>
                                        </p:attrNameLst>
                                      </p:cBhvr>
                                      <p:tavLst>
                                        <p:tav tm="0">
                                          <p:val>
                                            <p:fltVal val="-90"/>
                                          </p:val>
                                        </p:tav>
                                        <p:tav tm="100000">
                                          <p:val>
                                            <p:fltVal val="0"/>
                                          </p:val>
                                        </p:tav>
                                      </p:tavLst>
                                    </p:anim>
                                    <p:anim calcmode="lin" valueType="num">
                                      <p:cBhvr>
                                        <p:cTn id="24" dur="800" decel="100000" fill="hold"/>
                                        <p:tgtEl>
                                          <p:spTgt spid="84"/>
                                        </p:tgtEl>
                                        <p:attrNameLst>
                                          <p:attrName>ppt_x</p:attrName>
                                        </p:attrNameLst>
                                      </p:cBhvr>
                                      <p:tavLst>
                                        <p:tav tm="0">
                                          <p:val>
                                            <p:strVal val="#ppt_x+0.4"/>
                                          </p:val>
                                        </p:tav>
                                        <p:tav tm="100000">
                                          <p:val>
                                            <p:strVal val="#ppt_x-0.05"/>
                                          </p:val>
                                        </p:tav>
                                      </p:tavLst>
                                    </p:anim>
                                    <p:anim calcmode="lin" valueType="num">
                                      <p:cBhvr>
                                        <p:cTn id="25" dur="800" decel="100000" fill="hold"/>
                                        <p:tgtEl>
                                          <p:spTgt spid="84"/>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84"/>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84"/>
                                        </p:tgtEl>
                                        <p:attrNameLst>
                                          <p:attrName>ppt_y</p:attrName>
                                        </p:attrNameLst>
                                      </p:cBhvr>
                                      <p:tavLst>
                                        <p:tav tm="0">
                                          <p:val>
                                            <p:strVal val="#ppt_y+0.1"/>
                                          </p:val>
                                        </p:tav>
                                        <p:tav tm="100000">
                                          <p:val>
                                            <p:strVal val="#ppt_y"/>
                                          </p:val>
                                        </p:tav>
                                      </p:tavLst>
                                    </p:anim>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p:cTn id="31" dur="500" fill="hold"/>
                                        <p:tgtEl>
                                          <p:spTgt spid="57"/>
                                        </p:tgtEl>
                                        <p:attrNameLst>
                                          <p:attrName>ppt_w</p:attrName>
                                        </p:attrNameLst>
                                      </p:cBhvr>
                                      <p:tavLst>
                                        <p:tav tm="0">
                                          <p:val>
                                            <p:fltVal val="0"/>
                                          </p:val>
                                        </p:tav>
                                        <p:tav tm="100000">
                                          <p:val>
                                            <p:strVal val="#ppt_w"/>
                                          </p:val>
                                        </p:tav>
                                      </p:tavLst>
                                    </p:anim>
                                    <p:anim calcmode="lin" valueType="num">
                                      <p:cBhvr>
                                        <p:cTn id="32" dur="500" fill="hold"/>
                                        <p:tgtEl>
                                          <p:spTgt spid="57"/>
                                        </p:tgtEl>
                                        <p:attrNameLst>
                                          <p:attrName>ppt_h</p:attrName>
                                        </p:attrNameLst>
                                      </p:cBhvr>
                                      <p:tavLst>
                                        <p:tav tm="0">
                                          <p:val>
                                            <p:fltVal val="0"/>
                                          </p:val>
                                        </p:tav>
                                        <p:tav tm="100000">
                                          <p:val>
                                            <p:strVal val="#ppt_h"/>
                                          </p:val>
                                        </p:tav>
                                      </p:tavLst>
                                    </p:anim>
                                    <p:animEffect transition="in" filter="fade">
                                      <p:cBhvr>
                                        <p:cTn id="33" dur="500"/>
                                        <p:tgtEl>
                                          <p:spTgt spid="57"/>
                                        </p:tgtEl>
                                      </p:cBhvr>
                                    </p:animEffect>
                                  </p:childTnLst>
                                </p:cTn>
                              </p:par>
                              <p:par>
                                <p:cTn id="34" presetID="53" presetClass="entr" presetSubtype="16" fill="hold" nodeType="withEffect">
                                  <p:stCondLst>
                                    <p:cond delay="250"/>
                                  </p:stCondLst>
                                  <p:childTnLst>
                                    <p:set>
                                      <p:cBhvr>
                                        <p:cTn id="35" dur="1" fill="hold">
                                          <p:stCondLst>
                                            <p:cond delay="0"/>
                                          </p:stCondLst>
                                        </p:cTn>
                                        <p:tgtEl>
                                          <p:spTgt spid="62"/>
                                        </p:tgtEl>
                                        <p:attrNameLst>
                                          <p:attrName>style.visibility</p:attrName>
                                        </p:attrNameLst>
                                      </p:cBhvr>
                                      <p:to>
                                        <p:strVal val="visible"/>
                                      </p:to>
                                    </p:set>
                                    <p:anim calcmode="lin" valueType="num">
                                      <p:cBhvr>
                                        <p:cTn id="36" dur="500" fill="hold"/>
                                        <p:tgtEl>
                                          <p:spTgt spid="62"/>
                                        </p:tgtEl>
                                        <p:attrNameLst>
                                          <p:attrName>ppt_w</p:attrName>
                                        </p:attrNameLst>
                                      </p:cBhvr>
                                      <p:tavLst>
                                        <p:tav tm="0">
                                          <p:val>
                                            <p:fltVal val="0"/>
                                          </p:val>
                                        </p:tav>
                                        <p:tav tm="100000">
                                          <p:val>
                                            <p:strVal val="#ppt_w"/>
                                          </p:val>
                                        </p:tav>
                                      </p:tavLst>
                                    </p:anim>
                                    <p:anim calcmode="lin" valueType="num">
                                      <p:cBhvr>
                                        <p:cTn id="37" dur="500" fill="hold"/>
                                        <p:tgtEl>
                                          <p:spTgt spid="62"/>
                                        </p:tgtEl>
                                        <p:attrNameLst>
                                          <p:attrName>ppt_h</p:attrName>
                                        </p:attrNameLst>
                                      </p:cBhvr>
                                      <p:tavLst>
                                        <p:tav tm="0">
                                          <p:val>
                                            <p:fltVal val="0"/>
                                          </p:val>
                                        </p:tav>
                                        <p:tav tm="100000">
                                          <p:val>
                                            <p:strVal val="#ppt_h"/>
                                          </p:val>
                                        </p:tav>
                                      </p:tavLst>
                                    </p:anim>
                                    <p:animEffect transition="in" filter="fade">
                                      <p:cBhvr>
                                        <p:cTn id="38" dur="500"/>
                                        <p:tgtEl>
                                          <p:spTgt spid="62"/>
                                        </p:tgtEl>
                                      </p:cBhvr>
                                    </p:animEffect>
                                  </p:childTnLst>
                                </p:cTn>
                              </p:par>
                              <p:par>
                                <p:cTn id="39" presetID="53" presetClass="entr" presetSubtype="16" fill="hold" nodeType="withEffect">
                                  <p:stCondLst>
                                    <p:cond delay="500"/>
                                  </p:stCondLst>
                                  <p:childTnLst>
                                    <p:set>
                                      <p:cBhvr>
                                        <p:cTn id="40" dur="1" fill="hold">
                                          <p:stCondLst>
                                            <p:cond delay="0"/>
                                          </p:stCondLst>
                                        </p:cTn>
                                        <p:tgtEl>
                                          <p:spTgt spid="67"/>
                                        </p:tgtEl>
                                        <p:attrNameLst>
                                          <p:attrName>style.visibility</p:attrName>
                                        </p:attrNameLst>
                                      </p:cBhvr>
                                      <p:to>
                                        <p:strVal val="visible"/>
                                      </p:to>
                                    </p:set>
                                    <p:anim calcmode="lin" valueType="num">
                                      <p:cBhvr>
                                        <p:cTn id="41" dur="500" fill="hold"/>
                                        <p:tgtEl>
                                          <p:spTgt spid="67"/>
                                        </p:tgtEl>
                                        <p:attrNameLst>
                                          <p:attrName>ppt_w</p:attrName>
                                        </p:attrNameLst>
                                      </p:cBhvr>
                                      <p:tavLst>
                                        <p:tav tm="0">
                                          <p:val>
                                            <p:fltVal val="0"/>
                                          </p:val>
                                        </p:tav>
                                        <p:tav tm="100000">
                                          <p:val>
                                            <p:strVal val="#ppt_w"/>
                                          </p:val>
                                        </p:tav>
                                      </p:tavLst>
                                    </p:anim>
                                    <p:anim calcmode="lin" valueType="num">
                                      <p:cBhvr>
                                        <p:cTn id="42" dur="500" fill="hold"/>
                                        <p:tgtEl>
                                          <p:spTgt spid="67"/>
                                        </p:tgtEl>
                                        <p:attrNameLst>
                                          <p:attrName>ppt_h</p:attrName>
                                        </p:attrNameLst>
                                      </p:cBhvr>
                                      <p:tavLst>
                                        <p:tav tm="0">
                                          <p:val>
                                            <p:fltVal val="0"/>
                                          </p:val>
                                        </p:tav>
                                        <p:tav tm="100000">
                                          <p:val>
                                            <p:strVal val="#ppt_h"/>
                                          </p:val>
                                        </p:tav>
                                      </p:tavLst>
                                    </p:anim>
                                    <p:animEffect transition="in" filter="fade">
                                      <p:cBhvr>
                                        <p:cTn id="43" dur="500"/>
                                        <p:tgtEl>
                                          <p:spTgt spid="67"/>
                                        </p:tgtEl>
                                      </p:cBhvr>
                                    </p:animEffect>
                                  </p:childTnLst>
                                </p:cTn>
                              </p:par>
                              <p:par>
                                <p:cTn id="44" presetID="53" presetClass="entr" presetSubtype="16" fill="hold" nodeType="withEffect">
                                  <p:stCondLst>
                                    <p:cond delay="750"/>
                                  </p:stCondLst>
                                  <p:childTnLst>
                                    <p:set>
                                      <p:cBhvr>
                                        <p:cTn id="45" dur="1" fill="hold">
                                          <p:stCondLst>
                                            <p:cond delay="0"/>
                                          </p:stCondLst>
                                        </p:cTn>
                                        <p:tgtEl>
                                          <p:spTgt spid="72"/>
                                        </p:tgtEl>
                                        <p:attrNameLst>
                                          <p:attrName>style.visibility</p:attrName>
                                        </p:attrNameLst>
                                      </p:cBhvr>
                                      <p:to>
                                        <p:strVal val="visible"/>
                                      </p:to>
                                    </p:set>
                                    <p:anim calcmode="lin" valueType="num">
                                      <p:cBhvr>
                                        <p:cTn id="46" dur="500" fill="hold"/>
                                        <p:tgtEl>
                                          <p:spTgt spid="72"/>
                                        </p:tgtEl>
                                        <p:attrNameLst>
                                          <p:attrName>ppt_w</p:attrName>
                                        </p:attrNameLst>
                                      </p:cBhvr>
                                      <p:tavLst>
                                        <p:tav tm="0">
                                          <p:val>
                                            <p:fltVal val="0"/>
                                          </p:val>
                                        </p:tav>
                                        <p:tav tm="100000">
                                          <p:val>
                                            <p:strVal val="#ppt_w"/>
                                          </p:val>
                                        </p:tav>
                                      </p:tavLst>
                                    </p:anim>
                                    <p:anim calcmode="lin" valueType="num">
                                      <p:cBhvr>
                                        <p:cTn id="47" dur="500" fill="hold"/>
                                        <p:tgtEl>
                                          <p:spTgt spid="72"/>
                                        </p:tgtEl>
                                        <p:attrNameLst>
                                          <p:attrName>ppt_h</p:attrName>
                                        </p:attrNameLst>
                                      </p:cBhvr>
                                      <p:tavLst>
                                        <p:tav tm="0">
                                          <p:val>
                                            <p:fltVal val="0"/>
                                          </p:val>
                                        </p:tav>
                                        <p:tav tm="100000">
                                          <p:val>
                                            <p:strVal val="#ppt_h"/>
                                          </p:val>
                                        </p:tav>
                                      </p:tavLst>
                                    </p:anim>
                                    <p:animEffect transition="in" filter="fade">
                                      <p:cBhvr>
                                        <p:cTn id="48" dur="500"/>
                                        <p:tgtEl>
                                          <p:spTgt spid="72"/>
                                        </p:tgtEl>
                                      </p:cBhvr>
                                    </p:animEffect>
                                  </p:childTnLst>
                                </p:cTn>
                              </p:par>
                              <p:par>
                                <p:cTn id="49" presetID="53" presetClass="entr" presetSubtype="16" fill="hold" nodeType="withEffect">
                                  <p:stCondLst>
                                    <p:cond delay="1000"/>
                                  </p:stCondLst>
                                  <p:childTnLst>
                                    <p:set>
                                      <p:cBhvr>
                                        <p:cTn id="50" dur="1" fill="hold">
                                          <p:stCondLst>
                                            <p:cond delay="0"/>
                                          </p:stCondLst>
                                        </p:cTn>
                                        <p:tgtEl>
                                          <p:spTgt spid="78"/>
                                        </p:tgtEl>
                                        <p:attrNameLst>
                                          <p:attrName>style.visibility</p:attrName>
                                        </p:attrNameLst>
                                      </p:cBhvr>
                                      <p:to>
                                        <p:strVal val="visible"/>
                                      </p:to>
                                    </p:set>
                                    <p:anim calcmode="lin" valueType="num">
                                      <p:cBhvr>
                                        <p:cTn id="51" dur="500" fill="hold"/>
                                        <p:tgtEl>
                                          <p:spTgt spid="78"/>
                                        </p:tgtEl>
                                        <p:attrNameLst>
                                          <p:attrName>ppt_w</p:attrName>
                                        </p:attrNameLst>
                                      </p:cBhvr>
                                      <p:tavLst>
                                        <p:tav tm="0">
                                          <p:val>
                                            <p:fltVal val="0"/>
                                          </p:val>
                                        </p:tav>
                                        <p:tav tm="100000">
                                          <p:val>
                                            <p:strVal val="#ppt_w"/>
                                          </p:val>
                                        </p:tav>
                                      </p:tavLst>
                                    </p:anim>
                                    <p:anim calcmode="lin" valueType="num">
                                      <p:cBhvr>
                                        <p:cTn id="52" dur="500" fill="hold"/>
                                        <p:tgtEl>
                                          <p:spTgt spid="78"/>
                                        </p:tgtEl>
                                        <p:attrNameLst>
                                          <p:attrName>ppt_h</p:attrName>
                                        </p:attrNameLst>
                                      </p:cBhvr>
                                      <p:tavLst>
                                        <p:tav tm="0">
                                          <p:val>
                                            <p:fltVal val="0"/>
                                          </p:val>
                                        </p:tav>
                                        <p:tav tm="100000">
                                          <p:val>
                                            <p:strVal val="#ppt_h"/>
                                          </p:val>
                                        </p:tav>
                                      </p:tavLst>
                                    </p:anim>
                                    <p:animEffect transition="in" filter="fade">
                                      <p:cBhvr>
                                        <p:cTn id="53" dur="500"/>
                                        <p:tgtEl>
                                          <p:spTgt spid="78"/>
                                        </p:tgtEl>
                                      </p:cBhvr>
                                    </p:animEffect>
                                  </p:childTnLst>
                                </p:cTn>
                              </p:par>
                            </p:childTnLst>
                          </p:cTn>
                        </p:par>
                        <p:par>
                          <p:cTn id="54" fill="hold">
                            <p:stCondLst>
                              <p:cond delay="3500"/>
                            </p:stCondLst>
                            <p:childTnLst>
                              <p:par>
                                <p:cTn id="55" presetID="22" presetClass="entr" presetSubtype="8" fill="hold" grpId="0" nodeType="after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wipe(left)">
                                      <p:cBhvr>
                                        <p:cTn id="57" dur="3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p:bldP spid="8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p:cNvGrpSpPr/>
          <p:nvPr/>
        </p:nvGrpSpPr>
        <p:grpSpPr>
          <a:xfrm>
            <a:off x="5804090" y="1162050"/>
            <a:ext cx="2244948" cy="2244948"/>
            <a:chOff x="1403648" y="1115468"/>
            <a:chExt cx="1294414" cy="1294414"/>
          </a:xfrm>
        </p:grpSpPr>
        <p:sp>
          <p:nvSpPr>
            <p:cNvPr id="65" name="椭圆 64"/>
            <p:cNvSpPr/>
            <p:nvPr/>
          </p:nvSpPr>
          <p:spPr>
            <a:xfrm>
              <a:off x="1539485" y="1259632"/>
              <a:ext cx="1022740" cy="10227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endParaRPr>
            </a:p>
          </p:txBody>
        </p:sp>
        <p:grpSp>
          <p:nvGrpSpPr>
            <p:cNvPr id="66" name="组合 65"/>
            <p:cNvGrpSpPr/>
            <p:nvPr/>
          </p:nvGrpSpPr>
          <p:grpSpPr>
            <a:xfrm>
              <a:off x="1403648" y="1115468"/>
              <a:ext cx="1294414" cy="1294414"/>
              <a:chOff x="2555776" y="915566"/>
              <a:chExt cx="1944216" cy="1944216"/>
            </a:xfrm>
            <a:effectLst>
              <a:outerShdw blurRad="63500" dist="50800" dir="8100000" algn="tr" rotWithShape="0">
                <a:prstClr val="black">
                  <a:alpha val="35000"/>
                </a:prstClr>
              </a:outerShdw>
            </a:effectLst>
          </p:grpSpPr>
          <p:sp>
            <p:nvSpPr>
              <p:cNvPr id="68" name="同心圆 67"/>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微软雅黑" panose="020B0503020204020204" pitchFamily="34" charset="-122"/>
                  <a:ea typeface="微软雅黑" panose="020B0503020204020204" pitchFamily="34" charset="-122"/>
                </a:endParaRPr>
              </a:p>
            </p:txBody>
          </p:sp>
          <p:sp>
            <p:nvSpPr>
              <p:cNvPr id="69" name="同心圆 68"/>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微软雅黑" panose="020B0503020204020204" pitchFamily="34" charset="-122"/>
                  <a:ea typeface="微软雅黑" panose="020B0503020204020204" pitchFamily="34" charset="-122"/>
                </a:endParaRPr>
              </a:p>
            </p:txBody>
          </p:sp>
        </p:grpSp>
      </p:grpSp>
      <p:grpSp>
        <p:nvGrpSpPr>
          <p:cNvPr id="70" name="组合 69"/>
          <p:cNvGrpSpPr/>
          <p:nvPr/>
        </p:nvGrpSpPr>
        <p:grpSpPr>
          <a:xfrm>
            <a:off x="3453149" y="1162050"/>
            <a:ext cx="2244948" cy="2244948"/>
            <a:chOff x="1403648" y="1115468"/>
            <a:chExt cx="1294414" cy="1294414"/>
          </a:xfrm>
        </p:grpSpPr>
        <p:sp>
          <p:nvSpPr>
            <p:cNvPr id="71" name="椭圆 70"/>
            <p:cNvSpPr/>
            <p:nvPr/>
          </p:nvSpPr>
          <p:spPr>
            <a:xfrm>
              <a:off x="1539485" y="1259632"/>
              <a:ext cx="1022740" cy="10227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endParaRPr>
            </a:p>
          </p:txBody>
        </p:sp>
        <p:grpSp>
          <p:nvGrpSpPr>
            <p:cNvPr id="72" name="组合 71"/>
            <p:cNvGrpSpPr/>
            <p:nvPr/>
          </p:nvGrpSpPr>
          <p:grpSpPr>
            <a:xfrm>
              <a:off x="1403648" y="1115468"/>
              <a:ext cx="1294414" cy="1294414"/>
              <a:chOff x="2555776" y="915566"/>
              <a:chExt cx="1944216" cy="1944216"/>
            </a:xfrm>
            <a:effectLst>
              <a:outerShdw blurRad="63500" dist="50800" dir="8100000" algn="tr" rotWithShape="0">
                <a:prstClr val="black">
                  <a:alpha val="35000"/>
                </a:prstClr>
              </a:outerShdw>
            </a:effectLst>
          </p:grpSpPr>
          <p:sp>
            <p:nvSpPr>
              <p:cNvPr id="73" name="同心圆 72"/>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微软雅黑" panose="020B0503020204020204" pitchFamily="34" charset="-122"/>
                  <a:ea typeface="微软雅黑" panose="020B0503020204020204" pitchFamily="34" charset="-122"/>
                </a:endParaRPr>
              </a:p>
            </p:txBody>
          </p:sp>
          <p:sp>
            <p:nvSpPr>
              <p:cNvPr id="74" name="同心圆 73"/>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微软雅黑" panose="020B0503020204020204" pitchFamily="34" charset="-122"/>
                  <a:ea typeface="微软雅黑" panose="020B0503020204020204" pitchFamily="34" charset="-122"/>
                </a:endParaRPr>
              </a:p>
            </p:txBody>
          </p:sp>
        </p:grpSp>
      </p:grpSp>
      <p:grpSp>
        <p:nvGrpSpPr>
          <p:cNvPr id="75" name="组合 74"/>
          <p:cNvGrpSpPr/>
          <p:nvPr/>
        </p:nvGrpSpPr>
        <p:grpSpPr>
          <a:xfrm>
            <a:off x="1085448" y="1162050"/>
            <a:ext cx="2244948" cy="2244948"/>
            <a:chOff x="1403648" y="1115468"/>
            <a:chExt cx="1294414" cy="1294414"/>
          </a:xfrm>
          <a:effectLst>
            <a:outerShdw blurRad="241300" dist="190500" dir="8100000" algn="tr" rotWithShape="0">
              <a:prstClr val="black">
                <a:alpha val="19000"/>
              </a:prstClr>
            </a:outerShdw>
          </a:effectLst>
        </p:grpSpPr>
        <p:sp>
          <p:nvSpPr>
            <p:cNvPr id="76" name="椭圆 75"/>
            <p:cNvSpPr/>
            <p:nvPr/>
          </p:nvSpPr>
          <p:spPr>
            <a:xfrm>
              <a:off x="1539485" y="1259632"/>
              <a:ext cx="1022740" cy="10227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endParaRPr>
            </a:p>
          </p:txBody>
        </p:sp>
        <p:grpSp>
          <p:nvGrpSpPr>
            <p:cNvPr id="77" name="组合 76"/>
            <p:cNvGrpSpPr/>
            <p:nvPr/>
          </p:nvGrpSpPr>
          <p:grpSpPr>
            <a:xfrm>
              <a:off x="1403648" y="1115468"/>
              <a:ext cx="1294414" cy="1294414"/>
              <a:chOff x="2555776" y="915566"/>
              <a:chExt cx="1944215" cy="1944216"/>
            </a:xfrm>
            <a:effectLst>
              <a:outerShdw blurRad="63500" dist="50800" dir="8100000" algn="tr" rotWithShape="0">
                <a:prstClr val="black">
                  <a:alpha val="35000"/>
                </a:prstClr>
              </a:outerShdw>
            </a:effectLst>
          </p:grpSpPr>
          <p:sp>
            <p:nvSpPr>
              <p:cNvPr id="78" name="同心圆 77"/>
              <p:cNvSpPr/>
              <p:nvPr/>
            </p:nvSpPr>
            <p:spPr>
              <a:xfrm>
                <a:off x="2555776" y="915566"/>
                <a:ext cx="1944215"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微软雅黑" panose="020B0503020204020204" pitchFamily="34" charset="-122"/>
                  <a:ea typeface="微软雅黑" panose="020B0503020204020204" pitchFamily="34" charset="-122"/>
                </a:endParaRPr>
              </a:p>
            </p:txBody>
          </p:sp>
          <p:sp>
            <p:nvSpPr>
              <p:cNvPr id="79" name="同心圆 78"/>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微软雅黑" panose="020B0503020204020204" pitchFamily="34" charset="-122"/>
                  <a:ea typeface="微软雅黑" panose="020B0503020204020204" pitchFamily="34" charset="-122"/>
                </a:endParaRPr>
              </a:p>
            </p:txBody>
          </p:sp>
        </p:grpSp>
      </p:grpSp>
      <p:sp>
        <p:nvSpPr>
          <p:cNvPr id="43" name="TextBox 42"/>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服务流程</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44" name="Image 12" descr="Divider Right.png"/>
          <p:cNvPicPr>
            <a:picLocks noChangeAspect="1"/>
          </p:cNvPicPr>
          <p:nvPr/>
        </p:nvPicPr>
        <p:blipFill>
          <a:blip r:embed="rId3"/>
          <a:stretch>
            <a:fillRect/>
          </a:stretch>
        </p:blipFill>
        <p:spPr>
          <a:xfrm flipH="1">
            <a:off x="2267744" y="457546"/>
            <a:ext cx="1523362" cy="52721"/>
          </a:xfrm>
          <a:prstGeom prst="rect">
            <a:avLst/>
          </a:prstGeom>
        </p:spPr>
      </p:pic>
      <p:sp>
        <p:nvSpPr>
          <p:cNvPr id="45"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46" name="Image 12" descr="Divider Right.png"/>
          <p:cNvPicPr>
            <a:picLocks noChangeAspect="1"/>
          </p:cNvPicPr>
          <p:nvPr/>
        </p:nvPicPr>
        <p:blipFill>
          <a:blip r:embed="rId3"/>
          <a:stretch>
            <a:fillRect/>
          </a:stretch>
        </p:blipFill>
        <p:spPr>
          <a:xfrm rot="10800000" flipH="1">
            <a:off x="5292080" y="457546"/>
            <a:ext cx="1523362" cy="52721"/>
          </a:xfrm>
          <a:prstGeom prst="rect">
            <a:avLst/>
          </a:prstGeom>
        </p:spPr>
      </p:pic>
      <p:sp>
        <p:nvSpPr>
          <p:cNvPr id="51" name="Right Arrow 30"/>
          <p:cNvSpPr/>
          <p:nvPr/>
        </p:nvSpPr>
        <p:spPr>
          <a:xfrm>
            <a:off x="5698101" y="3447409"/>
            <a:ext cx="2570499" cy="887006"/>
          </a:xfrm>
          <a:prstGeom prst="rightArrow">
            <a:avLst/>
          </a:prstGeom>
          <a:solidFill>
            <a:schemeClr val="accent5"/>
          </a:solidFill>
          <a:ln>
            <a:solidFill>
              <a:srgbClr val="F7F7F0"/>
            </a:solidFill>
          </a:ln>
        </p:spPr>
        <p:style>
          <a:lnRef idx="2">
            <a:schemeClr val="accent1">
              <a:shade val="50000"/>
            </a:schemeClr>
          </a:lnRef>
          <a:fillRef idx="1">
            <a:schemeClr val="accent1"/>
          </a:fillRef>
          <a:effectRef idx="0">
            <a:schemeClr val="accent1"/>
          </a:effectRef>
          <a:fontRef idx="minor">
            <a:schemeClr val="lt1"/>
          </a:fontRef>
        </p:style>
        <p:txBody>
          <a:bodyPr lIns="68681" tIns="34340" rIns="68681" bIns="34340" rtlCol="0" anchor="ctr"/>
          <a:lstStyle/>
          <a:p>
            <a:pPr algn="ctr"/>
            <a:endParaRPr lang="en-US" b="1">
              <a:latin typeface="微软雅黑" panose="020B0503020204020204" pitchFamily="34" charset="-122"/>
              <a:ea typeface="微软雅黑" panose="020B0503020204020204" pitchFamily="34" charset="-122"/>
            </a:endParaRPr>
          </a:p>
        </p:txBody>
      </p:sp>
      <p:sp>
        <p:nvSpPr>
          <p:cNvPr id="52" name="Right Arrow 29"/>
          <p:cNvSpPr/>
          <p:nvPr/>
        </p:nvSpPr>
        <p:spPr>
          <a:xfrm>
            <a:off x="3330400" y="3447409"/>
            <a:ext cx="2570499" cy="887006"/>
          </a:xfrm>
          <a:prstGeom prst="rightArrow">
            <a:avLst/>
          </a:prstGeom>
          <a:solidFill>
            <a:schemeClr val="accent2"/>
          </a:solidFill>
          <a:ln>
            <a:solidFill>
              <a:srgbClr val="F7F7F0"/>
            </a:solidFill>
          </a:ln>
        </p:spPr>
        <p:style>
          <a:lnRef idx="2">
            <a:schemeClr val="accent1">
              <a:shade val="50000"/>
            </a:schemeClr>
          </a:lnRef>
          <a:fillRef idx="1">
            <a:schemeClr val="accent1"/>
          </a:fillRef>
          <a:effectRef idx="0">
            <a:schemeClr val="accent1"/>
          </a:effectRef>
          <a:fontRef idx="minor">
            <a:schemeClr val="lt1"/>
          </a:fontRef>
        </p:style>
        <p:txBody>
          <a:bodyPr lIns="68681" tIns="34340" rIns="68681" bIns="34340" rtlCol="0" anchor="ctr"/>
          <a:lstStyle/>
          <a:p>
            <a:pPr algn="ctr"/>
            <a:endParaRPr lang="en-US" b="1">
              <a:latin typeface="微软雅黑" panose="020B0503020204020204" pitchFamily="34" charset="-122"/>
              <a:ea typeface="微软雅黑" panose="020B0503020204020204" pitchFamily="34" charset="-122"/>
            </a:endParaRPr>
          </a:p>
        </p:txBody>
      </p:sp>
      <p:sp>
        <p:nvSpPr>
          <p:cNvPr id="55" name="Right Arrow 2"/>
          <p:cNvSpPr/>
          <p:nvPr/>
        </p:nvSpPr>
        <p:spPr>
          <a:xfrm>
            <a:off x="1033729" y="3435847"/>
            <a:ext cx="2570499" cy="887006"/>
          </a:xfrm>
          <a:prstGeom prst="rightArrow">
            <a:avLst/>
          </a:prstGeom>
          <a:solidFill>
            <a:schemeClr val="accent3"/>
          </a:solidFill>
          <a:ln>
            <a:solidFill>
              <a:srgbClr val="F7F7F0"/>
            </a:solidFill>
          </a:ln>
        </p:spPr>
        <p:style>
          <a:lnRef idx="2">
            <a:schemeClr val="accent1">
              <a:shade val="50000"/>
            </a:schemeClr>
          </a:lnRef>
          <a:fillRef idx="1">
            <a:schemeClr val="accent1"/>
          </a:fillRef>
          <a:effectRef idx="0">
            <a:schemeClr val="accent1"/>
          </a:effectRef>
          <a:fontRef idx="minor">
            <a:schemeClr val="lt1"/>
          </a:fontRef>
        </p:style>
        <p:txBody>
          <a:bodyPr lIns="68681" tIns="34340" rIns="68681" bIns="34340" rtlCol="0" anchor="ctr"/>
          <a:lstStyle/>
          <a:p>
            <a:pPr algn="ctr"/>
            <a:endParaRPr lang="en-US" b="1">
              <a:latin typeface="微软雅黑" panose="020B0503020204020204" pitchFamily="34" charset="-122"/>
              <a:ea typeface="微软雅黑" panose="020B0503020204020204" pitchFamily="34" charset="-122"/>
            </a:endParaRPr>
          </a:p>
        </p:txBody>
      </p:sp>
      <p:pic>
        <p:nvPicPr>
          <p:cNvPr id="57" name="Picture 3" descr="C:\Users\User\Desktop\Espadka\Icons\businessman57.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79171" y="1663453"/>
            <a:ext cx="1192904" cy="1189952"/>
          </a:xfrm>
          <a:prstGeom prst="rect">
            <a:avLst/>
          </a:prstGeom>
          <a:noFill/>
          <a:effectLst>
            <a:innerShdw blurRad="1270000" dist="2540000">
              <a:srgbClr val="F7F7F0"/>
            </a:innerShdw>
          </a:effectLst>
          <a:extLst>
            <a:ext uri="{909E8E84-426E-40DD-AFC4-6F175D3DCCD1}">
              <a14:hiddenFill xmlns:a14="http://schemas.microsoft.com/office/drawing/2010/main">
                <a:solidFill>
                  <a:srgbClr val="FFFFFF"/>
                </a:solidFill>
              </a14:hiddenFill>
            </a:ext>
          </a:extLst>
        </p:spPr>
      </p:pic>
      <p:pic>
        <p:nvPicPr>
          <p:cNvPr id="58" name="Picture 4" descr="C:\Users\User\Desktop\Espadka\Icons\businessmen1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44398" y="1552576"/>
            <a:ext cx="1414348" cy="1410848"/>
          </a:xfrm>
          <a:prstGeom prst="rect">
            <a:avLst/>
          </a:prstGeom>
          <a:noFill/>
          <a:effectLst>
            <a:innerShdw blurRad="1270000" dist="2540000">
              <a:srgbClr val="F7F7F0"/>
            </a:innerShdw>
          </a:effectLst>
          <a:extLst>
            <a:ext uri="{909E8E84-426E-40DD-AFC4-6F175D3DCCD1}">
              <a14:hiddenFill xmlns:a14="http://schemas.microsoft.com/office/drawing/2010/main">
                <a:solidFill>
                  <a:srgbClr val="FFFFFF"/>
                </a:solidFill>
              </a14:hiddenFill>
            </a:ext>
          </a:extLst>
        </p:spPr>
      </p:pic>
      <p:pic>
        <p:nvPicPr>
          <p:cNvPr id="59" name="Picture 5" descr="C:\Users\User\Desktop\Espadka\Icons\businessman46.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7627" y="1696710"/>
            <a:ext cx="1165960" cy="1163074"/>
          </a:xfrm>
          <a:prstGeom prst="rect">
            <a:avLst/>
          </a:prstGeom>
          <a:noFill/>
          <a:effectLst>
            <a:innerShdw blurRad="1270000" dist="2540000">
              <a:srgbClr val="F7F7F0"/>
            </a:innerShdw>
          </a:effectLst>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1109000" y="3680870"/>
            <a:ext cx="2022840" cy="392516"/>
          </a:xfrm>
          <a:prstGeom prst="rect">
            <a:avLst/>
          </a:prstGeom>
          <a:noFill/>
        </p:spPr>
        <p:txBody>
          <a:bodyPr wrap="square" lIns="68681" tIns="34340" rIns="68681" bIns="34340" rtlCol="0">
            <a:spAutoFit/>
          </a:bodyPr>
          <a:lstStyle/>
          <a:p>
            <a:pPr algn="ctr"/>
            <a:r>
              <a:rPr lang="zh-CN" altLang="en-US" sz="2100" b="1" dirty="0">
                <a:solidFill>
                  <a:srgbClr val="F7F7F0"/>
                </a:solidFill>
                <a:latin typeface="微软雅黑" panose="020B0503020204020204" pitchFamily="34" charset="-122"/>
                <a:ea typeface="微软雅黑" panose="020B0503020204020204" pitchFamily="34" charset="-122"/>
              </a:rPr>
              <a:t>产品介绍</a:t>
            </a:r>
            <a:endParaRPr lang="en-US" sz="2100" b="1" dirty="0">
              <a:solidFill>
                <a:srgbClr val="F7F7F0"/>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3560575" y="3680870"/>
            <a:ext cx="2022840" cy="392516"/>
          </a:xfrm>
          <a:prstGeom prst="rect">
            <a:avLst/>
          </a:prstGeom>
          <a:noFill/>
        </p:spPr>
        <p:txBody>
          <a:bodyPr wrap="square" lIns="68681" tIns="34340" rIns="68681" bIns="34340" rtlCol="0">
            <a:spAutoFit/>
          </a:bodyPr>
          <a:lstStyle/>
          <a:p>
            <a:pPr algn="ctr"/>
            <a:r>
              <a:rPr lang="zh-CN" altLang="en-US" sz="2100" b="1" dirty="0">
                <a:solidFill>
                  <a:srgbClr val="F7F7F0"/>
                </a:solidFill>
                <a:latin typeface="微软雅黑" panose="020B0503020204020204" pitchFamily="34" charset="-122"/>
                <a:ea typeface="微软雅黑" panose="020B0503020204020204" pitchFamily="34" charset="-122"/>
              </a:rPr>
              <a:t>商务交流</a:t>
            </a:r>
            <a:endParaRPr lang="en-US" sz="2100" b="1" dirty="0">
              <a:solidFill>
                <a:srgbClr val="F7F7F0"/>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5940152" y="3680870"/>
            <a:ext cx="2022840" cy="392516"/>
          </a:xfrm>
          <a:prstGeom prst="rect">
            <a:avLst/>
          </a:prstGeom>
          <a:noFill/>
        </p:spPr>
        <p:txBody>
          <a:bodyPr wrap="square" lIns="68681" tIns="34340" rIns="68681" bIns="34340" rtlCol="0">
            <a:spAutoFit/>
          </a:bodyPr>
          <a:lstStyle/>
          <a:p>
            <a:pPr algn="ctr"/>
            <a:r>
              <a:rPr lang="zh-CN" altLang="en-US" sz="2100" b="1" dirty="0">
                <a:solidFill>
                  <a:srgbClr val="F7F7F0"/>
                </a:solidFill>
                <a:latin typeface="微软雅黑" panose="020B0503020204020204" pitchFamily="34" charset="-122"/>
                <a:ea typeface="微软雅黑" panose="020B0503020204020204" pitchFamily="34" charset="-122"/>
              </a:rPr>
              <a:t>签合同</a:t>
            </a:r>
            <a:endParaRPr lang="en-US" sz="2100" b="1" dirty="0">
              <a:solidFill>
                <a:srgbClr val="F7F7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881157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1000"/>
                                        <p:tgtEl>
                                          <p:spTgt spid="5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wipe(left)">
                                      <p:cBhvr>
                                        <p:cTn id="16" dur="1000"/>
                                        <p:tgtEl>
                                          <p:spTgt spid="6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left)">
                                      <p:cBhvr>
                                        <p:cTn id="19" dur="1000"/>
                                        <p:tgtEl>
                                          <p:spTgt spid="55"/>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p:cTn id="23" dur="500" fill="hold"/>
                                        <p:tgtEl>
                                          <p:spTgt spid="70"/>
                                        </p:tgtEl>
                                        <p:attrNameLst>
                                          <p:attrName>ppt_w</p:attrName>
                                        </p:attrNameLst>
                                      </p:cBhvr>
                                      <p:tavLst>
                                        <p:tav tm="0">
                                          <p:val>
                                            <p:fltVal val="0"/>
                                          </p:val>
                                        </p:tav>
                                        <p:tav tm="100000">
                                          <p:val>
                                            <p:strVal val="#ppt_w"/>
                                          </p:val>
                                        </p:tav>
                                      </p:tavLst>
                                    </p:anim>
                                    <p:anim calcmode="lin" valueType="num">
                                      <p:cBhvr>
                                        <p:cTn id="24" dur="500" fill="hold"/>
                                        <p:tgtEl>
                                          <p:spTgt spid="70"/>
                                        </p:tgtEl>
                                        <p:attrNameLst>
                                          <p:attrName>ppt_h</p:attrName>
                                        </p:attrNameLst>
                                      </p:cBhvr>
                                      <p:tavLst>
                                        <p:tav tm="0">
                                          <p:val>
                                            <p:fltVal val="0"/>
                                          </p:val>
                                        </p:tav>
                                        <p:tav tm="100000">
                                          <p:val>
                                            <p:strVal val="#ppt_h"/>
                                          </p:val>
                                        </p:tav>
                                      </p:tavLst>
                                    </p:anim>
                                    <p:animEffect transition="in" filter="fade">
                                      <p:cBhvr>
                                        <p:cTn id="25" dur="500"/>
                                        <p:tgtEl>
                                          <p:spTgt spid="70"/>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1000"/>
                                        <p:tgtEl>
                                          <p:spTgt spid="5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1000"/>
                                        <p:tgtEl>
                                          <p:spTgt spid="5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left)">
                                      <p:cBhvr>
                                        <p:cTn id="35" dur="1000"/>
                                        <p:tgtEl>
                                          <p:spTgt spid="61"/>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64"/>
                                        </p:tgtEl>
                                        <p:attrNameLst>
                                          <p:attrName>style.visibility</p:attrName>
                                        </p:attrNameLst>
                                      </p:cBhvr>
                                      <p:to>
                                        <p:strVal val="visible"/>
                                      </p:to>
                                    </p:set>
                                    <p:anim calcmode="lin" valueType="num">
                                      <p:cBhvr>
                                        <p:cTn id="39" dur="500" fill="hold"/>
                                        <p:tgtEl>
                                          <p:spTgt spid="64"/>
                                        </p:tgtEl>
                                        <p:attrNameLst>
                                          <p:attrName>ppt_w</p:attrName>
                                        </p:attrNameLst>
                                      </p:cBhvr>
                                      <p:tavLst>
                                        <p:tav tm="0">
                                          <p:val>
                                            <p:fltVal val="0"/>
                                          </p:val>
                                        </p:tav>
                                        <p:tav tm="100000">
                                          <p:val>
                                            <p:strVal val="#ppt_w"/>
                                          </p:val>
                                        </p:tav>
                                      </p:tavLst>
                                    </p:anim>
                                    <p:anim calcmode="lin" valueType="num">
                                      <p:cBhvr>
                                        <p:cTn id="40" dur="500" fill="hold"/>
                                        <p:tgtEl>
                                          <p:spTgt spid="64"/>
                                        </p:tgtEl>
                                        <p:attrNameLst>
                                          <p:attrName>ppt_h</p:attrName>
                                        </p:attrNameLst>
                                      </p:cBhvr>
                                      <p:tavLst>
                                        <p:tav tm="0">
                                          <p:val>
                                            <p:fltVal val="0"/>
                                          </p:val>
                                        </p:tav>
                                        <p:tav tm="100000">
                                          <p:val>
                                            <p:strVal val="#ppt_h"/>
                                          </p:val>
                                        </p:tav>
                                      </p:tavLst>
                                    </p:anim>
                                    <p:animEffect transition="in" filter="fade">
                                      <p:cBhvr>
                                        <p:cTn id="41" dur="500"/>
                                        <p:tgtEl>
                                          <p:spTgt spid="64"/>
                                        </p:tgtEl>
                                      </p:cBhvr>
                                    </p:animEffect>
                                  </p:childTnLst>
                                </p:cTn>
                              </p:par>
                            </p:childTnLst>
                          </p:cTn>
                        </p:par>
                        <p:par>
                          <p:cTn id="42" fill="hold">
                            <p:stCondLst>
                              <p:cond delay="3500"/>
                            </p:stCondLst>
                            <p:childTnLst>
                              <p:par>
                                <p:cTn id="43" presetID="10" presetClass="entr" presetSubtype="0" fill="hold" nodeType="after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fade">
                                      <p:cBhvr>
                                        <p:cTn id="45" dur="1000"/>
                                        <p:tgtEl>
                                          <p:spTgt spid="58"/>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1000"/>
                                        <p:tgtEl>
                                          <p:spTgt spid="5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wipe(left)">
                                      <p:cBhvr>
                                        <p:cTn id="51" dur="1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5" grpId="0" animBg="1"/>
      <p:bldP spid="60" grpId="0"/>
      <p:bldP spid="61" grpId="0"/>
      <p:bldP spid="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关于我们</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11" name="Image 12" descr="Divider Right.png"/>
          <p:cNvPicPr>
            <a:picLocks noChangeAspect="1"/>
          </p:cNvPicPr>
          <p:nvPr/>
        </p:nvPicPr>
        <p:blipFill>
          <a:blip r:embed="rId3"/>
          <a:stretch>
            <a:fillRect/>
          </a:stretch>
        </p:blipFill>
        <p:spPr>
          <a:xfrm flipH="1">
            <a:off x="2267744" y="457546"/>
            <a:ext cx="1523362" cy="52721"/>
          </a:xfrm>
          <a:prstGeom prst="rect">
            <a:avLst/>
          </a:prstGeom>
        </p:spPr>
      </p:pic>
      <p:sp>
        <p:nvSpPr>
          <p:cNvPr id="12"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13" name="Image 12" descr="Divider Right.png"/>
          <p:cNvPicPr>
            <a:picLocks noChangeAspect="1"/>
          </p:cNvPicPr>
          <p:nvPr/>
        </p:nvPicPr>
        <p:blipFill>
          <a:blip r:embed="rId3"/>
          <a:stretch>
            <a:fillRect/>
          </a:stretch>
        </p:blipFill>
        <p:spPr>
          <a:xfrm rot="10800000" flipH="1">
            <a:off x="5292080" y="457546"/>
            <a:ext cx="1523362" cy="52721"/>
          </a:xfrm>
          <a:prstGeom prst="rect">
            <a:avLst/>
          </a:prstGeom>
        </p:spPr>
      </p:pic>
      <p:sp>
        <p:nvSpPr>
          <p:cNvPr id="47" name="Rectangle 17"/>
          <p:cNvSpPr/>
          <p:nvPr/>
        </p:nvSpPr>
        <p:spPr>
          <a:xfrm>
            <a:off x="5508104" y="1373016"/>
            <a:ext cx="2712062" cy="6363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48" name="TextBox 47"/>
          <p:cNvSpPr txBox="1"/>
          <p:nvPr/>
        </p:nvSpPr>
        <p:spPr>
          <a:xfrm>
            <a:off x="5514332" y="1347616"/>
            <a:ext cx="3455377" cy="2554545"/>
          </a:xfrm>
          <a:prstGeom prst="rect">
            <a:avLst/>
          </a:prstGeom>
          <a:noFill/>
        </p:spPr>
        <p:txBody>
          <a:bodyPr wrap="square" rtlCol="0">
            <a:spAutoFit/>
          </a:bodyPr>
          <a:lstStyle/>
          <a:p>
            <a:r>
              <a:rPr lang="zh-CN" altLang="en-US" sz="4000" b="1" dirty="0" smtClean="0">
                <a:solidFill>
                  <a:srgbClr val="F7F7F0"/>
                </a:solidFill>
                <a:latin typeface="微软雅黑" panose="020B0503020204020204" pitchFamily="34" charset="-122"/>
                <a:ea typeface="微软雅黑" panose="020B0503020204020204" pitchFamily="34" charset="-122"/>
                <a:cs typeface="Open Sans Condensed" pitchFamily="34" charset="0"/>
              </a:rPr>
              <a:t>赢在起点</a:t>
            </a:r>
            <a:endParaRPr lang="en-US" sz="4000" b="1" dirty="0" smtClean="0">
              <a:solidFill>
                <a:srgbClr val="F7F7F0"/>
              </a:solidFill>
              <a:latin typeface="微软雅黑" panose="020B0503020204020204" pitchFamily="34" charset="-122"/>
              <a:ea typeface="微软雅黑" panose="020B0503020204020204" pitchFamily="34" charset="-122"/>
              <a:cs typeface="Open Sans Condensed" pitchFamily="34" charset="0"/>
            </a:endParaRPr>
          </a:p>
          <a:p>
            <a:r>
              <a:rPr lang="zh-CN" altLang="en-US" sz="4000" b="1" dirty="0" smtClean="0">
                <a:solidFill>
                  <a:schemeClr val="bg1">
                    <a:lumMod val="65000"/>
                  </a:schemeClr>
                </a:solidFill>
                <a:latin typeface="微软雅黑" panose="020B0503020204020204" pitchFamily="34" charset="-122"/>
                <a:ea typeface="微软雅黑" panose="020B0503020204020204" pitchFamily="34" charset="-122"/>
                <a:cs typeface="Open Sans Condensed" pitchFamily="34" charset="0"/>
              </a:rPr>
              <a:t>一切以</a:t>
            </a:r>
            <a:endParaRPr lang="en-US" sz="4000" b="1" dirty="0" smtClean="0">
              <a:solidFill>
                <a:schemeClr val="bg1">
                  <a:lumMod val="65000"/>
                </a:schemeClr>
              </a:solidFill>
              <a:latin typeface="微软雅黑" panose="020B0503020204020204" pitchFamily="34" charset="-122"/>
              <a:ea typeface="微软雅黑" panose="020B0503020204020204" pitchFamily="34" charset="-122"/>
              <a:cs typeface="Open Sans Condensed" pitchFamily="34" charset="0"/>
            </a:endParaRPr>
          </a:p>
          <a:p>
            <a:r>
              <a:rPr lang="zh-CN" altLang="en-US" sz="4000" b="1" dirty="0">
                <a:solidFill>
                  <a:schemeClr val="bg1">
                    <a:lumMod val="65000"/>
                  </a:schemeClr>
                </a:solidFill>
                <a:latin typeface="微软雅黑" panose="020B0503020204020204" pitchFamily="34" charset="-122"/>
                <a:ea typeface="微软雅黑" panose="020B0503020204020204" pitchFamily="34" charset="-122"/>
                <a:cs typeface="Open Sans Condensed" pitchFamily="34" charset="0"/>
              </a:rPr>
              <a:t>客户需求</a:t>
            </a:r>
            <a:endParaRPr lang="en-US" sz="4000" b="1" dirty="0" smtClean="0">
              <a:solidFill>
                <a:schemeClr val="bg1">
                  <a:lumMod val="65000"/>
                </a:schemeClr>
              </a:solidFill>
              <a:latin typeface="微软雅黑" panose="020B0503020204020204" pitchFamily="34" charset="-122"/>
              <a:ea typeface="微软雅黑" panose="020B0503020204020204" pitchFamily="34" charset="-122"/>
              <a:cs typeface="Open Sans Condensed" pitchFamily="34" charset="0"/>
            </a:endParaRPr>
          </a:p>
          <a:p>
            <a:r>
              <a:rPr lang="zh-CN" altLang="en-US" sz="4000" b="1" dirty="0" smtClean="0">
                <a:solidFill>
                  <a:schemeClr val="bg1">
                    <a:lumMod val="65000"/>
                  </a:schemeClr>
                </a:solidFill>
                <a:latin typeface="微软雅黑" panose="020B0503020204020204" pitchFamily="34" charset="-122"/>
                <a:ea typeface="微软雅黑" panose="020B0503020204020204" pitchFamily="34" charset="-122"/>
                <a:cs typeface="Open Sans Condensed" pitchFamily="34" charset="0"/>
              </a:rPr>
              <a:t>为</a:t>
            </a:r>
            <a:r>
              <a:rPr lang="zh-CN" altLang="en-US" sz="4000" b="1" dirty="0" smtClean="0">
                <a:solidFill>
                  <a:schemeClr val="accent2"/>
                </a:solidFill>
                <a:latin typeface="微软雅黑" panose="020B0503020204020204" pitchFamily="34" charset="-122"/>
                <a:ea typeface="微软雅黑" panose="020B0503020204020204" pitchFamily="34" charset="-122"/>
                <a:cs typeface="Open Sans Condensed" pitchFamily="34" charset="0"/>
              </a:rPr>
              <a:t>核心价值</a:t>
            </a:r>
            <a:endParaRPr lang="en-US" sz="4000" b="1" dirty="0">
              <a:solidFill>
                <a:schemeClr val="accent2"/>
              </a:solidFill>
              <a:latin typeface="微软雅黑" panose="020B0503020204020204" pitchFamily="34" charset="-122"/>
              <a:ea typeface="微软雅黑" panose="020B0503020204020204" pitchFamily="34" charset="-122"/>
              <a:cs typeface="Open Sans Condensed" pitchFamily="34" charset="0"/>
            </a:endParaRPr>
          </a:p>
        </p:txBody>
      </p:sp>
      <p:pic>
        <p:nvPicPr>
          <p:cNvPr id="49"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67766" y="1362015"/>
            <a:ext cx="4145041" cy="2642464"/>
          </a:xfrm>
          <a:prstGeom prst="rect">
            <a:avLst/>
          </a:prstGeom>
          <a:blipFill>
            <a:blip r:embed="rId5"/>
            <a:tile tx="0" ty="0" sx="100000" sy="100000" flip="none" algn="tl"/>
          </a:blipFill>
          <a:extLst/>
        </p:spPr>
      </p:pic>
      <p:sp>
        <p:nvSpPr>
          <p:cNvPr id="50" name="TextBox 49"/>
          <p:cNvSpPr txBox="1"/>
          <p:nvPr/>
        </p:nvSpPr>
        <p:spPr>
          <a:xfrm>
            <a:off x="4350763" y="4164943"/>
            <a:ext cx="2885537" cy="338554"/>
          </a:xfrm>
          <a:prstGeom prst="rect">
            <a:avLst/>
          </a:prstGeom>
          <a:noFill/>
        </p:spPr>
        <p:txBody>
          <a:bodyPr wrap="square" rtlCol="0">
            <a:spAutoFit/>
          </a:bodyPr>
          <a:lstStyle/>
          <a:p>
            <a:pPr algn="r"/>
            <a:r>
              <a:rPr lang="zh-CN" altLang="en-US" sz="1600" b="1" dirty="0" smtClean="0">
                <a:solidFill>
                  <a:schemeClr val="accent5"/>
                </a:solidFill>
                <a:latin typeface="微软雅黑" panose="020B0503020204020204" pitchFamily="34" charset="-122"/>
                <a:ea typeface="微软雅黑" panose="020B0503020204020204" pitchFamily="34" charset="-122"/>
              </a:rPr>
              <a:t>企业创始人</a:t>
            </a:r>
            <a:r>
              <a:rPr lang="en-US" altLang="zh-CN" sz="1600" b="1" dirty="0" smtClean="0">
                <a:solidFill>
                  <a:schemeClr val="accent5"/>
                </a:solidFill>
                <a:latin typeface="微软雅黑" panose="020B0503020204020204" pitchFamily="34" charset="-122"/>
                <a:ea typeface="微软雅黑" panose="020B0503020204020204" pitchFamily="34" charset="-122"/>
              </a:rPr>
              <a:t>-</a:t>
            </a:r>
            <a:r>
              <a:rPr lang="zh-CN" altLang="en-US" sz="1600" b="1" dirty="0" smtClean="0">
                <a:solidFill>
                  <a:schemeClr val="accent5"/>
                </a:solidFill>
                <a:latin typeface="微软雅黑" panose="020B0503020204020204" pitchFamily="34" charset="-122"/>
                <a:ea typeface="微软雅黑" panose="020B0503020204020204" pitchFamily="34" charset="-122"/>
              </a:rPr>
              <a:t>王某</a:t>
            </a:r>
            <a:endParaRPr lang="en-US" sz="1600" b="1" dirty="0">
              <a:solidFill>
                <a:schemeClr val="accent5"/>
              </a:solidFill>
              <a:latin typeface="微软雅黑" panose="020B0503020204020204" pitchFamily="34" charset="-122"/>
              <a:ea typeface="微软雅黑" panose="020B0503020204020204" pitchFamily="34" charset="-122"/>
            </a:endParaRPr>
          </a:p>
        </p:txBody>
      </p:sp>
      <p:cxnSp>
        <p:nvCxnSpPr>
          <p:cNvPr id="51" name="Straight Connector 21"/>
          <p:cNvCxnSpPr/>
          <p:nvPr/>
        </p:nvCxnSpPr>
        <p:spPr>
          <a:xfrm>
            <a:off x="5610635" y="4015478"/>
            <a:ext cx="2783006" cy="0"/>
          </a:xfrm>
          <a:prstGeom prst="line">
            <a:avLst/>
          </a:prstGeom>
          <a:ln w="38100">
            <a:solidFill>
              <a:schemeClr val="bg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068346"/>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anim calcmode="lin" valueType="num">
                                      <p:cBhvr>
                                        <p:cTn id="13" dur="1000" fill="hold"/>
                                        <p:tgtEl>
                                          <p:spTgt spid="47"/>
                                        </p:tgtEl>
                                        <p:attrNameLst>
                                          <p:attrName>ppt_x</p:attrName>
                                        </p:attrNameLst>
                                      </p:cBhvr>
                                      <p:tavLst>
                                        <p:tav tm="0">
                                          <p:val>
                                            <p:strVal val="#ppt_x"/>
                                          </p:val>
                                        </p:tav>
                                        <p:tav tm="100000">
                                          <p:val>
                                            <p:strVal val="#ppt_x"/>
                                          </p:val>
                                        </p:tav>
                                      </p:tavLst>
                                    </p:anim>
                                    <p:anim calcmode="lin" valueType="num">
                                      <p:cBhvr>
                                        <p:cTn id="14" dur="1000" fill="hold"/>
                                        <p:tgtEl>
                                          <p:spTgt spid="4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1000"/>
                                        <p:tgtEl>
                                          <p:spTgt spid="48"/>
                                        </p:tgtEl>
                                      </p:cBhvr>
                                    </p:animEffect>
                                    <p:anim calcmode="lin" valueType="num">
                                      <p:cBhvr>
                                        <p:cTn id="18" dur="1000" fill="hold"/>
                                        <p:tgtEl>
                                          <p:spTgt spid="48"/>
                                        </p:tgtEl>
                                        <p:attrNameLst>
                                          <p:attrName>ppt_x</p:attrName>
                                        </p:attrNameLst>
                                      </p:cBhvr>
                                      <p:tavLst>
                                        <p:tav tm="0">
                                          <p:val>
                                            <p:strVal val="#ppt_x"/>
                                          </p:val>
                                        </p:tav>
                                        <p:tav tm="100000">
                                          <p:val>
                                            <p:strVal val="#ppt_x"/>
                                          </p:val>
                                        </p:tav>
                                      </p:tavLst>
                                    </p:anim>
                                    <p:anim calcmode="lin" valueType="num">
                                      <p:cBhvr>
                                        <p:cTn id="19" dur="1000" fill="hold"/>
                                        <p:tgtEl>
                                          <p:spTgt spid="48"/>
                                        </p:tgtEl>
                                        <p:attrNameLst>
                                          <p:attrName>ppt_y</p:attrName>
                                        </p:attrNameLst>
                                      </p:cBhvr>
                                      <p:tavLst>
                                        <p:tav tm="0">
                                          <p:val>
                                            <p:strVal val="#ppt_y+.1"/>
                                          </p:val>
                                        </p:tav>
                                        <p:tav tm="100000">
                                          <p:val>
                                            <p:strVal val="#ppt_y"/>
                                          </p:val>
                                        </p:tav>
                                      </p:tavLst>
                                    </p:anim>
                                  </p:childTnLst>
                                </p:cTn>
                              </p:par>
                              <p:par>
                                <p:cTn id="20" presetID="10" presetClass="entr" presetSubtype="0" fill="hold"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1000"/>
                                        <p:tgtEl>
                                          <p:spTgt spid="5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p:bldP spid="5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0609994" y="6382589"/>
            <a:ext cx="877163" cy="369332"/>
          </a:xfrm>
          <a:prstGeom prst="rect">
            <a:avLst/>
          </a:prstGeom>
          <a:noFill/>
        </p:spPr>
        <p:txBody>
          <a:bodyPr wrap="none" rtlCol="0">
            <a:spAutoFit/>
          </a:bodyPr>
          <a:lstStyle/>
          <a:p>
            <a:r>
              <a:rPr lang="zh-CN" altLang="en-US" dirty="0" smtClean="0"/>
              <a:t>延时符</a:t>
            </a:r>
            <a:endParaRPr lang="zh-CN" altLang="en-US" dirty="0"/>
          </a:p>
        </p:txBody>
      </p:sp>
      <p:grpSp>
        <p:nvGrpSpPr>
          <p:cNvPr id="28" name="组合 27"/>
          <p:cNvGrpSpPr/>
          <p:nvPr/>
        </p:nvGrpSpPr>
        <p:grpSpPr>
          <a:xfrm>
            <a:off x="2454437" y="1563638"/>
            <a:ext cx="1197175" cy="1197175"/>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椭圆 2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2411760" y="1822632"/>
            <a:ext cx="1257356" cy="677108"/>
          </a:xfrm>
          <a:prstGeom prst="rect">
            <a:avLst/>
          </a:prstGeom>
          <a:noFill/>
        </p:spPr>
        <p:txBody>
          <a:bodyPr wrap="square" lIns="0" tIns="0" rIns="0" bIns="0" rtlCol="0">
            <a:spAutoFit/>
          </a:bodyPr>
          <a:lstStyle/>
          <a:p>
            <a:pPr algn="ctr"/>
            <a:r>
              <a:rPr lang="zh-CN" altLang="en-US" sz="4400" b="1" dirty="0" smtClean="0">
                <a:solidFill>
                  <a:schemeClr val="accent2"/>
                </a:solidFill>
                <a:latin typeface="微软雅黑" pitchFamily="34" charset="-122"/>
                <a:ea typeface="微软雅黑" pitchFamily="34" charset="-122"/>
              </a:rPr>
              <a:t>谢</a:t>
            </a:r>
            <a:endParaRPr lang="zh-CN" altLang="en-US" sz="4400" b="1" dirty="0">
              <a:solidFill>
                <a:schemeClr val="accent2"/>
              </a:solidFill>
              <a:latin typeface="微软雅黑" pitchFamily="34" charset="-122"/>
              <a:ea typeface="微软雅黑" pitchFamily="34" charset="-122"/>
            </a:endParaRPr>
          </a:p>
        </p:txBody>
      </p:sp>
      <p:grpSp>
        <p:nvGrpSpPr>
          <p:cNvPr id="32" name="组合 31"/>
          <p:cNvGrpSpPr/>
          <p:nvPr/>
        </p:nvGrpSpPr>
        <p:grpSpPr>
          <a:xfrm>
            <a:off x="3462549" y="1563638"/>
            <a:ext cx="1197175" cy="1197175"/>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椭圆 3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3419872" y="1822632"/>
            <a:ext cx="1257356" cy="677108"/>
          </a:xfrm>
          <a:prstGeom prst="rect">
            <a:avLst/>
          </a:prstGeom>
          <a:noFill/>
        </p:spPr>
        <p:txBody>
          <a:bodyPr wrap="square" lIns="0" tIns="0" rIns="0" bIns="0" rtlCol="0">
            <a:spAutoFit/>
          </a:bodyPr>
          <a:lstStyle/>
          <a:p>
            <a:pPr algn="ctr"/>
            <a:r>
              <a:rPr lang="zh-CN" altLang="en-US" sz="4400" b="1" dirty="0" smtClean="0">
                <a:solidFill>
                  <a:schemeClr val="accent3"/>
                </a:solidFill>
                <a:latin typeface="微软雅黑" pitchFamily="34" charset="-122"/>
                <a:ea typeface="微软雅黑" pitchFamily="34" charset="-122"/>
              </a:rPr>
              <a:t>谢</a:t>
            </a:r>
            <a:endParaRPr lang="zh-CN" altLang="en-US" sz="4400" b="1" dirty="0">
              <a:solidFill>
                <a:schemeClr val="accent3"/>
              </a:solidFill>
              <a:latin typeface="微软雅黑" pitchFamily="34" charset="-122"/>
              <a:ea typeface="微软雅黑" pitchFamily="34" charset="-122"/>
            </a:endParaRPr>
          </a:p>
        </p:txBody>
      </p:sp>
      <p:grpSp>
        <p:nvGrpSpPr>
          <p:cNvPr id="37" name="组合 36"/>
          <p:cNvGrpSpPr/>
          <p:nvPr/>
        </p:nvGrpSpPr>
        <p:grpSpPr>
          <a:xfrm>
            <a:off x="4398652" y="1563638"/>
            <a:ext cx="1197175" cy="1197175"/>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TextBox 45"/>
          <p:cNvSpPr txBox="1"/>
          <p:nvPr/>
        </p:nvSpPr>
        <p:spPr>
          <a:xfrm>
            <a:off x="4355976" y="1822632"/>
            <a:ext cx="1257356" cy="677108"/>
          </a:xfrm>
          <a:prstGeom prst="rect">
            <a:avLst/>
          </a:prstGeom>
          <a:noFill/>
        </p:spPr>
        <p:txBody>
          <a:bodyPr wrap="square" lIns="0" tIns="0" rIns="0" bIns="0" rtlCol="0">
            <a:spAutoFit/>
          </a:bodyPr>
          <a:lstStyle/>
          <a:p>
            <a:pPr algn="ctr"/>
            <a:r>
              <a:rPr lang="zh-CN" altLang="en-US" sz="4400" b="1" dirty="0" smtClean="0">
                <a:solidFill>
                  <a:schemeClr val="accent4"/>
                </a:solidFill>
                <a:latin typeface="微软雅黑" pitchFamily="34" charset="-122"/>
                <a:ea typeface="微软雅黑" pitchFamily="34" charset="-122"/>
              </a:rPr>
              <a:t>观</a:t>
            </a:r>
            <a:endParaRPr lang="zh-CN" altLang="en-US" sz="4400" b="1" dirty="0">
              <a:solidFill>
                <a:schemeClr val="accent4"/>
              </a:solidFill>
              <a:latin typeface="微软雅黑" pitchFamily="34" charset="-122"/>
              <a:ea typeface="微软雅黑" pitchFamily="34" charset="-122"/>
            </a:endParaRPr>
          </a:p>
        </p:txBody>
      </p:sp>
      <p:grpSp>
        <p:nvGrpSpPr>
          <p:cNvPr id="47" name="组合 46"/>
          <p:cNvGrpSpPr/>
          <p:nvPr/>
        </p:nvGrpSpPr>
        <p:grpSpPr>
          <a:xfrm>
            <a:off x="5406765" y="1563638"/>
            <a:ext cx="1197175" cy="1197175"/>
            <a:chOff x="304800" y="673100"/>
            <a:chExt cx="4000500" cy="4000500"/>
          </a:xfrm>
          <a:effectLst>
            <a:outerShdw blurRad="444500" dist="254000" dir="8100000" algn="tr" rotWithShape="0">
              <a:prstClr val="black">
                <a:alpha val="50000"/>
              </a:prstClr>
            </a:outerShdw>
          </a:effectLst>
        </p:grpSpPr>
        <p:sp>
          <p:nvSpPr>
            <p:cNvPr id="48" name="同心圆 4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椭圆 4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49"/>
          <p:cNvSpPr txBox="1"/>
          <p:nvPr/>
        </p:nvSpPr>
        <p:spPr>
          <a:xfrm>
            <a:off x="5364088" y="1822632"/>
            <a:ext cx="1257356" cy="677108"/>
          </a:xfrm>
          <a:prstGeom prst="rect">
            <a:avLst/>
          </a:prstGeom>
          <a:noFill/>
        </p:spPr>
        <p:txBody>
          <a:bodyPr wrap="square" lIns="0" tIns="0" rIns="0" bIns="0" rtlCol="0">
            <a:spAutoFit/>
          </a:bodyPr>
          <a:lstStyle/>
          <a:p>
            <a:pPr algn="ctr"/>
            <a:r>
              <a:rPr lang="zh-CN" altLang="en-US" sz="4400" b="1" dirty="0" smtClean="0">
                <a:solidFill>
                  <a:schemeClr val="accent5"/>
                </a:solidFill>
                <a:latin typeface="微软雅黑" pitchFamily="34" charset="-122"/>
                <a:ea typeface="微软雅黑" pitchFamily="34" charset="-122"/>
              </a:rPr>
              <a:t>赏</a:t>
            </a:r>
            <a:endParaRPr lang="zh-CN" altLang="en-US" sz="4400" b="1" dirty="0">
              <a:solidFill>
                <a:schemeClr val="accent5"/>
              </a:solidFill>
              <a:latin typeface="微软雅黑" pitchFamily="34" charset="-122"/>
              <a:ea typeface="微软雅黑" pitchFamily="34" charset="-122"/>
            </a:endParaRPr>
          </a:p>
        </p:txBody>
      </p:sp>
      <p:sp>
        <p:nvSpPr>
          <p:cNvPr id="51" name="TextBox 50"/>
          <p:cNvSpPr txBox="1"/>
          <p:nvPr/>
        </p:nvSpPr>
        <p:spPr>
          <a:xfrm>
            <a:off x="3448010" y="3395194"/>
            <a:ext cx="2276118" cy="184666"/>
          </a:xfrm>
          <a:prstGeom prst="rect">
            <a:avLst/>
          </a:prstGeom>
          <a:noFill/>
        </p:spPr>
        <p:txBody>
          <a:bodyPr wrap="square" lIns="0" tIns="0" rIns="0" bIns="0" rtlCol="0">
            <a:spAutoFit/>
          </a:bodyPr>
          <a:lstStyle/>
          <a:p>
            <a:r>
              <a:rPr lang="zh-CN" altLang="en-US" sz="1200" dirty="0" smtClean="0">
                <a:latin typeface="微软雅黑" pitchFamily="34" charset="-122"/>
                <a:ea typeface="微软雅黑" pitchFamily="34" charset="-122"/>
              </a:rPr>
              <a:t>汇报人：</a:t>
            </a:r>
            <a:r>
              <a:rPr lang="en-US" altLang="zh-CN" sz="1200" dirty="0" smtClean="0">
                <a:latin typeface="微软雅黑" pitchFamily="34" charset="-122"/>
                <a:ea typeface="微软雅黑" pitchFamily="34" charset="-122"/>
              </a:rPr>
              <a:t>XXX  </a:t>
            </a:r>
            <a:r>
              <a:rPr lang="zh-CN" altLang="en-US" sz="1200" dirty="0" smtClean="0">
                <a:latin typeface="微软雅黑" pitchFamily="34" charset="-122"/>
                <a:ea typeface="微软雅黑" pitchFamily="34" charset="-122"/>
              </a:rPr>
              <a:t>汇报时间：</a:t>
            </a:r>
            <a:r>
              <a:rPr lang="en-US" altLang="zh-CN" sz="1200" dirty="0" smtClean="0">
                <a:latin typeface="微软雅黑" pitchFamily="34" charset="-122"/>
                <a:ea typeface="微软雅黑" pitchFamily="34" charset="-122"/>
              </a:rPr>
              <a:t>XXXX</a:t>
            </a:r>
            <a:endParaRPr lang="zh-CN" altLang="en-US" sz="1200" dirty="0" smtClean="0">
              <a:latin typeface="微软雅黑" pitchFamily="34" charset="-122"/>
              <a:ea typeface="微软雅黑" pitchFamily="34" charset="-122"/>
            </a:endParaRPr>
          </a:p>
        </p:txBody>
      </p:sp>
      <p:grpSp>
        <p:nvGrpSpPr>
          <p:cNvPr id="53" name="Group 7"/>
          <p:cNvGrpSpPr>
            <a:grpSpLocks/>
          </p:cNvGrpSpPr>
          <p:nvPr/>
        </p:nvGrpSpPr>
        <p:grpSpPr bwMode="auto">
          <a:xfrm>
            <a:off x="2771800" y="3865982"/>
            <a:ext cx="361950" cy="361950"/>
            <a:chOff x="0" y="0"/>
            <a:chExt cx="965499" cy="965499"/>
          </a:xfrm>
        </p:grpSpPr>
        <p:sp>
          <p:nvSpPr>
            <p:cNvPr id="54" name="AutoShape 8" descr="tile_paper_medgray.png"/>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blipFill dpi="0" rotWithShape="0">
              <a:blip r:embed="rId4"/>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55" name="AutoShape 9"/>
            <p:cNvSpPr>
              <a:spLocks/>
            </p:cNvSpPr>
            <p:nvPr/>
          </p:nvSpPr>
          <p:spPr bwMode="auto">
            <a:xfrm>
              <a:off x="293394" y="283328"/>
              <a:ext cx="393981" cy="393980"/>
            </a:xfrm>
            <a:custGeom>
              <a:avLst/>
              <a:gdLst>
                <a:gd name="T0" fmla="*/ 196991 w 21600"/>
                <a:gd name="T1" fmla="*/ 196990 h 21588"/>
                <a:gd name="T2" fmla="*/ 196991 w 21600"/>
                <a:gd name="T3" fmla="*/ 196990 h 21588"/>
                <a:gd name="T4" fmla="*/ 196991 w 21600"/>
                <a:gd name="T5" fmla="*/ 196990 h 21588"/>
                <a:gd name="T6" fmla="*/ 196991 w 21600"/>
                <a:gd name="T7" fmla="*/ 196990 h 215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600" y="8156"/>
                    <a:pt x="21600" y="9468"/>
                  </a:cubicBezTo>
                  <a:cubicBezTo>
                    <a:pt x="21600"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599"/>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56" name="Group 10"/>
          <p:cNvGrpSpPr>
            <a:grpSpLocks/>
          </p:cNvGrpSpPr>
          <p:nvPr/>
        </p:nvGrpSpPr>
        <p:grpSpPr bwMode="auto">
          <a:xfrm>
            <a:off x="3398664" y="3865982"/>
            <a:ext cx="361950" cy="361950"/>
            <a:chOff x="0" y="0"/>
            <a:chExt cx="965499" cy="965499"/>
          </a:xfrm>
        </p:grpSpPr>
        <p:sp>
          <p:nvSpPr>
            <p:cNvPr id="57" name="AutoShape 11"/>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44CEB9"/>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58" name="AutoShape 12"/>
            <p:cNvSpPr>
              <a:spLocks/>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59" name="Group 13"/>
          <p:cNvGrpSpPr>
            <a:grpSpLocks/>
          </p:cNvGrpSpPr>
          <p:nvPr/>
        </p:nvGrpSpPr>
        <p:grpSpPr bwMode="auto">
          <a:xfrm>
            <a:off x="4054698" y="3865982"/>
            <a:ext cx="362546" cy="361950"/>
            <a:chOff x="0" y="0"/>
            <a:chExt cx="965499" cy="965499"/>
          </a:xfrm>
        </p:grpSpPr>
        <p:sp>
          <p:nvSpPr>
            <p:cNvPr id="60" name="AutoShape 14"/>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99CD4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61" name="AutoShape 15"/>
            <p:cNvSpPr>
              <a:spLocks/>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62" name="Group 16"/>
          <p:cNvGrpSpPr>
            <a:grpSpLocks/>
          </p:cNvGrpSpPr>
          <p:nvPr/>
        </p:nvGrpSpPr>
        <p:grpSpPr bwMode="auto">
          <a:xfrm>
            <a:off x="4663704" y="3865982"/>
            <a:ext cx="361950" cy="361950"/>
            <a:chOff x="0" y="0"/>
            <a:chExt cx="965499" cy="965499"/>
          </a:xfrm>
        </p:grpSpPr>
        <p:sp>
          <p:nvSpPr>
            <p:cNvPr id="63" name="AutoShape 17"/>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E8BB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64" name="AutoShape 18"/>
            <p:cNvSpPr>
              <a:spLocks/>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65" name="Group 19"/>
          <p:cNvGrpSpPr>
            <a:grpSpLocks/>
          </p:cNvGrpSpPr>
          <p:nvPr/>
        </p:nvGrpSpPr>
        <p:grpSpPr bwMode="auto">
          <a:xfrm>
            <a:off x="5320333" y="3865982"/>
            <a:ext cx="361950" cy="361950"/>
            <a:chOff x="0" y="0"/>
            <a:chExt cx="965499" cy="965499"/>
          </a:xfrm>
        </p:grpSpPr>
        <p:sp>
          <p:nvSpPr>
            <p:cNvPr id="66" name="AutoShape 20"/>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55B5F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67" name="AutoShape 21"/>
            <p:cNvSpPr>
              <a:spLocks/>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68" name="Group 22"/>
          <p:cNvGrpSpPr>
            <a:grpSpLocks/>
          </p:cNvGrpSpPr>
          <p:nvPr/>
        </p:nvGrpSpPr>
        <p:grpSpPr bwMode="auto">
          <a:xfrm>
            <a:off x="5976367" y="3865982"/>
            <a:ext cx="361950" cy="361950"/>
            <a:chOff x="0" y="0"/>
            <a:chExt cx="965499" cy="965499"/>
          </a:xfrm>
        </p:grpSpPr>
        <p:sp>
          <p:nvSpPr>
            <p:cNvPr id="69" name="AutoShape 23"/>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3E88BD"/>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70" name="AutoShape 24"/>
            <p:cNvSpPr>
              <a:spLocks/>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spTree>
    <p:custDataLst>
      <p:tags r:id="rId1"/>
    </p:custDataLst>
    <p:extLst>
      <p:ext uri="{BB962C8B-B14F-4D97-AF65-F5344CB8AC3E}">
        <p14:creationId xmlns:p14="http://schemas.microsoft.com/office/powerpoint/2010/main" val="122862885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anim calcmode="lin" valueType="num">
                                      <p:cBhvr>
                                        <p:cTn id="10" dur="500" fill="hold"/>
                                        <p:tgtEl>
                                          <p:spTgt spid="28"/>
                                        </p:tgtEl>
                                        <p:attrNameLst>
                                          <p:attrName>ppt_x</p:attrName>
                                        </p:attrNameLst>
                                      </p:cBhvr>
                                      <p:tavLst>
                                        <p:tav tm="0">
                                          <p:val>
                                            <p:fltVal val="0.5"/>
                                          </p:val>
                                        </p:tav>
                                        <p:tav tm="100000">
                                          <p:val>
                                            <p:strVal val="#ppt_x"/>
                                          </p:val>
                                        </p:tav>
                                      </p:tavLst>
                                    </p:anim>
                                    <p:anim calcmode="lin" valueType="num">
                                      <p:cBhvr>
                                        <p:cTn id="11" dur="500" fill="hold"/>
                                        <p:tgtEl>
                                          <p:spTgt spid="28"/>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50"/>
                                  </p:stCondLst>
                                  <p:childTnLst>
                                    <p:set>
                                      <p:cBhvr>
                                        <p:cTn id="13" dur="1" fill="hold">
                                          <p:stCondLst>
                                            <p:cond delay="0"/>
                                          </p:stCondLst>
                                        </p:cTn>
                                        <p:tgtEl>
                                          <p:spTgt spid="32"/>
                                        </p:tgtEl>
                                        <p:attrNameLst>
                                          <p:attrName>style.visibility</p:attrName>
                                        </p:attrNameLst>
                                      </p:cBhvr>
                                      <p:to>
                                        <p:strVal val="visible"/>
                                      </p:to>
                                    </p:set>
                                    <p:anim calcmode="lin" valueType="num">
                                      <p:cBhvr>
                                        <p:cTn id="14" dur="500" fill="hold"/>
                                        <p:tgtEl>
                                          <p:spTgt spid="32"/>
                                        </p:tgtEl>
                                        <p:attrNameLst>
                                          <p:attrName>ppt_w</p:attrName>
                                        </p:attrNameLst>
                                      </p:cBhvr>
                                      <p:tavLst>
                                        <p:tav tm="0">
                                          <p:val>
                                            <p:fltVal val="0"/>
                                          </p:val>
                                        </p:tav>
                                        <p:tav tm="100000">
                                          <p:val>
                                            <p:strVal val="#ppt_w"/>
                                          </p:val>
                                        </p:tav>
                                      </p:tavLst>
                                    </p:anim>
                                    <p:anim calcmode="lin" valueType="num">
                                      <p:cBhvr>
                                        <p:cTn id="15" dur="500" fill="hold"/>
                                        <p:tgtEl>
                                          <p:spTgt spid="32"/>
                                        </p:tgtEl>
                                        <p:attrNameLst>
                                          <p:attrName>ppt_h</p:attrName>
                                        </p:attrNameLst>
                                      </p:cBhvr>
                                      <p:tavLst>
                                        <p:tav tm="0">
                                          <p:val>
                                            <p:fltVal val="0"/>
                                          </p:val>
                                        </p:tav>
                                        <p:tav tm="100000">
                                          <p:val>
                                            <p:strVal val="#ppt_h"/>
                                          </p:val>
                                        </p:tav>
                                      </p:tavLst>
                                    </p:anim>
                                    <p:animEffect transition="in" filter="fade">
                                      <p:cBhvr>
                                        <p:cTn id="16" dur="500"/>
                                        <p:tgtEl>
                                          <p:spTgt spid="32"/>
                                        </p:tgtEl>
                                      </p:cBhvr>
                                    </p:animEffect>
                                    <p:anim calcmode="lin" valueType="num">
                                      <p:cBhvr>
                                        <p:cTn id="17" dur="500" fill="hold"/>
                                        <p:tgtEl>
                                          <p:spTgt spid="32"/>
                                        </p:tgtEl>
                                        <p:attrNameLst>
                                          <p:attrName>ppt_x</p:attrName>
                                        </p:attrNameLst>
                                      </p:cBhvr>
                                      <p:tavLst>
                                        <p:tav tm="0">
                                          <p:val>
                                            <p:fltVal val="0.5"/>
                                          </p:val>
                                        </p:tav>
                                        <p:tav tm="100000">
                                          <p:val>
                                            <p:strVal val="#ppt_x"/>
                                          </p:val>
                                        </p:tav>
                                      </p:tavLst>
                                    </p:anim>
                                    <p:anim calcmode="lin" valueType="num">
                                      <p:cBhvr>
                                        <p:cTn id="18" dur="500" fill="hold"/>
                                        <p:tgtEl>
                                          <p:spTgt spid="32"/>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500"/>
                                  </p:stCondLst>
                                  <p:childTnLst>
                                    <p:set>
                                      <p:cBhvr>
                                        <p:cTn id="20" dur="1" fill="hold">
                                          <p:stCondLst>
                                            <p:cond delay="0"/>
                                          </p:stCondLst>
                                        </p:cTn>
                                        <p:tgtEl>
                                          <p:spTgt spid="37"/>
                                        </p:tgtEl>
                                        <p:attrNameLst>
                                          <p:attrName>style.visibility</p:attrName>
                                        </p:attrNameLst>
                                      </p:cBhvr>
                                      <p:to>
                                        <p:strVal val="visible"/>
                                      </p:to>
                                    </p:set>
                                    <p:anim calcmode="lin" valueType="num">
                                      <p:cBhvr>
                                        <p:cTn id="21" dur="500" fill="hold"/>
                                        <p:tgtEl>
                                          <p:spTgt spid="37"/>
                                        </p:tgtEl>
                                        <p:attrNameLst>
                                          <p:attrName>ppt_w</p:attrName>
                                        </p:attrNameLst>
                                      </p:cBhvr>
                                      <p:tavLst>
                                        <p:tav tm="0">
                                          <p:val>
                                            <p:fltVal val="0"/>
                                          </p:val>
                                        </p:tav>
                                        <p:tav tm="100000">
                                          <p:val>
                                            <p:strVal val="#ppt_w"/>
                                          </p:val>
                                        </p:tav>
                                      </p:tavLst>
                                    </p:anim>
                                    <p:anim calcmode="lin" valueType="num">
                                      <p:cBhvr>
                                        <p:cTn id="22" dur="500" fill="hold"/>
                                        <p:tgtEl>
                                          <p:spTgt spid="37"/>
                                        </p:tgtEl>
                                        <p:attrNameLst>
                                          <p:attrName>ppt_h</p:attrName>
                                        </p:attrNameLst>
                                      </p:cBhvr>
                                      <p:tavLst>
                                        <p:tav tm="0">
                                          <p:val>
                                            <p:fltVal val="0"/>
                                          </p:val>
                                        </p:tav>
                                        <p:tav tm="100000">
                                          <p:val>
                                            <p:strVal val="#ppt_h"/>
                                          </p:val>
                                        </p:tav>
                                      </p:tavLst>
                                    </p:anim>
                                    <p:animEffect transition="in" filter="fade">
                                      <p:cBhvr>
                                        <p:cTn id="23" dur="500"/>
                                        <p:tgtEl>
                                          <p:spTgt spid="37"/>
                                        </p:tgtEl>
                                      </p:cBhvr>
                                    </p:animEffect>
                                    <p:anim calcmode="lin" valueType="num">
                                      <p:cBhvr>
                                        <p:cTn id="24" dur="500" fill="hold"/>
                                        <p:tgtEl>
                                          <p:spTgt spid="37"/>
                                        </p:tgtEl>
                                        <p:attrNameLst>
                                          <p:attrName>ppt_x</p:attrName>
                                        </p:attrNameLst>
                                      </p:cBhvr>
                                      <p:tavLst>
                                        <p:tav tm="0">
                                          <p:val>
                                            <p:fltVal val="0.5"/>
                                          </p:val>
                                        </p:tav>
                                        <p:tav tm="100000">
                                          <p:val>
                                            <p:strVal val="#ppt_x"/>
                                          </p:val>
                                        </p:tav>
                                      </p:tavLst>
                                    </p:anim>
                                    <p:anim calcmode="lin" valueType="num">
                                      <p:cBhvr>
                                        <p:cTn id="25" dur="500" fill="hold"/>
                                        <p:tgtEl>
                                          <p:spTgt spid="37"/>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750"/>
                                  </p:stCondLst>
                                  <p:childTnLst>
                                    <p:set>
                                      <p:cBhvr>
                                        <p:cTn id="27" dur="1" fill="hold">
                                          <p:stCondLst>
                                            <p:cond delay="0"/>
                                          </p:stCondLst>
                                        </p:cTn>
                                        <p:tgtEl>
                                          <p:spTgt spid="47"/>
                                        </p:tgtEl>
                                        <p:attrNameLst>
                                          <p:attrName>style.visibility</p:attrName>
                                        </p:attrNameLst>
                                      </p:cBhvr>
                                      <p:to>
                                        <p:strVal val="visible"/>
                                      </p:to>
                                    </p:set>
                                    <p:anim calcmode="lin" valueType="num">
                                      <p:cBhvr>
                                        <p:cTn id="28" dur="500" fill="hold"/>
                                        <p:tgtEl>
                                          <p:spTgt spid="47"/>
                                        </p:tgtEl>
                                        <p:attrNameLst>
                                          <p:attrName>ppt_w</p:attrName>
                                        </p:attrNameLst>
                                      </p:cBhvr>
                                      <p:tavLst>
                                        <p:tav tm="0">
                                          <p:val>
                                            <p:fltVal val="0"/>
                                          </p:val>
                                        </p:tav>
                                        <p:tav tm="100000">
                                          <p:val>
                                            <p:strVal val="#ppt_w"/>
                                          </p:val>
                                        </p:tav>
                                      </p:tavLst>
                                    </p:anim>
                                    <p:anim calcmode="lin" valueType="num">
                                      <p:cBhvr>
                                        <p:cTn id="29" dur="500" fill="hold"/>
                                        <p:tgtEl>
                                          <p:spTgt spid="47"/>
                                        </p:tgtEl>
                                        <p:attrNameLst>
                                          <p:attrName>ppt_h</p:attrName>
                                        </p:attrNameLst>
                                      </p:cBhvr>
                                      <p:tavLst>
                                        <p:tav tm="0">
                                          <p:val>
                                            <p:fltVal val="0"/>
                                          </p:val>
                                        </p:tav>
                                        <p:tav tm="100000">
                                          <p:val>
                                            <p:strVal val="#ppt_h"/>
                                          </p:val>
                                        </p:tav>
                                      </p:tavLst>
                                    </p:anim>
                                    <p:animEffect transition="in" filter="fade">
                                      <p:cBhvr>
                                        <p:cTn id="30" dur="500"/>
                                        <p:tgtEl>
                                          <p:spTgt spid="47"/>
                                        </p:tgtEl>
                                      </p:cBhvr>
                                    </p:animEffect>
                                    <p:anim calcmode="lin" valueType="num">
                                      <p:cBhvr>
                                        <p:cTn id="31" dur="500" fill="hold"/>
                                        <p:tgtEl>
                                          <p:spTgt spid="47"/>
                                        </p:tgtEl>
                                        <p:attrNameLst>
                                          <p:attrName>ppt_x</p:attrName>
                                        </p:attrNameLst>
                                      </p:cBhvr>
                                      <p:tavLst>
                                        <p:tav tm="0">
                                          <p:val>
                                            <p:fltVal val="0.5"/>
                                          </p:val>
                                        </p:tav>
                                        <p:tav tm="100000">
                                          <p:val>
                                            <p:strVal val="#ppt_x"/>
                                          </p:val>
                                        </p:tav>
                                      </p:tavLst>
                                    </p:anim>
                                    <p:anim calcmode="lin" valueType="num">
                                      <p:cBhvr>
                                        <p:cTn id="32" dur="500" fill="hold"/>
                                        <p:tgtEl>
                                          <p:spTgt spid="47"/>
                                        </p:tgtEl>
                                        <p:attrNameLst>
                                          <p:attrName>ppt_y</p:attrName>
                                        </p:attrNameLst>
                                      </p:cBhvr>
                                      <p:tavLst>
                                        <p:tav tm="0">
                                          <p:val>
                                            <p:fltVal val="0.5"/>
                                          </p:val>
                                        </p:tav>
                                        <p:tav tm="100000">
                                          <p:val>
                                            <p:strVal val="#ppt_y"/>
                                          </p:val>
                                        </p:tav>
                                      </p:tavLst>
                                    </p:anim>
                                  </p:childTnLst>
                                </p:cTn>
                              </p:par>
                            </p:childTnLst>
                          </p:cTn>
                        </p:par>
                        <p:par>
                          <p:cTn id="33" fill="hold">
                            <p:stCondLst>
                              <p:cond delay="1250"/>
                            </p:stCondLst>
                            <p:childTnLst>
                              <p:par>
                                <p:cTn id="34" presetID="42" presetClass="entr" presetSubtype="0"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anim calcmode="lin" valueType="num">
                                      <p:cBhvr>
                                        <p:cTn id="37" dur="500" fill="hold"/>
                                        <p:tgtEl>
                                          <p:spTgt spid="31"/>
                                        </p:tgtEl>
                                        <p:attrNameLst>
                                          <p:attrName>ppt_x</p:attrName>
                                        </p:attrNameLst>
                                      </p:cBhvr>
                                      <p:tavLst>
                                        <p:tav tm="0">
                                          <p:val>
                                            <p:strVal val="#ppt_x"/>
                                          </p:val>
                                        </p:tav>
                                        <p:tav tm="100000">
                                          <p:val>
                                            <p:strVal val="#ppt_x"/>
                                          </p:val>
                                        </p:tav>
                                      </p:tavLst>
                                    </p:anim>
                                    <p:anim calcmode="lin" valueType="num">
                                      <p:cBhvr>
                                        <p:cTn id="38" dur="500" fill="hold"/>
                                        <p:tgtEl>
                                          <p:spTgt spid="3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5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anim calcmode="lin" valueType="num">
                                      <p:cBhvr>
                                        <p:cTn id="42" dur="500" fill="hold"/>
                                        <p:tgtEl>
                                          <p:spTgt spid="36"/>
                                        </p:tgtEl>
                                        <p:attrNameLst>
                                          <p:attrName>ppt_x</p:attrName>
                                        </p:attrNameLst>
                                      </p:cBhvr>
                                      <p:tavLst>
                                        <p:tav tm="0">
                                          <p:val>
                                            <p:strVal val="#ppt_x"/>
                                          </p:val>
                                        </p:tav>
                                        <p:tav tm="100000">
                                          <p:val>
                                            <p:strVal val="#ppt_x"/>
                                          </p:val>
                                        </p:tav>
                                      </p:tavLst>
                                    </p:anim>
                                    <p:anim calcmode="lin" valueType="num">
                                      <p:cBhvr>
                                        <p:cTn id="43" dur="500" fill="hold"/>
                                        <p:tgtEl>
                                          <p:spTgt spid="3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50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anim calcmode="lin" valueType="num">
                                      <p:cBhvr>
                                        <p:cTn id="47" dur="500" fill="hold"/>
                                        <p:tgtEl>
                                          <p:spTgt spid="46"/>
                                        </p:tgtEl>
                                        <p:attrNameLst>
                                          <p:attrName>ppt_x</p:attrName>
                                        </p:attrNameLst>
                                      </p:cBhvr>
                                      <p:tavLst>
                                        <p:tav tm="0">
                                          <p:val>
                                            <p:strVal val="#ppt_x"/>
                                          </p:val>
                                        </p:tav>
                                        <p:tav tm="100000">
                                          <p:val>
                                            <p:strVal val="#ppt_x"/>
                                          </p:val>
                                        </p:tav>
                                      </p:tavLst>
                                    </p:anim>
                                    <p:anim calcmode="lin" valueType="num">
                                      <p:cBhvr>
                                        <p:cTn id="48" dur="500" fill="hold"/>
                                        <p:tgtEl>
                                          <p:spTgt spid="4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75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anim calcmode="lin" valueType="num">
                                      <p:cBhvr>
                                        <p:cTn id="52" dur="500" fill="hold"/>
                                        <p:tgtEl>
                                          <p:spTgt spid="50"/>
                                        </p:tgtEl>
                                        <p:attrNameLst>
                                          <p:attrName>ppt_x</p:attrName>
                                        </p:attrNameLst>
                                      </p:cBhvr>
                                      <p:tavLst>
                                        <p:tav tm="0">
                                          <p:val>
                                            <p:strVal val="#ppt_x"/>
                                          </p:val>
                                        </p:tav>
                                        <p:tav tm="100000">
                                          <p:val>
                                            <p:strVal val="#ppt_x"/>
                                          </p:val>
                                        </p:tav>
                                      </p:tavLst>
                                    </p:anim>
                                    <p:anim calcmode="lin" valueType="num">
                                      <p:cBhvr>
                                        <p:cTn id="53" dur="500" fill="hold"/>
                                        <p:tgtEl>
                                          <p:spTgt spid="50"/>
                                        </p:tgtEl>
                                        <p:attrNameLst>
                                          <p:attrName>ppt_y</p:attrName>
                                        </p:attrNameLst>
                                      </p:cBhvr>
                                      <p:tavLst>
                                        <p:tav tm="0">
                                          <p:val>
                                            <p:strVal val="#ppt_y+.1"/>
                                          </p:val>
                                        </p:tav>
                                        <p:tav tm="100000">
                                          <p:val>
                                            <p:strVal val="#ppt_y"/>
                                          </p:val>
                                        </p:tav>
                                      </p:tavLst>
                                    </p:anim>
                                  </p:childTnLst>
                                </p:cTn>
                              </p:par>
                            </p:childTnLst>
                          </p:cTn>
                        </p:par>
                        <p:par>
                          <p:cTn id="54" fill="hold">
                            <p:stCondLst>
                              <p:cond delay="2500"/>
                            </p:stCondLst>
                            <p:childTnLst>
                              <p:par>
                                <p:cTn id="55" presetID="47" presetClass="entr" presetSubtype="0" fill="hold" grpId="0" nodeType="after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anim calcmode="lin" valueType="num">
                                      <p:cBhvr>
                                        <p:cTn id="58" dur="500" fill="hold"/>
                                        <p:tgtEl>
                                          <p:spTgt spid="51"/>
                                        </p:tgtEl>
                                        <p:attrNameLst>
                                          <p:attrName>ppt_x</p:attrName>
                                        </p:attrNameLst>
                                      </p:cBhvr>
                                      <p:tavLst>
                                        <p:tav tm="0">
                                          <p:val>
                                            <p:strVal val="#ppt_x"/>
                                          </p:val>
                                        </p:tav>
                                        <p:tav tm="100000">
                                          <p:val>
                                            <p:strVal val="#ppt_x"/>
                                          </p:val>
                                        </p:tav>
                                      </p:tavLst>
                                    </p:anim>
                                    <p:anim calcmode="lin" valueType="num">
                                      <p:cBhvr>
                                        <p:cTn id="59" dur="500" fill="hold"/>
                                        <p:tgtEl>
                                          <p:spTgt spid="51"/>
                                        </p:tgtEl>
                                        <p:attrNameLst>
                                          <p:attrName>ppt_y</p:attrName>
                                        </p:attrNameLst>
                                      </p:cBhvr>
                                      <p:tavLst>
                                        <p:tav tm="0">
                                          <p:val>
                                            <p:strVal val="#ppt_y-.1"/>
                                          </p:val>
                                        </p:tav>
                                        <p:tav tm="100000">
                                          <p:val>
                                            <p:strVal val="#ppt_y"/>
                                          </p:val>
                                        </p:tav>
                                      </p:tavLst>
                                    </p:anim>
                                  </p:childTnLst>
                                </p:cTn>
                              </p:par>
                            </p:childTnLst>
                          </p:cTn>
                        </p:par>
                        <p:par>
                          <p:cTn id="60" fill="hold">
                            <p:stCondLst>
                              <p:cond delay="3000"/>
                            </p:stCondLst>
                            <p:childTnLst>
                              <p:par>
                                <p:cTn id="61" presetID="23" presetClass="entr" presetSubtype="16" fill="hold" nodeType="afterEffect">
                                  <p:stCondLst>
                                    <p:cond delay="100"/>
                                  </p:stCondLst>
                                  <p:childTnLst>
                                    <p:set>
                                      <p:cBhvr>
                                        <p:cTn id="62" dur="1" fill="hold">
                                          <p:stCondLst>
                                            <p:cond delay="0"/>
                                          </p:stCondLst>
                                        </p:cTn>
                                        <p:tgtEl>
                                          <p:spTgt spid="53"/>
                                        </p:tgtEl>
                                        <p:attrNameLst>
                                          <p:attrName>style.visibility</p:attrName>
                                        </p:attrNameLst>
                                      </p:cBhvr>
                                      <p:to>
                                        <p:strVal val="visible"/>
                                      </p:to>
                                    </p:set>
                                    <p:anim calcmode="lin" valueType="num">
                                      <p:cBhvr>
                                        <p:cTn id="63" dur="500" fill="hold"/>
                                        <p:tgtEl>
                                          <p:spTgt spid="53"/>
                                        </p:tgtEl>
                                        <p:attrNameLst>
                                          <p:attrName>ppt_w</p:attrName>
                                        </p:attrNameLst>
                                      </p:cBhvr>
                                      <p:tavLst>
                                        <p:tav tm="0">
                                          <p:val>
                                            <p:fltVal val="0"/>
                                          </p:val>
                                        </p:tav>
                                        <p:tav tm="100000">
                                          <p:val>
                                            <p:strVal val="#ppt_w"/>
                                          </p:val>
                                        </p:tav>
                                      </p:tavLst>
                                    </p:anim>
                                    <p:anim calcmode="lin" valueType="num">
                                      <p:cBhvr>
                                        <p:cTn id="64" dur="500" fill="hold"/>
                                        <p:tgtEl>
                                          <p:spTgt spid="53"/>
                                        </p:tgtEl>
                                        <p:attrNameLst>
                                          <p:attrName>ppt_h</p:attrName>
                                        </p:attrNameLst>
                                      </p:cBhvr>
                                      <p:tavLst>
                                        <p:tav tm="0">
                                          <p:val>
                                            <p:fltVal val="0"/>
                                          </p:val>
                                        </p:tav>
                                        <p:tav tm="100000">
                                          <p:val>
                                            <p:strVal val="#ppt_h"/>
                                          </p:val>
                                        </p:tav>
                                      </p:tavLst>
                                    </p:anim>
                                  </p:childTnLst>
                                </p:cTn>
                              </p:par>
                              <p:par>
                                <p:cTn id="65" presetID="23" presetClass="entr" presetSubtype="16" fill="hold" nodeType="withEffect">
                                  <p:stCondLst>
                                    <p:cond delay="250"/>
                                  </p:stCondLst>
                                  <p:childTnLst>
                                    <p:set>
                                      <p:cBhvr>
                                        <p:cTn id="66" dur="1" fill="hold">
                                          <p:stCondLst>
                                            <p:cond delay="0"/>
                                          </p:stCondLst>
                                        </p:cTn>
                                        <p:tgtEl>
                                          <p:spTgt spid="56"/>
                                        </p:tgtEl>
                                        <p:attrNameLst>
                                          <p:attrName>style.visibility</p:attrName>
                                        </p:attrNameLst>
                                      </p:cBhvr>
                                      <p:to>
                                        <p:strVal val="visible"/>
                                      </p:to>
                                    </p:set>
                                    <p:anim calcmode="lin" valueType="num">
                                      <p:cBhvr>
                                        <p:cTn id="67" dur="500" fill="hold"/>
                                        <p:tgtEl>
                                          <p:spTgt spid="56"/>
                                        </p:tgtEl>
                                        <p:attrNameLst>
                                          <p:attrName>ppt_w</p:attrName>
                                        </p:attrNameLst>
                                      </p:cBhvr>
                                      <p:tavLst>
                                        <p:tav tm="0">
                                          <p:val>
                                            <p:fltVal val="0"/>
                                          </p:val>
                                        </p:tav>
                                        <p:tav tm="100000">
                                          <p:val>
                                            <p:strVal val="#ppt_w"/>
                                          </p:val>
                                        </p:tav>
                                      </p:tavLst>
                                    </p:anim>
                                    <p:anim calcmode="lin" valueType="num">
                                      <p:cBhvr>
                                        <p:cTn id="68" dur="500" fill="hold"/>
                                        <p:tgtEl>
                                          <p:spTgt spid="56"/>
                                        </p:tgtEl>
                                        <p:attrNameLst>
                                          <p:attrName>ppt_h</p:attrName>
                                        </p:attrNameLst>
                                      </p:cBhvr>
                                      <p:tavLst>
                                        <p:tav tm="0">
                                          <p:val>
                                            <p:fltVal val="0"/>
                                          </p:val>
                                        </p:tav>
                                        <p:tav tm="100000">
                                          <p:val>
                                            <p:strVal val="#ppt_h"/>
                                          </p:val>
                                        </p:tav>
                                      </p:tavLst>
                                    </p:anim>
                                  </p:childTnLst>
                                </p:cTn>
                              </p:par>
                              <p:par>
                                <p:cTn id="69" presetID="23" presetClass="entr" presetSubtype="16" fill="hold" nodeType="withEffect">
                                  <p:stCondLst>
                                    <p:cond delay="500"/>
                                  </p:stCondLst>
                                  <p:childTnLst>
                                    <p:set>
                                      <p:cBhvr>
                                        <p:cTn id="70" dur="1" fill="hold">
                                          <p:stCondLst>
                                            <p:cond delay="0"/>
                                          </p:stCondLst>
                                        </p:cTn>
                                        <p:tgtEl>
                                          <p:spTgt spid="59"/>
                                        </p:tgtEl>
                                        <p:attrNameLst>
                                          <p:attrName>style.visibility</p:attrName>
                                        </p:attrNameLst>
                                      </p:cBhvr>
                                      <p:to>
                                        <p:strVal val="visible"/>
                                      </p:to>
                                    </p:set>
                                    <p:anim calcmode="lin" valueType="num">
                                      <p:cBhvr>
                                        <p:cTn id="71" dur="500" fill="hold"/>
                                        <p:tgtEl>
                                          <p:spTgt spid="59"/>
                                        </p:tgtEl>
                                        <p:attrNameLst>
                                          <p:attrName>ppt_w</p:attrName>
                                        </p:attrNameLst>
                                      </p:cBhvr>
                                      <p:tavLst>
                                        <p:tav tm="0">
                                          <p:val>
                                            <p:fltVal val="0"/>
                                          </p:val>
                                        </p:tav>
                                        <p:tav tm="100000">
                                          <p:val>
                                            <p:strVal val="#ppt_w"/>
                                          </p:val>
                                        </p:tav>
                                      </p:tavLst>
                                    </p:anim>
                                    <p:anim calcmode="lin" valueType="num">
                                      <p:cBhvr>
                                        <p:cTn id="72" dur="500" fill="hold"/>
                                        <p:tgtEl>
                                          <p:spTgt spid="59"/>
                                        </p:tgtEl>
                                        <p:attrNameLst>
                                          <p:attrName>ppt_h</p:attrName>
                                        </p:attrNameLst>
                                      </p:cBhvr>
                                      <p:tavLst>
                                        <p:tav tm="0">
                                          <p:val>
                                            <p:fltVal val="0"/>
                                          </p:val>
                                        </p:tav>
                                        <p:tav tm="100000">
                                          <p:val>
                                            <p:strVal val="#ppt_h"/>
                                          </p:val>
                                        </p:tav>
                                      </p:tavLst>
                                    </p:anim>
                                  </p:childTnLst>
                                </p:cTn>
                              </p:par>
                              <p:par>
                                <p:cTn id="73" presetID="23" presetClass="entr" presetSubtype="16" fill="hold" nodeType="withEffect">
                                  <p:stCondLst>
                                    <p:cond delay="750"/>
                                  </p:stCondLst>
                                  <p:childTnLst>
                                    <p:set>
                                      <p:cBhvr>
                                        <p:cTn id="74" dur="1" fill="hold">
                                          <p:stCondLst>
                                            <p:cond delay="0"/>
                                          </p:stCondLst>
                                        </p:cTn>
                                        <p:tgtEl>
                                          <p:spTgt spid="62"/>
                                        </p:tgtEl>
                                        <p:attrNameLst>
                                          <p:attrName>style.visibility</p:attrName>
                                        </p:attrNameLst>
                                      </p:cBhvr>
                                      <p:to>
                                        <p:strVal val="visible"/>
                                      </p:to>
                                    </p:set>
                                    <p:anim calcmode="lin" valueType="num">
                                      <p:cBhvr>
                                        <p:cTn id="75" dur="500" fill="hold"/>
                                        <p:tgtEl>
                                          <p:spTgt spid="62"/>
                                        </p:tgtEl>
                                        <p:attrNameLst>
                                          <p:attrName>ppt_w</p:attrName>
                                        </p:attrNameLst>
                                      </p:cBhvr>
                                      <p:tavLst>
                                        <p:tav tm="0">
                                          <p:val>
                                            <p:fltVal val="0"/>
                                          </p:val>
                                        </p:tav>
                                        <p:tav tm="100000">
                                          <p:val>
                                            <p:strVal val="#ppt_w"/>
                                          </p:val>
                                        </p:tav>
                                      </p:tavLst>
                                    </p:anim>
                                    <p:anim calcmode="lin" valueType="num">
                                      <p:cBhvr>
                                        <p:cTn id="76" dur="500" fill="hold"/>
                                        <p:tgtEl>
                                          <p:spTgt spid="62"/>
                                        </p:tgtEl>
                                        <p:attrNameLst>
                                          <p:attrName>ppt_h</p:attrName>
                                        </p:attrNameLst>
                                      </p:cBhvr>
                                      <p:tavLst>
                                        <p:tav tm="0">
                                          <p:val>
                                            <p:fltVal val="0"/>
                                          </p:val>
                                        </p:tav>
                                        <p:tav tm="100000">
                                          <p:val>
                                            <p:strVal val="#ppt_h"/>
                                          </p:val>
                                        </p:tav>
                                      </p:tavLst>
                                    </p:anim>
                                  </p:childTnLst>
                                </p:cTn>
                              </p:par>
                              <p:par>
                                <p:cTn id="77" presetID="23" presetClass="entr" presetSubtype="16" fill="hold" nodeType="withEffect">
                                  <p:stCondLst>
                                    <p:cond delay="1000"/>
                                  </p:stCondLst>
                                  <p:childTnLst>
                                    <p:set>
                                      <p:cBhvr>
                                        <p:cTn id="78" dur="1" fill="hold">
                                          <p:stCondLst>
                                            <p:cond delay="0"/>
                                          </p:stCondLst>
                                        </p:cTn>
                                        <p:tgtEl>
                                          <p:spTgt spid="65"/>
                                        </p:tgtEl>
                                        <p:attrNameLst>
                                          <p:attrName>style.visibility</p:attrName>
                                        </p:attrNameLst>
                                      </p:cBhvr>
                                      <p:to>
                                        <p:strVal val="visible"/>
                                      </p:to>
                                    </p:set>
                                    <p:anim calcmode="lin" valueType="num">
                                      <p:cBhvr>
                                        <p:cTn id="79" dur="500" fill="hold"/>
                                        <p:tgtEl>
                                          <p:spTgt spid="65"/>
                                        </p:tgtEl>
                                        <p:attrNameLst>
                                          <p:attrName>ppt_w</p:attrName>
                                        </p:attrNameLst>
                                      </p:cBhvr>
                                      <p:tavLst>
                                        <p:tav tm="0">
                                          <p:val>
                                            <p:fltVal val="0"/>
                                          </p:val>
                                        </p:tav>
                                        <p:tav tm="100000">
                                          <p:val>
                                            <p:strVal val="#ppt_w"/>
                                          </p:val>
                                        </p:tav>
                                      </p:tavLst>
                                    </p:anim>
                                    <p:anim calcmode="lin" valueType="num">
                                      <p:cBhvr>
                                        <p:cTn id="80" dur="500" fill="hold"/>
                                        <p:tgtEl>
                                          <p:spTgt spid="65"/>
                                        </p:tgtEl>
                                        <p:attrNameLst>
                                          <p:attrName>ppt_h</p:attrName>
                                        </p:attrNameLst>
                                      </p:cBhvr>
                                      <p:tavLst>
                                        <p:tav tm="0">
                                          <p:val>
                                            <p:fltVal val="0"/>
                                          </p:val>
                                        </p:tav>
                                        <p:tav tm="100000">
                                          <p:val>
                                            <p:strVal val="#ppt_h"/>
                                          </p:val>
                                        </p:tav>
                                      </p:tavLst>
                                    </p:anim>
                                  </p:childTnLst>
                                </p:cTn>
                              </p:par>
                              <p:par>
                                <p:cTn id="81" presetID="23" presetClass="entr" presetSubtype="16" fill="hold" nodeType="withEffect">
                                  <p:stCondLst>
                                    <p:cond delay="1250"/>
                                  </p:stCondLst>
                                  <p:childTnLst>
                                    <p:set>
                                      <p:cBhvr>
                                        <p:cTn id="82" dur="1" fill="hold">
                                          <p:stCondLst>
                                            <p:cond delay="0"/>
                                          </p:stCondLst>
                                        </p:cTn>
                                        <p:tgtEl>
                                          <p:spTgt spid="68"/>
                                        </p:tgtEl>
                                        <p:attrNameLst>
                                          <p:attrName>style.visibility</p:attrName>
                                        </p:attrNameLst>
                                      </p:cBhvr>
                                      <p:to>
                                        <p:strVal val="visible"/>
                                      </p:to>
                                    </p:set>
                                    <p:anim calcmode="lin" valueType="num">
                                      <p:cBhvr>
                                        <p:cTn id="83" dur="500" fill="hold"/>
                                        <p:tgtEl>
                                          <p:spTgt spid="68"/>
                                        </p:tgtEl>
                                        <p:attrNameLst>
                                          <p:attrName>ppt_w</p:attrName>
                                        </p:attrNameLst>
                                      </p:cBhvr>
                                      <p:tavLst>
                                        <p:tav tm="0">
                                          <p:val>
                                            <p:fltVal val="0"/>
                                          </p:val>
                                        </p:tav>
                                        <p:tav tm="100000">
                                          <p:val>
                                            <p:strVal val="#ppt_w"/>
                                          </p:val>
                                        </p:tav>
                                      </p:tavLst>
                                    </p:anim>
                                    <p:anim calcmode="lin" valueType="num">
                                      <p:cBhvr>
                                        <p:cTn id="84" dur="500" fill="hold"/>
                                        <p:tgtEl>
                                          <p:spTgt spid="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p:bldP spid="46" grpId="0"/>
      <p:bldP spid="50"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公司简介</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44" name="Image 12" descr="Divider Right.png"/>
          <p:cNvPicPr>
            <a:picLocks noChangeAspect="1"/>
          </p:cNvPicPr>
          <p:nvPr/>
        </p:nvPicPr>
        <p:blipFill>
          <a:blip r:embed="rId3"/>
          <a:stretch>
            <a:fillRect/>
          </a:stretch>
        </p:blipFill>
        <p:spPr>
          <a:xfrm flipH="1">
            <a:off x="2267744" y="457546"/>
            <a:ext cx="1523362" cy="52721"/>
          </a:xfrm>
          <a:prstGeom prst="rect">
            <a:avLst/>
          </a:prstGeom>
        </p:spPr>
      </p:pic>
      <p:sp>
        <p:nvSpPr>
          <p:cNvPr id="45"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46" name="Image 12" descr="Divider Right.png"/>
          <p:cNvPicPr>
            <a:picLocks noChangeAspect="1"/>
          </p:cNvPicPr>
          <p:nvPr/>
        </p:nvPicPr>
        <p:blipFill>
          <a:blip r:embed="rId3"/>
          <a:stretch>
            <a:fillRect/>
          </a:stretch>
        </p:blipFill>
        <p:spPr>
          <a:xfrm rot="10800000" flipH="1">
            <a:off x="5292080" y="457546"/>
            <a:ext cx="1523362" cy="52721"/>
          </a:xfrm>
          <a:prstGeom prst="rect">
            <a:avLst/>
          </a:prstGeom>
        </p:spPr>
      </p:pic>
      <p:sp>
        <p:nvSpPr>
          <p:cNvPr id="60" name="TextBox 59"/>
          <p:cNvSpPr txBox="1"/>
          <p:nvPr/>
        </p:nvSpPr>
        <p:spPr>
          <a:xfrm>
            <a:off x="2813400" y="1995688"/>
            <a:ext cx="3342776" cy="2539157"/>
          </a:xfrm>
          <a:prstGeom prst="rect">
            <a:avLst/>
          </a:prstGeom>
          <a:noFill/>
        </p:spPr>
        <p:txBody>
          <a:bodyPr wrap="square" lIns="0" tIns="0" rIns="0" bIns="0" rtlCol="0">
            <a:spAutoFit/>
          </a:bodyPr>
          <a:lstStyle/>
          <a:p>
            <a:pPr algn="just">
              <a:lnSpc>
                <a:spcPct val="150000"/>
              </a:lnSpc>
            </a:pPr>
            <a:r>
              <a:rPr lang="zh-CN" altLang="en-US" sz="1100" dirty="0" smtClean="0">
                <a:solidFill>
                  <a:schemeClr val="tx1">
                    <a:lumMod val="65000"/>
                    <a:lumOff val="35000"/>
                  </a:schemeClr>
                </a:solidFill>
                <a:latin typeface="微软雅黑" pitchFamily="34" charset="-122"/>
                <a:ea typeface="微软雅黑" pitchFamily="34" charset="-122"/>
              </a:rPr>
              <a:t>       某某科技有限公司</a:t>
            </a:r>
            <a:r>
              <a:rPr lang="zh-CN" altLang="en-US" sz="1100" dirty="0">
                <a:solidFill>
                  <a:schemeClr val="tx1">
                    <a:lumMod val="65000"/>
                    <a:lumOff val="35000"/>
                  </a:schemeClr>
                </a:solidFill>
                <a:latin typeface="微软雅黑" pitchFamily="34" charset="-122"/>
                <a:ea typeface="微软雅黑" pitchFamily="34" charset="-122"/>
              </a:rPr>
              <a:t>是全球领先的综合通信解决方案提供商。</a:t>
            </a:r>
            <a:r>
              <a:rPr lang="zh-CN" altLang="en-US" sz="1100" dirty="0" smtClean="0">
                <a:solidFill>
                  <a:schemeClr val="tx1">
                    <a:lumMod val="65000"/>
                    <a:lumOff val="35000"/>
                  </a:schemeClr>
                </a:solidFill>
                <a:latin typeface="微软雅黑" pitchFamily="34" charset="-122"/>
                <a:ea typeface="微软雅黑" pitchFamily="34" charset="-122"/>
              </a:rPr>
              <a:t>公司将为</a:t>
            </a:r>
            <a:r>
              <a:rPr lang="zh-CN" altLang="en-US" sz="1100" dirty="0">
                <a:solidFill>
                  <a:schemeClr val="tx1">
                    <a:lumMod val="65000"/>
                    <a:lumOff val="35000"/>
                  </a:schemeClr>
                </a:solidFill>
                <a:latin typeface="微软雅黑" pitchFamily="34" charset="-122"/>
                <a:ea typeface="微软雅黑" pitchFamily="34" charset="-122"/>
              </a:rPr>
              <a:t>全球160多个国家和地区的电信运营商和企业网客户提供创新技术与产品解决方案，让全世界用户享有语音、数据、多媒体、无线宽带等全方位沟通。公司成立</a:t>
            </a:r>
            <a:r>
              <a:rPr lang="zh-CN" altLang="en-US" sz="1100" dirty="0" smtClean="0">
                <a:solidFill>
                  <a:schemeClr val="tx1">
                    <a:lumMod val="65000"/>
                    <a:lumOff val="35000"/>
                  </a:schemeClr>
                </a:solidFill>
                <a:latin typeface="微软雅黑" pitchFamily="34" charset="-122"/>
                <a:ea typeface="微软雅黑" pitchFamily="34" charset="-122"/>
              </a:rPr>
              <a:t>于</a:t>
            </a:r>
            <a:r>
              <a:rPr lang="en-US" altLang="zh-CN" sz="1100" dirty="0" smtClean="0">
                <a:solidFill>
                  <a:schemeClr val="tx1">
                    <a:lumMod val="65000"/>
                    <a:lumOff val="35000"/>
                  </a:schemeClr>
                </a:solidFill>
                <a:latin typeface="微软雅黑" pitchFamily="34" charset="-122"/>
                <a:ea typeface="微软雅黑" pitchFamily="34" charset="-122"/>
              </a:rPr>
              <a:t>2013</a:t>
            </a:r>
            <a:r>
              <a:rPr lang="zh-CN" altLang="en-US" sz="1100" dirty="0" smtClean="0">
                <a:solidFill>
                  <a:schemeClr val="tx1">
                    <a:lumMod val="65000"/>
                    <a:lumOff val="35000"/>
                  </a:schemeClr>
                </a:solidFill>
                <a:latin typeface="微软雅黑" pitchFamily="34" charset="-122"/>
                <a:ea typeface="微软雅黑" pitchFamily="34" charset="-122"/>
              </a:rPr>
              <a:t>年，未来将在</a:t>
            </a:r>
            <a:r>
              <a:rPr lang="zh-CN" altLang="en-US" sz="1100" dirty="0">
                <a:solidFill>
                  <a:schemeClr val="tx1">
                    <a:lumMod val="65000"/>
                    <a:lumOff val="35000"/>
                  </a:schemeClr>
                </a:solidFill>
                <a:latin typeface="微软雅黑" pitchFamily="34" charset="-122"/>
                <a:ea typeface="微软雅黑" pitchFamily="34" charset="-122"/>
              </a:rPr>
              <a:t>香港和深圳两地上市，是中国最大的通信设备上市公司</a:t>
            </a:r>
            <a:r>
              <a:rPr lang="zh-CN" altLang="en-US" sz="1100" dirty="0" smtClean="0">
                <a:solidFill>
                  <a:schemeClr val="tx1">
                    <a:lumMod val="65000"/>
                    <a:lumOff val="35000"/>
                  </a:schemeClr>
                </a:solidFill>
                <a:latin typeface="微软雅黑" pitchFamily="34" charset="-122"/>
                <a:ea typeface="微软雅黑" pitchFamily="34" charset="-122"/>
              </a:rPr>
              <a:t>。</a:t>
            </a:r>
            <a:endParaRPr lang="en-US" altLang="zh-CN" sz="1100" dirty="0" smtClean="0">
              <a:solidFill>
                <a:schemeClr val="tx1">
                  <a:lumMod val="65000"/>
                  <a:lumOff val="35000"/>
                </a:schemeClr>
              </a:solidFill>
              <a:latin typeface="微软雅黑" pitchFamily="34" charset="-122"/>
              <a:ea typeface="微软雅黑" pitchFamily="34" charset="-122"/>
            </a:endParaRPr>
          </a:p>
          <a:p>
            <a:pPr algn="just">
              <a:lnSpc>
                <a:spcPct val="150000"/>
              </a:lnSpc>
            </a:pPr>
            <a:endParaRPr lang="zh-CN" altLang="en-US" sz="1100" dirty="0">
              <a:solidFill>
                <a:schemeClr val="tx1">
                  <a:lumMod val="65000"/>
                  <a:lumOff val="35000"/>
                </a:schemeClr>
              </a:solidFill>
              <a:latin typeface="微软雅黑" pitchFamily="34" charset="-122"/>
              <a:ea typeface="微软雅黑" pitchFamily="34" charset="-122"/>
            </a:endParaRPr>
          </a:p>
          <a:p>
            <a:pPr algn="just">
              <a:lnSpc>
                <a:spcPct val="150000"/>
              </a:lnSpc>
            </a:pPr>
            <a:r>
              <a:rPr lang="zh-CN" altLang="en-US" sz="1100" dirty="0">
                <a:solidFill>
                  <a:schemeClr val="tx1">
                    <a:lumMod val="65000"/>
                    <a:lumOff val="35000"/>
                  </a:schemeClr>
                </a:solidFill>
                <a:latin typeface="微软雅黑" pitchFamily="34" charset="-122"/>
                <a:ea typeface="微软雅黑" pitchFamily="34" charset="-122"/>
              </a:rPr>
              <a:t>       某某公司是全球领先的综合通信解决方案提供商。</a:t>
            </a:r>
            <a:r>
              <a:rPr lang="zh-CN" altLang="en-US" sz="1100" dirty="0" smtClean="0">
                <a:solidFill>
                  <a:schemeClr val="tx1">
                    <a:lumMod val="65000"/>
                    <a:lumOff val="35000"/>
                  </a:schemeClr>
                </a:solidFill>
                <a:latin typeface="微软雅黑" pitchFamily="34" charset="-122"/>
                <a:ea typeface="微软雅黑" pitchFamily="34" charset="-122"/>
              </a:rPr>
              <a:t>公司</a:t>
            </a:r>
            <a:r>
              <a:rPr lang="zh-CN" altLang="en-US" sz="1100" dirty="0">
                <a:solidFill>
                  <a:schemeClr val="tx1">
                    <a:lumMod val="65000"/>
                    <a:lumOff val="35000"/>
                  </a:schemeClr>
                </a:solidFill>
                <a:latin typeface="微软雅黑" pitchFamily="34" charset="-122"/>
                <a:ea typeface="微软雅黑" pitchFamily="34" charset="-122"/>
              </a:rPr>
              <a:t>将</a:t>
            </a:r>
            <a:r>
              <a:rPr lang="zh-CN" altLang="en-US" sz="1100" dirty="0" smtClean="0">
                <a:solidFill>
                  <a:schemeClr val="tx1">
                    <a:lumMod val="65000"/>
                    <a:lumOff val="35000"/>
                  </a:schemeClr>
                </a:solidFill>
                <a:latin typeface="微软雅黑" pitchFamily="34" charset="-122"/>
                <a:ea typeface="微软雅黑" pitchFamily="34" charset="-122"/>
              </a:rPr>
              <a:t>为</a:t>
            </a:r>
            <a:r>
              <a:rPr lang="zh-CN" altLang="en-US" sz="1100" dirty="0">
                <a:solidFill>
                  <a:schemeClr val="tx1">
                    <a:lumMod val="65000"/>
                    <a:lumOff val="35000"/>
                  </a:schemeClr>
                </a:solidFill>
                <a:latin typeface="微软雅黑" pitchFamily="34" charset="-122"/>
                <a:ea typeface="微软雅黑" pitchFamily="34" charset="-122"/>
              </a:rPr>
              <a:t>全球160多个国家和地区的电信运营商和企业网客户提供创新技术与产品解决</a:t>
            </a:r>
            <a:r>
              <a:rPr lang="zh-CN" altLang="en-US" sz="1100" dirty="0" smtClean="0">
                <a:solidFill>
                  <a:schemeClr val="tx1">
                    <a:lumMod val="65000"/>
                    <a:lumOff val="35000"/>
                  </a:schemeClr>
                </a:solidFill>
                <a:latin typeface="微软雅黑" pitchFamily="34" charset="-122"/>
                <a:ea typeface="微软雅黑" pitchFamily="34" charset="-122"/>
              </a:rPr>
              <a:t>方案。</a:t>
            </a:r>
            <a:endParaRPr lang="zh-CN" altLang="en-US" sz="1100" dirty="0">
              <a:solidFill>
                <a:schemeClr val="tx1">
                  <a:lumMod val="65000"/>
                  <a:lumOff val="35000"/>
                </a:schemeClr>
              </a:solidFill>
              <a:latin typeface="微软雅黑" pitchFamily="34" charset="-122"/>
              <a:ea typeface="微软雅黑" pitchFamily="34" charset="-122"/>
            </a:endParaRPr>
          </a:p>
        </p:txBody>
      </p:sp>
      <p:sp>
        <p:nvSpPr>
          <p:cNvPr id="61" name="Oval 6"/>
          <p:cNvSpPr/>
          <p:nvPr/>
        </p:nvSpPr>
        <p:spPr>
          <a:xfrm>
            <a:off x="7247735" y="1894757"/>
            <a:ext cx="668330" cy="672165"/>
          </a:xfrm>
          <a:prstGeom prst="ellipse">
            <a:avLst/>
          </a:prstGeom>
          <a:solidFill>
            <a:schemeClr val="accent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latin typeface="微软雅黑" panose="020B0503020204020204" pitchFamily="34" charset="-122"/>
              <a:ea typeface="微软雅黑" panose="020B0503020204020204" pitchFamily="34" charset="-122"/>
            </a:endParaRPr>
          </a:p>
        </p:txBody>
      </p:sp>
      <p:sp>
        <p:nvSpPr>
          <p:cNvPr id="62" name="Text Box 10"/>
          <p:cNvSpPr txBox="1">
            <a:spLocks noChangeArrowheads="1"/>
          </p:cNvSpPr>
          <p:nvPr/>
        </p:nvSpPr>
        <p:spPr bwMode="auto">
          <a:xfrm>
            <a:off x="6401219" y="2481158"/>
            <a:ext cx="2361362" cy="738664"/>
          </a:xfrm>
          <a:prstGeom prst="rect">
            <a:avLst/>
          </a:prstGeom>
          <a:noFill/>
          <a:ln w="9525">
            <a:noFill/>
            <a:miter lim="800000"/>
            <a:headEnd/>
            <a:tailEnd/>
          </a:ln>
        </p:spPr>
        <p:txBody>
          <a:bodyPr wrap="square" lIns="45720" tIns="22860" rIns="45720" bIns="22860">
            <a:spAutoFit/>
          </a:bodyPr>
          <a:lstStyle/>
          <a:p>
            <a:pPr algn="ctr" defTabSz="1088232">
              <a:lnSpc>
                <a:spcPct val="200000"/>
              </a:lnSpc>
            </a:pPr>
            <a:r>
              <a:rPr lang="zh-CN" altLang="en-US" sz="1200" b="1" dirty="0" smtClean="0">
                <a:solidFill>
                  <a:schemeClr val="accent3"/>
                </a:solidFill>
                <a:latin typeface="微软雅黑" panose="020B0503020204020204" pitchFamily="34" charset="-122"/>
                <a:ea typeface="微软雅黑" panose="020B0503020204020204" pitchFamily="34" charset="-122"/>
                <a:cs typeface="Open Sans" pitchFamily="34" charset="0"/>
              </a:rPr>
              <a:t>专业性</a:t>
            </a:r>
            <a:endParaRPr lang="en-US" sz="1200" b="1" dirty="0" smtClean="0">
              <a:solidFill>
                <a:schemeClr val="accent3"/>
              </a:solidFill>
              <a:latin typeface="微软雅黑" panose="020B0503020204020204" pitchFamily="34" charset="-122"/>
              <a:ea typeface="微软雅黑" panose="020B0503020204020204" pitchFamily="34" charset="-122"/>
              <a:cs typeface="Open Sans" pitchFamily="34" charset="0"/>
            </a:endParaRPr>
          </a:p>
          <a:p>
            <a:pPr algn="ctr" defTabSz="1088232"/>
            <a:r>
              <a:rPr lang="zh-CN" altLang="en-US" sz="1050" dirty="0" smtClean="0">
                <a:solidFill>
                  <a:schemeClr val="bg1">
                    <a:lumMod val="65000"/>
                  </a:schemeClr>
                </a:solidFill>
                <a:latin typeface="微软雅黑" panose="020B0503020204020204" pitchFamily="34" charset="-122"/>
                <a:ea typeface="微软雅黑" panose="020B0503020204020204" pitchFamily="34" charset="-122"/>
                <a:cs typeface="Open Sans" pitchFamily="34" charset="0"/>
              </a:rPr>
              <a:t>此处添加详细文本描述，建议与标题相关并符合整体语言风格</a:t>
            </a:r>
            <a:endParaRPr lang="en-US" sz="1050" dirty="0" smtClean="0">
              <a:solidFill>
                <a:schemeClr val="bg1">
                  <a:lumMod val="65000"/>
                </a:schemeClr>
              </a:solidFill>
              <a:latin typeface="微软雅黑" panose="020B0503020204020204" pitchFamily="34" charset="-122"/>
              <a:ea typeface="微软雅黑" panose="020B0503020204020204" pitchFamily="34" charset="-122"/>
              <a:cs typeface="Open Sans" pitchFamily="34" charset="0"/>
            </a:endParaRPr>
          </a:p>
        </p:txBody>
      </p:sp>
      <p:sp>
        <p:nvSpPr>
          <p:cNvPr id="63" name="Oval 8"/>
          <p:cNvSpPr/>
          <p:nvPr/>
        </p:nvSpPr>
        <p:spPr>
          <a:xfrm>
            <a:off x="7247735" y="3302216"/>
            <a:ext cx="668330" cy="672165"/>
          </a:xfrm>
          <a:prstGeom prst="ellips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latin typeface="微软雅黑" panose="020B0503020204020204" pitchFamily="34" charset="-122"/>
              <a:ea typeface="微软雅黑" panose="020B0503020204020204" pitchFamily="34" charset="-122"/>
            </a:endParaRPr>
          </a:p>
        </p:txBody>
      </p:sp>
      <p:sp>
        <p:nvSpPr>
          <p:cNvPr id="64" name="Text Box 10"/>
          <p:cNvSpPr txBox="1">
            <a:spLocks noChangeArrowheads="1"/>
          </p:cNvSpPr>
          <p:nvPr/>
        </p:nvSpPr>
        <p:spPr bwMode="auto">
          <a:xfrm>
            <a:off x="6401219" y="3849311"/>
            <a:ext cx="2361362" cy="738664"/>
          </a:xfrm>
          <a:prstGeom prst="rect">
            <a:avLst/>
          </a:prstGeom>
          <a:noFill/>
          <a:ln w="9525">
            <a:noFill/>
            <a:miter lim="800000"/>
            <a:headEnd/>
            <a:tailEnd/>
          </a:ln>
        </p:spPr>
        <p:txBody>
          <a:bodyPr wrap="square" lIns="45720" tIns="22860" rIns="45720" bIns="22860">
            <a:spAutoFit/>
          </a:bodyPr>
          <a:lstStyle/>
          <a:p>
            <a:pPr algn="ctr" defTabSz="1088232">
              <a:lnSpc>
                <a:spcPct val="200000"/>
              </a:lnSpc>
            </a:pPr>
            <a:r>
              <a:rPr lang="zh-CN" altLang="en-US" sz="1200" b="1" dirty="0" smtClean="0">
                <a:solidFill>
                  <a:schemeClr val="accent5"/>
                </a:solidFill>
                <a:latin typeface="微软雅黑" panose="020B0503020204020204" pitchFamily="34" charset="-122"/>
                <a:ea typeface="微软雅黑" panose="020B0503020204020204" pitchFamily="34" charset="-122"/>
                <a:cs typeface="Open Sans" pitchFamily="34" charset="0"/>
              </a:rPr>
              <a:t>准确性</a:t>
            </a:r>
            <a:endParaRPr lang="en-US" sz="1200" b="1" dirty="0" smtClean="0">
              <a:solidFill>
                <a:schemeClr val="accent5"/>
              </a:solidFill>
              <a:latin typeface="微软雅黑" panose="020B0503020204020204" pitchFamily="34" charset="-122"/>
              <a:ea typeface="微软雅黑" panose="020B0503020204020204" pitchFamily="34" charset="-122"/>
              <a:cs typeface="Open Sans" pitchFamily="34" charset="0"/>
            </a:endParaRPr>
          </a:p>
          <a:p>
            <a:pPr algn="ctr" defTabSz="1088232"/>
            <a:r>
              <a:rPr lang="zh-CN" altLang="en-US" sz="1050" dirty="0" smtClean="0">
                <a:solidFill>
                  <a:schemeClr val="bg1">
                    <a:lumMod val="65000"/>
                  </a:schemeClr>
                </a:solidFill>
                <a:latin typeface="微软雅黑" panose="020B0503020204020204" pitchFamily="34" charset="-122"/>
                <a:ea typeface="微软雅黑" panose="020B0503020204020204" pitchFamily="34" charset="-122"/>
                <a:cs typeface="Open Sans" pitchFamily="34" charset="0"/>
              </a:rPr>
              <a:t>此处添加详细文本描述，建议与标题相关并符合整体语言风格</a:t>
            </a:r>
            <a:endParaRPr lang="en-US" sz="1050" dirty="0">
              <a:solidFill>
                <a:schemeClr val="bg1">
                  <a:lumMod val="65000"/>
                </a:schemeClr>
              </a:solidFill>
              <a:latin typeface="微软雅黑" panose="020B0503020204020204" pitchFamily="34" charset="-122"/>
              <a:ea typeface="微软雅黑" panose="020B0503020204020204" pitchFamily="34" charset="-122"/>
              <a:cs typeface="Open Sans" pitchFamily="34" charset="0"/>
            </a:endParaRPr>
          </a:p>
        </p:txBody>
      </p:sp>
      <p:sp>
        <p:nvSpPr>
          <p:cNvPr id="65" name="Freeform 5"/>
          <p:cNvSpPr>
            <a:spLocks noEditPoints="1"/>
          </p:cNvSpPr>
          <p:nvPr/>
        </p:nvSpPr>
        <p:spPr bwMode="auto">
          <a:xfrm>
            <a:off x="7421182" y="2073151"/>
            <a:ext cx="321436" cy="315372"/>
          </a:xfrm>
          <a:custGeom>
            <a:avLst/>
            <a:gdLst>
              <a:gd name="T0" fmla="*/ 106 w 109"/>
              <a:gd name="T1" fmla="*/ 48 h 109"/>
              <a:gd name="T2" fmla="*/ 99 w 109"/>
              <a:gd name="T3" fmla="*/ 48 h 109"/>
              <a:gd name="T4" fmla="*/ 60 w 109"/>
              <a:gd name="T5" fmla="*/ 9 h 109"/>
              <a:gd name="T6" fmla="*/ 60 w 109"/>
              <a:gd name="T7" fmla="*/ 3 h 109"/>
              <a:gd name="T8" fmla="*/ 59 w 109"/>
              <a:gd name="T9" fmla="*/ 0 h 109"/>
              <a:gd name="T10" fmla="*/ 50 w 109"/>
              <a:gd name="T11" fmla="*/ 0 h 109"/>
              <a:gd name="T12" fmla="*/ 48 w 109"/>
              <a:gd name="T13" fmla="*/ 3 h 109"/>
              <a:gd name="T14" fmla="*/ 48 w 109"/>
              <a:gd name="T15" fmla="*/ 9 h 109"/>
              <a:gd name="T16" fmla="*/ 9 w 109"/>
              <a:gd name="T17" fmla="*/ 48 h 109"/>
              <a:gd name="T18" fmla="*/ 3 w 109"/>
              <a:gd name="T19" fmla="*/ 48 h 109"/>
              <a:gd name="T20" fmla="*/ 0 w 109"/>
              <a:gd name="T21" fmla="*/ 50 h 109"/>
              <a:gd name="T22" fmla="*/ 0 w 109"/>
              <a:gd name="T23" fmla="*/ 59 h 109"/>
              <a:gd name="T24" fmla="*/ 3 w 109"/>
              <a:gd name="T25" fmla="*/ 61 h 109"/>
              <a:gd name="T26" fmla="*/ 9 w 109"/>
              <a:gd name="T27" fmla="*/ 61 h 109"/>
              <a:gd name="T28" fmla="*/ 48 w 109"/>
              <a:gd name="T29" fmla="*/ 100 h 109"/>
              <a:gd name="T30" fmla="*/ 48 w 109"/>
              <a:gd name="T31" fmla="*/ 106 h 109"/>
              <a:gd name="T32" fmla="*/ 50 w 109"/>
              <a:gd name="T33" fmla="*/ 109 h 109"/>
              <a:gd name="T34" fmla="*/ 59 w 109"/>
              <a:gd name="T35" fmla="*/ 109 h 109"/>
              <a:gd name="T36" fmla="*/ 60 w 109"/>
              <a:gd name="T37" fmla="*/ 106 h 109"/>
              <a:gd name="T38" fmla="*/ 60 w 109"/>
              <a:gd name="T39" fmla="*/ 100 h 109"/>
              <a:gd name="T40" fmla="*/ 99 w 109"/>
              <a:gd name="T41" fmla="*/ 61 h 109"/>
              <a:gd name="T42" fmla="*/ 106 w 109"/>
              <a:gd name="T43" fmla="*/ 61 h 109"/>
              <a:gd name="T44" fmla="*/ 109 w 109"/>
              <a:gd name="T45" fmla="*/ 59 h 109"/>
              <a:gd name="T46" fmla="*/ 109 w 109"/>
              <a:gd name="T47" fmla="*/ 50 h 109"/>
              <a:gd name="T48" fmla="*/ 106 w 109"/>
              <a:gd name="T49" fmla="*/ 48 h 109"/>
              <a:gd name="T50" fmla="*/ 72 w 109"/>
              <a:gd name="T51" fmla="*/ 61 h 109"/>
              <a:gd name="T52" fmla="*/ 83 w 109"/>
              <a:gd name="T53" fmla="*/ 61 h 109"/>
              <a:gd name="T54" fmla="*/ 75 w 109"/>
              <a:gd name="T55" fmla="*/ 75 h 109"/>
              <a:gd name="T56" fmla="*/ 60 w 109"/>
              <a:gd name="T57" fmla="*/ 83 h 109"/>
              <a:gd name="T58" fmla="*/ 60 w 109"/>
              <a:gd name="T59" fmla="*/ 73 h 109"/>
              <a:gd name="T60" fmla="*/ 59 w 109"/>
              <a:gd name="T61" fmla="*/ 71 h 109"/>
              <a:gd name="T62" fmla="*/ 50 w 109"/>
              <a:gd name="T63" fmla="*/ 71 h 109"/>
              <a:gd name="T64" fmla="*/ 48 w 109"/>
              <a:gd name="T65" fmla="*/ 73 h 109"/>
              <a:gd name="T66" fmla="*/ 48 w 109"/>
              <a:gd name="T67" fmla="*/ 83 h 109"/>
              <a:gd name="T68" fmla="*/ 34 w 109"/>
              <a:gd name="T69" fmla="*/ 75 h 109"/>
              <a:gd name="T70" fmla="*/ 26 w 109"/>
              <a:gd name="T71" fmla="*/ 61 h 109"/>
              <a:gd name="T72" fmla="*/ 36 w 109"/>
              <a:gd name="T73" fmla="*/ 61 h 109"/>
              <a:gd name="T74" fmla="*/ 38 w 109"/>
              <a:gd name="T75" fmla="*/ 59 h 109"/>
              <a:gd name="T76" fmla="*/ 38 w 109"/>
              <a:gd name="T77" fmla="*/ 50 h 109"/>
              <a:gd name="T78" fmla="*/ 36 w 109"/>
              <a:gd name="T79" fmla="*/ 49 h 109"/>
              <a:gd name="T80" fmla="*/ 26 w 109"/>
              <a:gd name="T81" fmla="*/ 49 h 109"/>
              <a:gd name="T82" fmla="*/ 34 w 109"/>
              <a:gd name="T83" fmla="*/ 34 h 109"/>
              <a:gd name="T84" fmla="*/ 48 w 109"/>
              <a:gd name="T85" fmla="*/ 26 h 109"/>
              <a:gd name="T86" fmla="*/ 48 w 109"/>
              <a:gd name="T87" fmla="*/ 36 h 109"/>
              <a:gd name="T88" fmla="*/ 50 w 109"/>
              <a:gd name="T89" fmla="*/ 38 h 109"/>
              <a:gd name="T90" fmla="*/ 59 w 109"/>
              <a:gd name="T91" fmla="*/ 38 h 109"/>
              <a:gd name="T92" fmla="*/ 60 w 109"/>
              <a:gd name="T93" fmla="*/ 36 h 109"/>
              <a:gd name="T94" fmla="*/ 60 w 109"/>
              <a:gd name="T95" fmla="*/ 26 h 109"/>
              <a:gd name="T96" fmla="*/ 75 w 109"/>
              <a:gd name="T97" fmla="*/ 34 h 109"/>
              <a:gd name="T98" fmla="*/ 83 w 109"/>
              <a:gd name="T99" fmla="*/ 49 h 109"/>
              <a:gd name="T100" fmla="*/ 72 w 109"/>
              <a:gd name="T101" fmla="*/ 49 h 109"/>
              <a:gd name="T102" fmla="*/ 71 w 109"/>
              <a:gd name="T103" fmla="*/ 50 h 109"/>
              <a:gd name="T104" fmla="*/ 71 w 109"/>
              <a:gd name="T105" fmla="*/ 59 h 109"/>
              <a:gd name="T106" fmla="*/ 72 w 109"/>
              <a:gd name="T107" fmla="*/ 6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109">
                <a:moveTo>
                  <a:pt x="106" y="48"/>
                </a:moveTo>
                <a:cubicBezTo>
                  <a:pt x="99" y="48"/>
                  <a:pt x="99" y="48"/>
                  <a:pt x="99" y="48"/>
                </a:cubicBezTo>
                <a:cubicBezTo>
                  <a:pt x="97" y="28"/>
                  <a:pt x="81" y="12"/>
                  <a:pt x="60" y="9"/>
                </a:cubicBezTo>
                <a:cubicBezTo>
                  <a:pt x="60" y="3"/>
                  <a:pt x="60" y="3"/>
                  <a:pt x="60" y="3"/>
                </a:cubicBezTo>
                <a:cubicBezTo>
                  <a:pt x="60" y="1"/>
                  <a:pt x="60" y="0"/>
                  <a:pt x="59" y="0"/>
                </a:cubicBezTo>
                <a:cubicBezTo>
                  <a:pt x="50" y="0"/>
                  <a:pt x="50" y="0"/>
                  <a:pt x="50" y="0"/>
                </a:cubicBezTo>
                <a:cubicBezTo>
                  <a:pt x="49" y="0"/>
                  <a:pt x="48" y="1"/>
                  <a:pt x="48" y="3"/>
                </a:cubicBezTo>
                <a:cubicBezTo>
                  <a:pt x="48" y="9"/>
                  <a:pt x="48" y="9"/>
                  <a:pt x="48" y="9"/>
                </a:cubicBezTo>
                <a:cubicBezTo>
                  <a:pt x="28" y="12"/>
                  <a:pt x="12" y="28"/>
                  <a:pt x="9" y="48"/>
                </a:cubicBezTo>
                <a:cubicBezTo>
                  <a:pt x="3" y="48"/>
                  <a:pt x="3" y="48"/>
                  <a:pt x="3" y="48"/>
                </a:cubicBezTo>
                <a:cubicBezTo>
                  <a:pt x="1" y="48"/>
                  <a:pt x="0" y="49"/>
                  <a:pt x="0" y="50"/>
                </a:cubicBezTo>
                <a:cubicBezTo>
                  <a:pt x="0" y="59"/>
                  <a:pt x="0" y="59"/>
                  <a:pt x="0" y="59"/>
                </a:cubicBezTo>
                <a:cubicBezTo>
                  <a:pt x="0" y="60"/>
                  <a:pt x="1" y="61"/>
                  <a:pt x="3" y="61"/>
                </a:cubicBezTo>
                <a:cubicBezTo>
                  <a:pt x="9" y="61"/>
                  <a:pt x="9" y="61"/>
                  <a:pt x="9" y="61"/>
                </a:cubicBezTo>
                <a:cubicBezTo>
                  <a:pt x="12" y="81"/>
                  <a:pt x="28" y="97"/>
                  <a:pt x="48" y="100"/>
                </a:cubicBezTo>
                <a:cubicBezTo>
                  <a:pt x="48" y="106"/>
                  <a:pt x="48" y="106"/>
                  <a:pt x="48" y="106"/>
                </a:cubicBezTo>
                <a:cubicBezTo>
                  <a:pt x="48" y="108"/>
                  <a:pt x="49" y="109"/>
                  <a:pt x="50" y="109"/>
                </a:cubicBezTo>
                <a:cubicBezTo>
                  <a:pt x="59" y="109"/>
                  <a:pt x="59" y="109"/>
                  <a:pt x="59" y="109"/>
                </a:cubicBezTo>
                <a:cubicBezTo>
                  <a:pt x="60" y="109"/>
                  <a:pt x="60" y="108"/>
                  <a:pt x="60" y="106"/>
                </a:cubicBezTo>
                <a:cubicBezTo>
                  <a:pt x="60" y="100"/>
                  <a:pt x="60" y="100"/>
                  <a:pt x="60" y="100"/>
                </a:cubicBezTo>
                <a:cubicBezTo>
                  <a:pt x="81" y="97"/>
                  <a:pt x="97" y="81"/>
                  <a:pt x="99" y="61"/>
                </a:cubicBezTo>
                <a:cubicBezTo>
                  <a:pt x="106" y="61"/>
                  <a:pt x="106" y="61"/>
                  <a:pt x="106" y="61"/>
                </a:cubicBezTo>
                <a:cubicBezTo>
                  <a:pt x="107" y="61"/>
                  <a:pt x="109" y="60"/>
                  <a:pt x="109" y="59"/>
                </a:cubicBezTo>
                <a:cubicBezTo>
                  <a:pt x="109" y="50"/>
                  <a:pt x="109" y="50"/>
                  <a:pt x="109" y="50"/>
                </a:cubicBezTo>
                <a:cubicBezTo>
                  <a:pt x="109" y="49"/>
                  <a:pt x="107" y="48"/>
                  <a:pt x="106" y="48"/>
                </a:cubicBezTo>
                <a:close/>
                <a:moveTo>
                  <a:pt x="72" y="61"/>
                </a:moveTo>
                <a:cubicBezTo>
                  <a:pt x="83" y="61"/>
                  <a:pt x="83" y="61"/>
                  <a:pt x="83" y="61"/>
                </a:cubicBezTo>
                <a:cubicBezTo>
                  <a:pt x="82" y="66"/>
                  <a:pt x="79" y="71"/>
                  <a:pt x="75" y="75"/>
                </a:cubicBezTo>
                <a:cubicBezTo>
                  <a:pt x="71" y="79"/>
                  <a:pt x="66" y="82"/>
                  <a:pt x="60" y="83"/>
                </a:cubicBezTo>
                <a:cubicBezTo>
                  <a:pt x="60" y="73"/>
                  <a:pt x="60" y="73"/>
                  <a:pt x="60" y="73"/>
                </a:cubicBezTo>
                <a:cubicBezTo>
                  <a:pt x="60" y="72"/>
                  <a:pt x="60" y="71"/>
                  <a:pt x="59" y="71"/>
                </a:cubicBezTo>
                <a:cubicBezTo>
                  <a:pt x="50" y="71"/>
                  <a:pt x="50" y="71"/>
                  <a:pt x="50" y="71"/>
                </a:cubicBezTo>
                <a:cubicBezTo>
                  <a:pt x="49" y="71"/>
                  <a:pt x="48" y="72"/>
                  <a:pt x="48" y="73"/>
                </a:cubicBezTo>
                <a:cubicBezTo>
                  <a:pt x="48" y="83"/>
                  <a:pt x="48" y="83"/>
                  <a:pt x="48" y="83"/>
                </a:cubicBezTo>
                <a:cubicBezTo>
                  <a:pt x="43" y="82"/>
                  <a:pt x="38" y="79"/>
                  <a:pt x="34" y="75"/>
                </a:cubicBezTo>
                <a:cubicBezTo>
                  <a:pt x="29" y="71"/>
                  <a:pt x="27" y="66"/>
                  <a:pt x="26" y="61"/>
                </a:cubicBezTo>
                <a:cubicBezTo>
                  <a:pt x="36" y="61"/>
                  <a:pt x="36" y="61"/>
                  <a:pt x="36" y="61"/>
                </a:cubicBezTo>
                <a:cubicBezTo>
                  <a:pt x="37" y="61"/>
                  <a:pt x="38" y="60"/>
                  <a:pt x="38" y="59"/>
                </a:cubicBezTo>
                <a:cubicBezTo>
                  <a:pt x="38" y="50"/>
                  <a:pt x="38" y="50"/>
                  <a:pt x="38" y="50"/>
                </a:cubicBezTo>
                <a:cubicBezTo>
                  <a:pt x="38" y="49"/>
                  <a:pt x="37" y="49"/>
                  <a:pt x="36" y="49"/>
                </a:cubicBezTo>
                <a:cubicBezTo>
                  <a:pt x="26" y="49"/>
                  <a:pt x="26" y="49"/>
                  <a:pt x="26" y="49"/>
                </a:cubicBezTo>
                <a:cubicBezTo>
                  <a:pt x="27" y="43"/>
                  <a:pt x="29" y="38"/>
                  <a:pt x="34" y="34"/>
                </a:cubicBezTo>
                <a:cubicBezTo>
                  <a:pt x="38" y="30"/>
                  <a:pt x="43" y="27"/>
                  <a:pt x="48" y="26"/>
                </a:cubicBezTo>
                <a:cubicBezTo>
                  <a:pt x="48" y="36"/>
                  <a:pt x="48" y="36"/>
                  <a:pt x="48" y="36"/>
                </a:cubicBezTo>
                <a:cubicBezTo>
                  <a:pt x="48" y="37"/>
                  <a:pt x="49" y="38"/>
                  <a:pt x="50" y="38"/>
                </a:cubicBezTo>
                <a:cubicBezTo>
                  <a:pt x="59" y="38"/>
                  <a:pt x="59" y="38"/>
                  <a:pt x="59" y="38"/>
                </a:cubicBezTo>
                <a:cubicBezTo>
                  <a:pt x="60" y="38"/>
                  <a:pt x="60" y="37"/>
                  <a:pt x="60" y="36"/>
                </a:cubicBezTo>
                <a:cubicBezTo>
                  <a:pt x="60" y="26"/>
                  <a:pt x="60" y="26"/>
                  <a:pt x="60" y="26"/>
                </a:cubicBezTo>
                <a:cubicBezTo>
                  <a:pt x="66" y="27"/>
                  <a:pt x="71" y="30"/>
                  <a:pt x="75" y="34"/>
                </a:cubicBezTo>
                <a:cubicBezTo>
                  <a:pt x="79" y="38"/>
                  <a:pt x="82" y="43"/>
                  <a:pt x="83" y="49"/>
                </a:cubicBezTo>
                <a:cubicBezTo>
                  <a:pt x="72" y="49"/>
                  <a:pt x="72" y="49"/>
                  <a:pt x="72" y="49"/>
                </a:cubicBezTo>
                <a:cubicBezTo>
                  <a:pt x="72" y="49"/>
                  <a:pt x="71" y="49"/>
                  <a:pt x="71" y="50"/>
                </a:cubicBezTo>
                <a:cubicBezTo>
                  <a:pt x="71" y="59"/>
                  <a:pt x="71" y="59"/>
                  <a:pt x="71" y="59"/>
                </a:cubicBezTo>
                <a:cubicBezTo>
                  <a:pt x="71" y="60"/>
                  <a:pt x="72" y="61"/>
                  <a:pt x="72" y="6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nvGrpSpPr>
          <p:cNvPr id="66" name="Group 11"/>
          <p:cNvGrpSpPr/>
          <p:nvPr/>
        </p:nvGrpSpPr>
        <p:grpSpPr>
          <a:xfrm>
            <a:off x="7405420" y="3464236"/>
            <a:ext cx="352973" cy="348120"/>
            <a:chOff x="8056562" y="3498851"/>
            <a:chExt cx="461963" cy="455612"/>
          </a:xfrm>
          <a:solidFill>
            <a:schemeClr val="bg1"/>
          </a:solidFill>
        </p:grpSpPr>
        <p:sp>
          <p:nvSpPr>
            <p:cNvPr id="67" name="Freeform 6"/>
            <p:cNvSpPr>
              <a:spLocks/>
            </p:cNvSpPr>
            <p:nvPr/>
          </p:nvSpPr>
          <p:spPr bwMode="auto">
            <a:xfrm>
              <a:off x="8169275" y="3498851"/>
              <a:ext cx="242888" cy="136525"/>
            </a:xfrm>
            <a:custGeom>
              <a:avLst/>
              <a:gdLst>
                <a:gd name="T0" fmla="*/ 31 w 63"/>
                <a:gd name="T1" fmla="*/ 32 h 36"/>
                <a:gd name="T2" fmla="*/ 44 w 63"/>
                <a:gd name="T3" fmla="*/ 36 h 36"/>
                <a:gd name="T4" fmla="*/ 63 w 63"/>
                <a:gd name="T5" fmla="*/ 9 h 36"/>
                <a:gd name="T6" fmla="*/ 31 w 63"/>
                <a:gd name="T7" fmla="*/ 0 h 36"/>
                <a:gd name="T8" fmla="*/ 0 w 63"/>
                <a:gd name="T9" fmla="*/ 8 h 36"/>
                <a:gd name="T10" fmla="*/ 20 w 63"/>
                <a:gd name="T11" fmla="*/ 35 h 36"/>
                <a:gd name="T12" fmla="*/ 31 w 63"/>
                <a:gd name="T13" fmla="*/ 32 h 36"/>
              </a:gdLst>
              <a:ahLst/>
              <a:cxnLst>
                <a:cxn ang="0">
                  <a:pos x="T0" y="T1"/>
                </a:cxn>
                <a:cxn ang="0">
                  <a:pos x="T2" y="T3"/>
                </a:cxn>
                <a:cxn ang="0">
                  <a:pos x="T4" y="T5"/>
                </a:cxn>
                <a:cxn ang="0">
                  <a:pos x="T6" y="T7"/>
                </a:cxn>
                <a:cxn ang="0">
                  <a:pos x="T8" y="T9"/>
                </a:cxn>
                <a:cxn ang="0">
                  <a:pos x="T10" y="T11"/>
                </a:cxn>
                <a:cxn ang="0">
                  <a:pos x="T12" y="T13"/>
                </a:cxn>
              </a:cxnLst>
              <a:rect l="0" t="0" r="r" b="b"/>
              <a:pathLst>
                <a:path w="63" h="36">
                  <a:moveTo>
                    <a:pt x="31" y="32"/>
                  </a:moveTo>
                  <a:cubicBezTo>
                    <a:pt x="36" y="32"/>
                    <a:pt x="40" y="34"/>
                    <a:pt x="44" y="36"/>
                  </a:cubicBezTo>
                  <a:cubicBezTo>
                    <a:pt x="63" y="9"/>
                    <a:pt x="63" y="9"/>
                    <a:pt x="63" y="9"/>
                  </a:cubicBezTo>
                  <a:cubicBezTo>
                    <a:pt x="53" y="3"/>
                    <a:pt x="43" y="0"/>
                    <a:pt x="31" y="0"/>
                  </a:cubicBezTo>
                  <a:cubicBezTo>
                    <a:pt x="20" y="0"/>
                    <a:pt x="9" y="3"/>
                    <a:pt x="0" y="8"/>
                  </a:cubicBezTo>
                  <a:cubicBezTo>
                    <a:pt x="20" y="35"/>
                    <a:pt x="20" y="35"/>
                    <a:pt x="20" y="35"/>
                  </a:cubicBezTo>
                  <a:cubicBezTo>
                    <a:pt x="23" y="33"/>
                    <a:pt x="27" y="32"/>
                    <a:pt x="3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68" name="Freeform 7"/>
            <p:cNvSpPr>
              <a:spLocks/>
            </p:cNvSpPr>
            <p:nvPr/>
          </p:nvSpPr>
          <p:spPr bwMode="auto">
            <a:xfrm>
              <a:off x="8369300" y="3749676"/>
              <a:ext cx="149225" cy="147638"/>
            </a:xfrm>
            <a:custGeom>
              <a:avLst/>
              <a:gdLst>
                <a:gd name="T0" fmla="*/ 0 w 39"/>
                <a:gd name="T1" fmla="*/ 12 h 39"/>
                <a:gd name="T2" fmla="*/ 20 w 39"/>
                <a:gd name="T3" fmla="*/ 39 h 39"/>
                <a:gd name="T4" fmla="*/ 39 w 39"/>
                <a:gd name="T5" fmla="*/ 0 h 39"/>
                <a:gd name="T6" fmla="*/ 6 w 39"/>
                <a:gd name="T7" fmla="*/ 0 h 39"/>
                <a:gd name="T8" fmla="*/ 0 w 39"/>
                <a:gd name="T9" fmla="*/ 12 h 39"/>
              </a:gdLst>
              <a:ahLst/>
              <a:cxnLst>
                <a:cxn ang="0">
                  <a:pos x="T0" y="T1"/>
                </a:cxn>
                <a:cxn ang="0">
                  <a:pos x="T2" y="T3"/>
                </a:cxn>
                <a:cxn ang="0">
                  <a:pos x="T4" y="T5"/>
                </a:cxn>
                <a:cxn ang="0">
                  <a:pos x="T6" y="T7"/>
                </a:cxn>
                <a:cxn ang="0">
                  <a:pos x="T8" y="T9"/>
                </a:cxn>
              </a:cxnLst>
              <a:rect l="0" t="0" r="r" b="b"/>
              <a:pathLst>
                <a:path w="39" h="39">
                  <a:moveTo>
                    <a:pt x="0" y="12"/>
                  </a:moveTo>
                  <a:cubicBezTo>
                    <a:pt x="20" y="39"/>
                    <a:pt x="20" y="39"/>
                    <a:pt x="20" y="39"/>
                  </a:cubicBezTo>
                  <a:cubicBezTo>
                    <a:pt x="30" y="29"/>
                    <a:pt x="38" y="15"/>
                    <a:pt x="39" y="0"/>
                  </a:cubicBezTo>
                  <a:cubicBezTo>
                    <a:pt x="6" y="0"/>
                    <a:pt x="6" y="0"/>
                    <a:pt x="6" y="0"/>
                  </a:cubicBezTo>
                  <a:cubicBezTo>
                    <a:pt x="5" y="4"/>
                    <a:pt x="3" y="9"/>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69" name="Freeform 8"/>
            <p:cNvSpPr>
              <a:spLocks/>
            </p:cNvSpPr>
            <p:nvPr/>
          </p:nvSpPr>
          <p:spPr bwMode="auto">
            <a:xfrm>
              <a:off x="8369300" y="3552826"/>
              <a:ext cx="149225" cy="158750"/>
            </a:xfrm>
            <a:custGeom>
              <a:avLst/>
              <a:gdLst>
                <a:gd name="T0" fmla="*/ 6 w 39"/>
                <a:gd name="T1" fmla="*/ 42 h 42"/>
                <a:gd name="T2" fmla="*/ 39 w 39"/>
                <a:gd name="T3" fmla="*/ 42 h 42"/>
                <a:gd name="T4" fmla="*/ 18 w 39"/>
                <a:gd name="T5" fmla="*/ 0 h 42"/>
                <a:gd name="T6" fmla="*/ 0 w 39"/>
                <a:gd name="T7" fmla="*/ 28 h 42"/>
                <a:gd name="T8" fmla="*/ 6 w 39"/>
                <a:gd name="T9" fmla="*/ 42 h 42"/>
              </a:gdLst>
              <a:ahLst/>
              <a:cxnLst>
                <a:cxn ang="0">
                  <a:pos x="T0" y="T1"/>
                </a:cxn>
                <a:cxn ang="0">
                  <a:pos x="T2" y="T3"/>
                </a:cxn>
                <a:cxn ang="0">
                  <a:pos x="T4" y="T5"/>
                </a:cxn>
                <a:cxn ang="0">
                  <a:pos x="T6" y="T7"/>
                </a:cxn>
                <a:cxn ang="0">
                  <a:pos x="T8" y="T9"/>
                </a:cxn>
              </a:cxnLst>
              <a:rect l="0" t="0" r="r" b="b"/>
              <a:pathLst>
                <a:path w="39" h="42">
                  <a:moveTo>
                    <a:pt x="6" y="42"/>
                  </a:moveTo>
                  <a:cubicBezTo>
                    <a:pt x="39" y="42"/>
                    <a:pt x="39" y="42"/>
                    <a:pt x="39" y="42"/>
                  </a:cubicBezTo>
                  <a:cubicBezTo>
                    <a:pt x="38" y="25"/>
                    <a:pt x="30" y="10"/>
                    <a:pt x="18" y="0"/>
                  </a:cubicBezTo>
                  <a:cubicBezTo>
                    <a:pt x="0" y="28"/>
                    <a:pt x="0" y="28"/>
                    <a:pt x="0" y="28"/>
                  </a:cubicBezTo>
                  <a:cubicBezTo>
                    <a:pt x="3" y="32"/>
                    <a:pt x="6" y="37"/>
                    <a:pt x="6"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70" name="Freeform 9"/>
            <p:cNvSpPr>
              <a:spLocks/>
            </p:cNvSpPr>
            <p:nvPr/>
          </p:nvSpPr>
          <p:spPr bwMode="auto">
            <a:xfrm>
              <a:off x="8056562" y="3749676"/>
              <a:ext cx="161925" cy="158750"/>
            </a:xfrm>
            <a:custGeom>
              <a:avLst/>
              <a:gdLst>
                <a:gd name="T0" fmla="*/ 33 w 42"/>
                <a:gd name="T1" fmla="*/ 0 h 42"/>
                <a:gd name="T2" fmla="*/ 0 w 42"/>
                <a:gd name="T3" fmla="*/ 0 h 42"/>
                <a:gd name="T4" fmla="*/ 24 w 42"/>
                <a:gd name="T5" fmla="*/ 42 h 42"/>
                <a:gd name="T6" fmla="*/ 42 w 42"/>
                <a:gd name="T7" fmla="*/ 15 h 42"/>
                <a:gd name="T8" fmla="*/ 33 w 42"/>
                <a:gd name="T9" fmla="*/ 0 h 42"/>
              </a:gdLst>
              <a:ahLst/>
              <a:cxnLst>
                <a:cxn ang="0">
                  <a:pos x="T0" y="T1"/>
                </a:cxn>
                <a:cxn ang="0">
                  <a:pos x="T2" y="T3"/>
                </a:cxn>
                <a:cxn ang="0">
                  <a:pos x="T4" y="T5"/>
                </a:cxn>
                <a:cxn ang="0">
                  <a:pos x="T6" y="T7"/>
                </a:cxn>
                <a:cxn ang="0">
                  <a:pos x="T8" y="T9"/>
                </a:cxn>
              </a:cxnLst>
              <a:rect l="0" t="0" r="r" b="b"/>
              <a:pathLst>
                <a:path w="42" h="42">
                  <a:moveTo>
                    <a:pt x="33" y="0"/>
                  </a:moveTo>
                  <a:cubicBezTo>
                    <a:pt x="0" y="0"/>
                    <a:pt x="0" y="0"/>
                    <a:pt x="0" y="0"/>
                  </a:cubicBezTo>
                  <a:cubicBezTo>
                    <a:pt x="2" y="17"/>
                    <a:pt x="11" y="32"/>
                    <a:pt x="24" y="42"/>
                  </a:cubicBezTo>
                  <a:cubicBezTo>
                    <a:pt x="42" y="15"/>
                    <a:pt x="42" y="15"/>
                    <a:pt x="42" y="15"/>
                  </a:cubicBezTo>
                  <a:cubicBezTo>
                    <a:pt x="38" y="11"/>
                    <a:pt x="34" y="6"/>
                    <a:pt x="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71" name="Freeform 10"/>
            <p:cNvSpPr>
              <a:spLocks/>
            </p:cNvSpPr>
            <p:nvPr/>
          </p:nvSpPr>
          <p:spPr bwMode="auto">
            <a:xfrm>
              <a:off x="8056562" y="3552826"/>
              <a:ext cx="158750" cy="158750"/>
            </a:xfrm>
            <a:custGeom>
              <a:avLst/>
              <a:gdLst>
                <a:gd name="T0" fmla="*/ 41 w 41"/>
                <a:gd name="T1" fmla="*/ 26 h 42"/>
                <a:gd name="T2" fmla="*/ 21 w 41"/>
                <a:gd name="T3" fmla="*/ 0 h 42"/>
                <a:gd name="T4" fmla="*/ 0 w 41"/>
                <a:gd name="T5" fmla="*/ 42 h 42"/>
                <a:gd name="T6" fmla="*/ 33 w 41"/>
                <a:gd name="T7" fmla="*/ 42 h 42"/>
                <a:gd name="T8" fmla="*/ 41 w 41"/>
                <a:gd name="T9" fmla="*/ 26 h 42"/>
              </a:gdLst>
              <a:ahLst/>
              <a:cxnLst>
                <a:cxn ang="0">
                  <a:pos x="T0" y="T1"/>
                </a:cxn>
                <a:cxn ang="0">
                  <a:pos x="T2" y="T3"/>
                </a:cxn>
                <a:cxn ang="0">
                  <a:pos x="T4" y="T5"/>
                </a:cxn>
                <a:cxn ang="0">
                  <a:pos x="T6" y="T7"/>
                </a:cxn>
                <a:cxn ang="0">
                  <a:pos x="T8" y="T9"/>
                </a:cxn>
              </a:cxnLst>
              <a:rect l="0" t="0" r="r" b="b"/>
              <a:pathLst>
                <a:path w="41" h="42">
                  <a:moveTo>
                    <a:pt x="41" y="26"/>
                  </a:moveTo>
                  <a:cubicBezTo>
                    <a:pt x="21" y="0"/>
                    <a:pt x="21" y="0"/>
                    <a:pt x="21" y="0"/>
                  </a:cubicBezTo>
                  <a:cubicBezTo>
                    <a:pt x="9" y="10"/>
                    <a:pt x="1" y="25"/>
                    <a:pt x="0" y="42"/>
                  </a:cubicBezTo>
                  <a:cubicBezTo>
                    <a:pt x="33" y="42"/>
                    <a:pt x="33" y="42"/>
                    <a:pt x="33" y="42"/>
                  </a:cubicBezTo>
                  <a:cubicBezTo>
                    <a:pt x="34" y="36"/>
                    <a:pt x="37" y="30"/>
                    <a:pt x="4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sp>
          <p:nvSpPr>
            <p:cNvPr id="72" name="Freeform 11"/>
            <p:cNvSpPr>
              <a:spLocks/>
            </p:cNvSpPr>
            <p:nvPr/>
          </p:nvSpPr>
          <p:spPr bwMode="auto">
            <a:xfrm>
              <a:off x="8180388" y="3817938"/>
              <a:ext cx="234950" cy="136525"/>
            </a:xfrm>
            <a:custGeom>
              <a:avLst/>
              <a:gdLst>
                <a:gd name="T0" fmla="*/ 28 w 61"/>
                <a:gd name="T1" fmla="*/ 4 h 36"/>
                <a:gd name="T2" fmla="*/ 19 w 61"/>
                <a:gd name="T3" fmla="*/ 2 h 36"/>
                <a:gd name="T4" fmla="*/ 0 w 61"/>
                <a:gd name="T5" fmla="*/ 30 h 36"/>
                <a:gd name="T6" fmla="*/ 28 w 61"/>
                <a:gd name="T7" fmla="*/ 36 h 36"/>
                <a:gd name="T8" fmla="*/ 61 w 61"/>
                <a:gd name="T9" fmla="*/ 27 h 36"/>
                <a:gd name="T10" fmla="*/ 41 w 61"/>
                <a:gd name="T11" fmla="*/ 0 h 36"/>
                <a:gd name="T12" fmla="*/ 28 w 61"/>
                <a:gd name="T13" fmla="*/ 4 h 36"/>
              </a:gdLst>
              <a:ahLst/>
              <a:cxnLst>
                <a:cxn ang="0">
                  <a:pos x="T0" y="T1"/>
                </a:cxn>
                <a:cxn ang="0">
                  <a:pos x="T2" y="T3"/>
                </a:cxn>
                <a:cxn ang="0">
                  <a:pos x="T4" y="T5"/>
                </a:cxn>
                <a:cxn ang="0">
                  <a:pos x="T6" y="T7"/>
                </a:cxn>
                <a:cxn ang="0">
                  <a:pos x="T8" y="T9"/>
                </a:cxn>
                <a:cxn ang="0">
                  <a:pos x="T10" y="T11"/>
                </a:cxn>
                <a:cxn ang="0">
                  <a:pos x="T12" y="T13"/>
                </a:cxn>
              </a:cxnLst>
              <a:rect l="0" t="0" r="r" b="b"/>
              <a:pathLst>
                <a:path w="61" h="36">
                  <a:moveTo>
                    <a:pt x="28" y="4"/>
                  </a:moveTo>
                  <a:cubicBezTo>
                    <a:pt x="25" y="4"/>
                    <a:pt x="22" y="3"/>
                    <a:pt x="19" y="2"/>
                  </a:cubicBezTo>
                  <a:cubicBezTo>
                    <a:pt x="0" y="30"/>
                    <a:pt x="0" y="30"/>
                    <a:pt x="0" y="30"/>
                  </a:cubicBezTo>
                  <a:cubicBezTo>
                    <a:pt x="9" y="34"/>
                    <a:pt x="18" y="36"/>
                    <a:pt x="28" y="36"/>
                  </a:cubicBezTo>
                  <a:cubicBezTo>
                    <a:pt x="40" y="36"/>
                    <a:pt x="52" y="33"/>
                    <a:pt x="61" y="27"/>
                  </a:cubicBezTo>
                  <a:cubicBezTo>
                    <a:pt x="41" y="0"/>
                    <a:pt x="41" y="0"/>
                    <a:pt x="41" y="0"/>
                  </a:cubicBezTo>
                  <a:cubicBezTo>
                    <a:pt x="38" y="2"/>
                    <a:pt x="33" y="4"/>
                    <a:pt x="2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sp>
        <p:nvSpPr>
          <p:cNvPr id="73" name="Rectangle 4"/>
          <p:cNvSpPr/>
          <p:nvPr/>
        </p:nvSpPr>
        <p:spPr>
          <a:xfrm>
            <a:off x="0" y="1059582"/>
            <a:ext cx="9144000" cy="730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ndParaRPr>
          </a:p>
        </p:txBody>
      </p:sp>
      <p:sp>
        <p:nvSpPr>
          <p:cNvPr id="74" name="Text Box 7"/>
          <p:cNvSpPr txBox="1">
            <a:spLocks noChangeArrowheads="1"/>
          </p:cNvSpPr>
          <p:nvPr/>
        </p:nvSpPr>
        <p:spPr bwMode="auto">
          <a:xfrm>
            <a:off x="381000" y="1203598"/>
            <a:ext cx="7391400" cy="415498"/>
          </a:xfrm>
          <a:prstGeom prst="rect">
            <a:avLst/>
          </a:prstGeom>
          <a:noFill/>
          <a:ln w="9525">
            <a:noFill/>
            <a:miter lim="800000"/>
            <a:headEnd/>
            <a:tailEnd/>
          </a:ln>
        </p:spPr>
        <p:txBody>
          <a:bodyPr wrap="square" lIns="45720" tIns="22860" rIns="45720" bIns="22860" anchor="ctr">
            <a:spAutoFit/>
          </a:bodyPr>
          <a:lstStyle/>
          <a:p>
            <a:pPr defTabSz="1088232"/>
            <a:r>
              <a:rPr lang="zh-CN" altLang="en-US" sz="1200" dirty="0" smtClean="0">
                <a:solidFill>
                  <a:schemeClr val="bg1"/>
                </a:solidFill>
                <a:latin typeface="微软雅黑" panose="020B0503020204020204" pitchFamily="34" charset="-122"/>
                <a:ea typeface="微软雅黑" panose="020B0503020204020204" pitchFamily="34" charset="-122"/>
                <a:cs typeface="Open Sans Semibold" pitchFamily="34" charset="0"/>
              </a:rPr>
              <a:t>此处添加详细文本描述，建议与标题相关并符合整体语言风格，语言描述尽量简洁生动。尽量将每页幻灯片的字数控制在</a:t>
            </a:r>
            <a:r>
              <a:rPr lang="en-US" altLang="zh-CN" sz="1200" dirty="0" smtClean="0">
                <a:solidFill>
                  <a:schemeClr val="bg1"/>
                </a:solidFill>
                <a:latin typeface="微软雅黑" panose="020B0503020204020204" pitchFamily="34" charset="-122"/>
                <a:ea typeface="微软雅黑" panose="020B0503020204020204" pitchFamily="34" charset="-122"/>
                <a:cs typeface="Open Sans Semibold" pitchFamily="34" charset="0"/>
              </a:rPr>
              <a:t>200</a:t>
            </a:r>
            <a:r>
              <a:rPr lang="zh-CN" altLang="en-US" sz="1200" dirty="0" smtClean="0">
                <a:solidFill>
                  <a:schemeClr val="bg1"/>
                </a:solidFill>
                <a:latin typeface="微软雅黑" panose="020B0503020204020204" pitchFamily="34" charset="-122"/>
                <a:ea typeface="微软雅黑" panose="020B0503020204020204" pitchFamily="34" charset="-122"/>
                <a:cs typeface="Open Sans Semibold" pitchFamily="34" charset="0"/>
              </a:rPr>
              <a:t>字以内</a:t>
            </a:r>
            <a:endParaRPr lang="en-US" sz="1200" dirty="0" smtClean="0">
              <a:solidFill>
                <a:schemeClr val="bg1"/>
              </a:solidFill>
              <a:latin typeface="微软雅黑" panose="020B0503020204020204" pitchFamily="34" charset="-122"/>
              <a:ea typeface="微软雅黑" panose="020B0503020204020204" pitchFamily="34" charset="-122"/>
              <a:cs typeface="Open Sans Semibold" pitchFamily="34" charset="0"/>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534" y="2042228"/>
            <a:ext cx="1942022" cy="249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9588375"/>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250" fill="hold"/>
                                        <p:tgtEl>
                                          <p:spTgt spid="73"/>
                                        </p:tgtEl>
                                        <p:attrNameLst>
                                          <p:attrName>ppt_x</p:attrName>
                                        </p:attrNameLst>
                                      </p:cBhvr>
                                      <p:tavLst>
                                        <p:tav tm="0">
                                          <p:val>
                                            <p:strVal val="#ppt_x"/>
                                          </p:val>
                                        </p:tav>
                                        <p:tav tm="100000">
                                          <p:val>
                                            <p:strVal val="#ppt_x"/>
                                          </p:val>
                                        </p:tav>
                                      </p:tavLst>
                                    </p:anim>
                                    <p:anim calcmode="lin" valueType="num">
                                      <p:cBhvr additive="base">
                                        <p:cTn id="8" dur="250" fill="hold"/>
                                        <p:tgtEl>
                                          <p:spTgt spid="73"/>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10" presetClass="entr" presetSubtype="0" fill="hold" grpId="0" nodeType="after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25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fade">
                                      <p:cBhvr>
                                        <p:cTn id="17" dur="1000"/>
                                        <p:tgtEl>
                                          <p:spTgt spid="3075"/>
                                        </p:tgtEl>
                                      </p:cBhvr>
                                    </p:animEffect>
                                    <p:anim calcmode="lin" valueType="num">
                                      <p:cBhvr>
                                        <p:cTn id="18" dur="1000" fill="hold"/>
                                        <p:tgtEl>
                                          <p:spTgt spid="3075"/>
                                        </p:tgtEl>
                                        <p:attrNameLst>
                                          <p:attrName>ppt_x</p:attrName>
                                        </p:attrNameLst>
                                      </p:cBhvr>
                                      <p:tavLst>
                                        <p:tav tm="0">
                                          <p:val>
                                            <p:strVal val="#ppt_x"/>
                                          </p:val>
                                        </p:tav>
                                        <p:tav tm="100000">
                                          <p:val>
                                            <p:strVal val="#ppt_x"/>
                                          </p:val>
                                        </p:tav>
                                      </p:tavLst>
                                    </p:anim>
                                    <p:anim calcmode="lin" valueType="num">
                                      <p:cBhvr>
                                        <p:cTn id="19" dur="1000" fill="hold"/>
                                        <p:tgtEl>
                                          <p:spTgt spid="3075"/>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0"/>
                                  </p:stCondLst>
                                  <p:iterate type="lt">
                                    <p:tmPct val="30000"/>
                                  </p:iterate>
                                  <p:childTnLst>
                                    <p:set>
                                      <p:cBhvr>
                                        <p:cTn id="22" dur="1" fill="hold">
                                          <p:stCondLst>
                                            <p:cond delay="0"/>
                                          </p:stCondLst>
                                        </p:cTn>
                                        <p:tgtEl>
                                          <p:spTgt spid="60"/>
                                        </p:tgtEl>
                                        <p:attrNameLst>
                                          <p:attrName>style.visibility</p:attrName>
                                        </p:attrNameLst>
                                      </p:cBhvr>
                                      <p:to>
                                        <p:strVal val="visible"/>
                                      </p:to>
                                    </p:set>
                                    <p:animEffect transition="in" filter="wipe(left)">
                                      <p:cBhvr>
                                        <p:cTn id="23" dur="50"/>
                                        <p:tgtEl>
                                          <p:spTgt spid="60"/>
                                        </p:tgtEl>
                                      </p:cBhvr>
                                    </p:animEffect>
                                  </p:childTnLst>
                                </p:cTn>
                              </p:par>
                              <p:par>
                                <p:cTn id="24" presetID="36" presetClass="emph" presetSubtype="0" fill="hold" grpId="1" nodeType="withEffect">
                                  <p:stCondLst>
                                    <p:cond delay="0"/>
                                  </p:stCondLst>
                                  <p:iterate type="lt">
                                    <p:tmPct val="30000"/>
                                  </p:iterate>
                                  <p:childTnLst>
                                    <p:animScale>
                                      <p:cBhvr>
                                        <p:cTn id="25" dur="25" autoRev="1" fill="hold">
                                          <p:stCondLst>
                                            <p:cond delay="0"/>
                                          </p:stCondLst>
                                        </p:cTn>
                                        <p:tgtEl>
                                          <p:spTgt spid="60"/>
                                        </p:tgtEl>
                                      </p:cBhvr>
                                      <p:to x="80000" y="100000"/>
                                    </p:animScale>
                                    <p:anim by="(#ppt_w*0.10)" calcmode="lin" valueType="num">
                                      <p:cBhvr>
                                        <p:cTn id="26" dur="25" autoRev="1" fill="hold">
                                          <p:stCondLst>
                                            <p:cond delay="0"/>
                                          </p:stCondLst>
                                        </p:cTn>
                                        <p:tgtEl>
                                          <p:spTgt spid="60"/>
                                        </p:tgtEl>
                                        <p:attrNameLst>
                                          <p:attrName>ppt_x</p:attrName>
                                        </p:attrNameLst>
                                      </p:cBhvr>
                                    </p:anim>
                                    <p:anim by="(-#ppt_w*0.10)" calcmode="lin" valueType="num">
                                      <p:cBhvr>
                                        <p:cTn id="27" dur="25" autoRev="1" fill="hold">
                                          <p:stCondLst>
                                            <p:cond delay="0"/>
                                          </p:stCondLst>
                                        </p:cTn>
                                        <p:tgtEl>
                                          <p:spTgt spid="60"/>
                                        </p:tgtEl>
                                        <p:attrNameLst>
                                          <p:attrName>ppt_y</p:attrName>
                                        </p:attrNameLst>
                                      </p:cBhvr>
                                    </p:anim>
                                    <p:animRot by="-480000">
                                      <p:cBhvr>
                                        <p:cTn id="28" dur="25" autoRev="1" fill="hold">
                                          <p:stCondLst>
                                            <p:cond delay="0"/>
                                          </p:stCondLst>
                                        </p:cTn>
                                        <p:tgtEl>
                                          <p:spTgt spid="60"/>
                                        </p:tgtEl>
                                        <p:attrNameLst>
                                          <p:attrName>r</p:attrName>
                                        </p:attrNameLst>
                                      </p:cBhvr>
                                    </p:animRot>
                                  </p:childTnLst>
                                </p:cTn>
                              </p:par>
                            </p:childTnLst>
                          </p:cTn>
                        </p:par>
                        <p:par>
                          <p:cTn id="29" fill="hold">
                            <p:stCondLst>
                              <p:cond delay="4050"/>
                            </p:stCondLst>
                            <p:childTnLst>
                              <p:par>
                                <p:cTn id="30" presetID="42" presetClass="entr" presetSubtype="0" fill="hold" grpId="0" nodeType="after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300"/>
                                        <p:tgtEl>
                                          <p:spTgt spid="61"/>
                                        </p:tgtEl>
                                      </p:cBhvr>
                                    </p:animEffect>
                                    <p:anim calcmode="lin" valueType="num">
                                      <p:cBhvr>
                                        <p:cTn id="33" dur="300" fill="hold"/>
                                        <p:tgtEl>
                                          <p:spTgt spid="61"/>
                                        </p:tgtEl>
                                        <p:attrNameLst>
                                          <p:attrName>ppt_x</p:attrName>
                                        </p:attrNameLst>
                                      </p:cBhvr>
                                      <p:tavLst>
                                        <p:tav tm="0">
                                          <p:val>
                                            <p:strVal val="#ppt_x"/>
                                          </p:val>
                                        </p:tav>
                                        <p:tav tm="100000">
                                          <p:val>
                                            <p:strVal val="#ppt_x"/>
                                          </p:val>
                                        </p:tav>
                                      </p:tavLst>
                                    </p:anim>
                                    <p:anim calcmode="lin" valueType="num">
                                      <p:cBhvr>
                                        <p:cTn id="34" dur="300" fill="hold"/>
                                        <p:tgtEl>
                                          <p:spTgt spid="61"/>
                                        </p:tgtEl>
                                        <p:attrNameLst>
                                          <p:attrName>ppt_y</p:attrName>
                                        </p:attrNameLst>
                                      </p:cBhvr>
                                      <p:tavLst>
                                        <p:tav tm="0">
                                          <p:val>
                                            <p:strVal val="#ppt_y+.1"/>
                                          </p:val>
                                        </p:tav>
                                        <p:tav tm="100000">
                                          <p:val>
                                            <p:strVal val="#ppt_y"/>
                                          </p:val>
                                        </p:tav>
                                      </p:tavLst>
                                    </p:anim>
                                  </p:childTnLst>
                                </p:cTn>
                              </p:par>
                            </p:childTnLst>
                          </p:cTn>
                        </p:par>
                        <p:par>
                          <p:cTn id="35" fill="hold">
                            <p:stCondLst>
                              <p:cond delay="4350"/>
                            </p:stCondLst>
                            <p:childTnLst>
                              <p:par>
                                <p:cTn id="36" presetID="2" presetClass="entr" presetSubtype="4" fill="hold" grpId="0" nodeType="afterEffect">
                                  <p:stCondLst>
                                    <p:cond delay="0"/>
                                  </p:stCondLst>
                                  <p:childTnLst>
                                    <p:set>
                                      <p:cBhvr>
                                        <p:cTn id="37" dur="1" fill="hold">
                                          <p:stCondLst>
                                            <p:cond delay="0"/>
                                          </p:stCondLst>
                                        </p:cTn>
                                        <p:tgtEl>
                                          <p:spTgt spid="65"/>
                                        </p:tgtEl>
                                        <p:attrNameLst>
                                          <p:attrName>style.visibility</p:attrName>
                                        </p:attrNameLst>
                                      </p:cBhvr>
                                      <p:to>
                                        <p:strVal val="visible"/>
                                      </p:to>
                                    </p:set>
                                    <p:anim calcmode="lin" valueType="num">
                                      <p:cBhvr additive="base">
                                        <p:cTn id="38" dur="300" fill="hold"/>
                                        <p:tgtEl>
                                          <p:spTgt spid="65"/>
                                        </p:tgtEl>
                                        <p:attrNameLst>
                                          <p:attrName>ppt_x</p:attrName>
                                        </p:attrNameLst>
                                      </p:cBhvr>
                                      <p:tavLst>
                                        <p:tav tm="0">
                                          <p:val>
                                            <p:strVal val="#ppt_x"/>
                                          </p:val>
                                        </p:tav>
                                        <p:tav tm="100000">
                                          <p:val>
                                            <p:strVal val="#ppt_x"/>
                                          </p:val>
                                        </p:tav>
                                      </p:tavLst>
                                    </p:anim>
                                    <p:anim calcmode="lin" valueType="num">
                                      <p:cBhvr additive="base">
                                        <p:cTn id="39" dur="300" fill="hold"/>
                                        <p:tgtEl>
                                          <p:spTgt spid="65"/>
                                        </p:tgtEl>
                                        <p:attrNameLst>
                                          <p:attrName>ppt_y</p:attrName>
                                        </p:attrNameLst>
                                      </p:cBhvr>
                                      <p:tavLst>
                                        <p:tav tm="0">
                                          <p:val>
                                            <p:strVal val="1+#ppt_h/2"/>
                                          </p:val>
                                        </p:tav>
                                        <p:tav tm="100000">
                                          <p:val>
                                            <p:strVal val="#ppt_y"/>
                                          </p:val>
                                        </p:tav>
                                      </p:tavLst>
                                    </p:anim>
                                  </p:childTnLst>
                                </p:cTn>
                              </p:par>
                            </p:childTnLst>
                          </p:cTn>
                        </p:par>
                        <p:par>
                          <p:cTn id="40" fill="hold">
                            <p:stCondLst>
                              <p:cond delay="4650"/>
                            </p:stCondLst>
                            <p:childTnLst>
                              <p:par>
                                <p:cTn id="41" presetID="2" presetClass="entr" presetSubtype="4" fill="hold" grpId="0" nodeType="afterEffect">
                                  <p:stCondLst>
                                    <p:cond delay="0"/>
                                  </p:stCondLst>
                                  <p:childTnLst>
                                    <p:set>
                                      <p:cBhvr>
                                        <p:cTn id="42" dur="1" fill="hold">
                                          <p:stCondLst>
                                            <p:cond delay="0"/>
                                          </p:stCondLst>
                                        </p:cTn>
                                        <p:tgtEl>
                                          <p:spTgt spid="62"/>
                                        </p:tgtEl>
                                        <p:attrNameLst>
                                          <p:attrName>style.visibility</p:attrName>
                                        </p:attrNameLst>
                                      </p:cBhvr>
                                      <p:to>
                                        <p:strVal val="visible"/>
                                      </p:to>
                                    </p:set>
                                    <p:anim calcmode="lin" valueType="num">
                                      <p:cBhvr additive="base">
                                        <p:cTn id="43" dur="300" fill="hold"/>
                                        <p:tgtEl>
                                          <p:spTgt spid="62"/>
                                        </p:tgtEl>
                                        <p:attrNameLst>
                                          <p:attrName>ppt_x</p:attrName>
                                        </p:attrNameLst>
                                      </p:cBhvr>
                                      <p:tavLst>
                                        <p:tav tm="0">
                                          <p:val>
                                            <p:strVal val="#ppt_x"/>
                                          </p:val>
                                        </p:tav>
                                        <p:tav tm="100000">
                                          <p:val>
                                            <p:strVal val="#ppt_x"/>
                                          </p:val>
                                        </p:tav>
                                      </p:tavLst>
                                    </p:anim>
                                    <p:anim calcmode="lin" valueType="num">
                                      <p:cBhvr additive="base">
                                        <p:cTn id="44" dur="300" fill="hold"/>
                                        <p:tgtEl>
                                          <p:spTgt spid="62"/>
                                        </p:tgtEl>
                                        <p:attrNameLst>
                                          <p:attrName>ppt_y</p:attrName>
                                        </p:attrNameLst>
                                      </p:cBhvr>
                                      <p:tavLst>
                                        <p:tav tm="0">
                                          <p:val>
                                            <p:strVal val="1+#ppt_h/2"/>
                                          </p:val>
                                        </p:tav>
                                        <p:tav tm="100000">
                                          <p:val>
                                            <p:strVal val="#ppt_y"/>
                                          </p:val>
                                        </p:tav>
                                      </p:tavLst>
                                    </p:anim>
                                  </p:childTnLst>
                                </p:cTn>
                              </p:par>
                            </p:childTnLst>
                          </p:cTn>
                        </p:par>
                        <p:par>
                          <p:cTn id="45" fill="hold">
                            <p:stCondLst>
                              <p:cond delay="4950"/>
                            </p:stCondLst>
                            <p:childTnLst>
                              <p:par>
                                <p:cTn id="46" presetID="42" presetClass="entr" presetSubtype="0" fill="hold" grpId="0" nodeType="after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300"/>
                                        <p:tgtEl>
                                          <p:spTgt spid="63"/>
                                        </p:tgtEl>
                                      </p:cBhvr>
                                    </p:animEffect>
                                    <p:anim calcmode="lin" valueType="num">
                                      <p:cBhvr>
                                        <p:cTn id="49" dur="300" fill="hold"/>
                                        <p:tgtEl>
                                          <p:spTgt spid="63"/>
                                        </p:tgtEl>
                                        <p:attrNameLst>
                                          <p:attrName>ppt_x</p:attrName>
                                        </p:attrNameLst>
                                      </p:cBhvr>
                                      <p:tavLst>
                                        <p:tav tm="0">
                                          <p:val>
                                            <p:strVal val="#ppt_x"/>
                                          </p:val>
                                        </p:tav>
                                        <p:tav tm="100000">
                                          <p:val>
                                            <p:strVal val="#ppt_x"/>
                                          </p:val>
                                        </p:tav>
                                      </p:tavLst>
                                    </p:anim>
                                    <p:anim calcmode="lin" valueType="num">
                                      <p:cBhvr>
                                        <p:cTn id="50" dur="300" fill="hold"/>
                                        <p:tgtEl>
                                          <p:spTgt spid="63"/>
                                        </p:tgtEl>
                                        <p:attrNameLst>
                                          <p:attrName>ppt_y</p:attrName>
                                        </p:attrNameLst>
                                      </p:cBhvr>
                                      <p:tavLst>
                                        <p:tav tm="0">
                                          <p:val>
                                            <p:strVal val="#ppt_y+.1"/>
                                          </p:val>
                                        </p:tav>
                                        <p:tav tm="100000">
                                          <p:val>
                                            <p:strVal val="#ppt_y"/>
                                          </p:val>
                                        </p:tav>
                                      </p:tavLst>
                                    </p:anim>
                                  </p:childTnLst>
                                </p:cTn>
                              </p:par>
                            </p:childTnLst>
                          </p:cTn>
                        </p:par>
                        <p:par>
                          <p:cTn id="51" fill="hold">
                            <p:stCondLst>
                              <p:cond delay="5250"/>
                            </p:stCondLst>
                            <p:childTnLst>
                              <p:par>
                                <p:cTn id="52" presetID="2" presetClass="entr" presetSubtype="4" fill="hold" nodeType="afterEffect">
                                  <p:stCondLst>
                                    <p:cond delay="0"/>
                                  </p:stCondLst>
                                  <p:childTnLst>
                                    <p:set>
                                      <p:cBhvr>
                                        <p:cTn id="53" dur="1" fill="hold">
                                          <p:stCondLst>
                                            <p:cond delay="0"/>
                                          </p:stCondLst>
                                        </p:cTn>
                                        <p:tgtEl>
                                          <p:spTgt spid="66"/>
                                        </p:tgtEl>
                                        <p:attrNameLst>
                                          <p:attrName>style.visibility</p:attrName>
                                        </p:attrNameLst>
                                      </p:cBhvr>
                                      <p:to>
                                        <p:strVal val="visible"/>
                                      </p:to>
                                    </p:set>
                                    <p:anim calcmode="lin" valueType="num">
                                      <p:cBhvr additive="base">
                                        <p:cTn id="54" dur="300" fill="hold"/>
                                        <p:tgtEl>
                                          <p:spTgt spid="66"/>
                                        </p:tgtEl>
                                        <p:attrNameLst>
                                          <p:attrName>ppt_x</p:attrName>
                                        </p:attrNameLst>
                                      </p:cBhvr>
                                      <p:tavLst>
                                        <p:tav tm="0">
                                          <p:val>
                                            <p:strVal val="#ppt_x"/>
                                          </p:val>
                                        </p:tav>
                                        <p:tav tm="100000">
                                          <p:val>
                                            <p:strVal val="#ppt_x"/>
                                          </p:val>
                                        </p:tav>
                                      </p:tavLst>
                                    </p:anim>
                                    <p:anim calcmode="lin" valueType="num">
                                      <p:cBhvr additive="base">
                                        <p:cTn id="55" dur="300" fill="hold"/>
                                        <p:tgtEl>
                                          <p:spTgt spid="66"/>
                                        </p:tgtEl>
                                        <p:attrNameLst>
                                          <p:attrName>ppt_y</p:attrName>
                                        </p:attrNameLst>
                                      </p:cBhvr>
                                      <p:tavLst>
                                        <p:tav tm="0">
                                          <p:val>
                                            <p:strVal val="1+#ppt_h/2"/>
                                          </p:val>
                                        </p:tav>
                                        <p:tav tm="100000">
                                          <p:val>
                                            <p:strVal val="#ppt_y"/>
                                          </p:val>
                                        </p:tav>
                                      </p:tavLst>
                                    </p:anim>
                                  </p:childTnLst>
                                </p:cTn>
                              </p:par>
                            </p:childTnLst>
                          </p:cTn>
                        </p:par>
                        <p:par>
                          <p:cTn id="56" fill="hold">
                            <p:stCondLst>
                              <p:cond delay="5550"/>
                            </p:stCondLst>
                            <p:childTnLst>
                              <p:par>
                                <p:cTn id="57" presetID="2" presetClass="entr" presetSubtype="4" fill="hold" grpId="0" nodeType="afterEffect">
                                  <p:stCondLst>
                                    <p:cond delay="0"/>
                                  </p:stCondLst>
                                  <p:childTnLst>
                                    <p:set>
                                      <p:cBhvr>
                                        <p:cTn id="58" dur="1" fill="hold">
                                          <p:stCondLst>
                                            <p:cond delay="0"/>
                                          </p:stCondLst>
                                        </p:cTn>
                                        <p:tgtEl>
                                          <p:spTgt spid="64"/>
                                        </p:tgtEl>
                                        <p:attrNameLst>
                                          <p:attrName>style.visibility</p:attrName>
                                        </p:attrNameLst>
                                      </p:cBhvr>
                                      <p:to>
                                        <p:strVal val="visible"/>
                                      </p:to>
                                    </p:set>
                                    <p:anim calcmode="lin" valueType="num">
                                      <p:cBhvr additive="base">
                                        <p:cTn id="59" dur="300" fill="hold"/>
                                        <p:tgtEl>
                                          <p:spTgt spid="64"/>
                                        </p:tgtEl>
                                        <p:attrNameLst>
                                          <p:attrName>ppt_x</p:attrName>
                                        </p:attrNameLst>
                                      </p:cBhvr>
                                      <p:tavLst>
                                        <p:tav tm="0">
                                          <p:val>
                                            <p:strVal val="#ppt_x"/>
                                          </p:val>
                                        </p:tav>
                                        <p:tav tm="100000">
                                          <p:val>
                                            <p:strVal val="#ppt_x"/>
                                          </p:val>
                                        </p:tav>
                                      </p:tavLst>
                                    </p:anim>
                                    <p:anim calcmode="lin" valueType="num">
                                      <p:cBhvr additive="base">
                                        <p:cTn id="60" dur="3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1"/>
      <p:bldP spid="61" grpId="0" animBg="1"/>
      <p:bldP spid="62" grpId="0"/>
      <p:bldP spid="63" grpId="0" animBg="1"/>
      <p:bldP spid="64" grpId="0"/>
      <p:bldP spid="65" grpId="0" animBg="1"/>
      <p:bldP spid="73" grpId="0" animBg="1"/>
      <p:bldP spid="7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团队介绍</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82" name="Image 12" descr="Divider Right.png"/>
          <p:cNvPicPr>
            <a:picLocks noChangeAspect="1"/>
          </p:cNvPicPr>
          <p:nvPr/>
        </p:nvPicPr>
        <p:blipFill>
          <a:blip r:embed="rId3"/>
          <a:stretch>
            <a:fillRect/>
          </a:stretch>
        </p:blipFill>
        <p:spPr>
          <a:xfrm flipH="1">
            <a:off x="2267744" y="457546"/>
            <a:ext cx="1523362" cy="52721"/>
          </a:xfrm>
          <a:prstGeom prst="rect">
            <a:avLst/>
          </a:prstGeom>
        </p:spPr>
      </p:pic>
      <p:sp>
        <p:nvSpPr>
          <p:cNvPr id="8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84" name="Image 12" descr="Divider Right.png"/>
          <p:cNvPicPr>
            <a:picLocks noChangeAspect="1"/>
          </p:cNvPicPr>
          <p:nvPr/>
        </p:nvPicPr>
        <p:blipFill>
          <a:blip r:embed="rId3"/>
          <a:stretch>
            <a:fillRect/>
          </a:stretch>
        </p:blipFill>
        <p:spPr>
          <a:xfrm rot="10800000" flipH="1">
            <a:off x="5292080" y="457546"/>
            <a:ext cx="1523362" cy="52721"/>
          </a:xfrm>
          <a:prstGeom prst="rect">
            <a:avLst/>
          </a:prstGeom>
        </p:spPr>
      </p:pic>
      <p:sp>
        <p:nvSpPr>
          <p:cNvPr id="95" name="TextBox 94"/>
          <p:cNvSpPr txBox="1"/>
          <p:nvPr/>
        </p:nvSpPr>
        <p:spPr>
          <a:xfrm>
            <a:off x="4087646" y="2617626"/>
            <a:ext cx="4444794" cy="761747"/>
          </a:xfrm>
          <a:prstGeom prst="rect">
            <a:avLst/>
          </a:prstGeom>
          <a:noFill/>
        </p:spPr>
        <p:txBody>
          <a:bodyPr wrap="square" lIns="0" tIns="0" rIns="0" bIns="0" rtlCol="0">
            <a:spAutoFit/>
          </a:bodyPr>
          <a:lstStyle/>
          <a:p>
            <a:pPr algn="just">
              <a:lnSpc>
                <a:spcPct val="150000"/>
              </a:lnSpc>
            </a:pPr>
            <a:r>
              <a:rPr lang="zh-CN" altLang="en-US" sz="1100" dirty="0" smtClean="0">
                <a:solidFill>
                  <a:schemeClr val="tx1">
                    <a:lumMod val="75000"/>
                    <a:lumOff val="25000"/>
                  </a:schemeClr>
                </a:solidFill>
                <a:latin typeface="微软雅黑" pitchFamily="34" charset="-122"/>
                <a:ea typeface="微软雅黑" pitchFamily="34" charset="-122"/>
              </a:rPr>
              <a:t>团队</a:t>
            </a:r>
            <a:r>
              <a:rPr lang="zh-CN" altLang="en-US" sz="1100" dirty="0">
                <a:solidFill>
                  <a:schemeClr val="tx1">
                    <a:lumMod val="75000"/>
                    <a:lumOff val="25000"/>
                  </a:schemeClr>
                </a:solidFill>
                <a:latin typeface="微软雅黑" pitchFamily="34" charset="-122"/>
                <a:ea typeface="微软雅黑" pitchFamily="34" charset="-122"/>
              </a:rPr>
              <a:t>是指拥有共同目标，并且具有不同能力的一小群人有意识</a:t>
            </a:r>
            <a:r>
              <a:rPr lang="zh-CN" altLang="en-US" sz="1100" dirty="0" smtClean="0">
                <a:solidFill>
                  <a:schemeClr val="tx1">
                    <a:lumMod val="75000"/>
                    <a:lumOff val="25000"/>
                  </a:schemeClr>
                </a:solidFill>
                <a:latin typeface="微软雅黑" pitchFamily="34" charset="-122"/>
                <a:ea typeface="微软雅黑" pitchFamily="34" charset="-122"/>
              </a:rPr>
              <a:t>的</a:t>
            </a:r>
            <a:endParaRPr lang="en-US" altLang="zh-CN" sz="1100" dirty="0" smtClean="0">
              <a:solidFill>
                <a:schemeClr val="tx1">
                  <a:lumMod val="75000"/>
                  <a:lumOff val="25000"/>
                </a:schemeClr>
              </a:solidFill>
              <a:latin typeface="微软雅黑" pitchFamily="34" charset="-122"/>
              <a:ea typeface="微软雅黑" pitchFamily="34" charset="-122"/>
            </a:endParaRPr>
          </a:p>
          <a:p>
            <a:pPr algn="just">
              <a:lnSpc>
                <a:spcPct val="150000"/>
              </a:lnSpc>
            </a:pPr>
            <a:r>
              <a:rPr lang="zh-CN" altLang="en-US" sz="1100" dirty="0" smtClean="0">
                <a:solidFill>
                  <a:schemeClr val="tx1">
                    <a:lumMod val="75000"/>
                    <a:lumOff val="25000"/>
                  </a:schemeClr>
                </a:solidFill>
                <a:latin typeface="微软雅黑" pitchFamily="34" charset="-122"/>
                <a:ea typeface="微软雅黑" pitchFamily="34" charset="-122"/>
              </a:rPr>
              <a:t>协调行为的</a:t>
            </a:r>
            <a:r>
              <a:rPr lang="zh-CN" altLang="en-US" sz="1100" dirty="0">
                <a:solidFill>
                  <a:schemeClr val="tx1">
                    <a:lumMod val="75000"/>
                    <a:lumOff val="25000"/>
                  </a:schemeClr>
                </a:solidFill>
                <a:latin typeface="微软雅黑" pitchFamily="34" charset="-122"/>
                <a:ea typeface="微软雅黑" pitchFamily="34" charset="-122"/>
              </a:rPr>
              <a:t>系统</a:t>
            </a:r>
            <a:r>
              <a:rPr lang="zh-CN" altLang="en-US" sz="1100" dirty="0" smtClean="0">
                <a:solidFill>
                  <a:schemeClr val="tx1">
                    <a:lumMod val="75000"/>
                    <a:lumOff val="25000"/>
                  </a:schemeClr>
                </a:solidFill>
                <a:latin typeface="微软雅黑" pitchFamily="34" charset="-122"/>
                <a:ea typeface="微软雅黑" pitchFamily="34" charset="-122"/>
              </a:rPr>
              <a:t>，这</a:t>
            </a:r>
            <a:r>
              <a:rPr lang="zh-CN" altLang="en-US" sz="1100" dirty="0">
                <a:solidFill>
                  <a:schemeClr val="tx1">
                    <a:lumMod val="75000"/>
                    <a:lumOff val="25000"/>
                  </a:schemeClr>
                </a:solidFill>
                <a:latin typeface="微软雅黑" pitchFamily="34" charset="-122"/>
                <a:ea typeface="微软雅黑" pitchFamily="34" charset="-122"/>
              </a:rPr>
              <a:t>群人就如同人的五官一样，共同协作维持</a:t>
            </a:r>
            <a:r>
              <a:rPr lang="zh-CN" altLang="en-US" sz="1100" dirty="0" smtClean="0">
                <a:solidFill>
                  <a:schemeClr val="tx1">
                    <a:lumMod val="75000"/>
                    <a:lumOff val="25000"/>
                  </a:schemeClr>
                </a:solidFill>
                <a:latin typeface="微软雅黑" pitchFamily="34" charset="-122"/>
                <a:ea typeface="微软雅黑" pitchFamily="34" charset="-122"/>
              </a:rPr>
              <a:t>一</a:t>
            </a:r>
            <a:endParaRPr lang="en-US" altLang="zh-CN" sz="1100" dirty="0" smtClean="0">
              <a:solidFill>
                <a:schemeClr val="tx1">
                  <a:lumMod val="75000"/>
                  <a:lumOff val="25000"/>
                </a:schemeClr>
              </a:solidFill>
              <a:latin typeface="微软雅黑" pitchFamily="34" charset="-122"/>
              <a:ea typeface="微软雅黑" pitchFamily="34" charset="-122"/>
            </a:endParaRPr>
          </a:p>
          <a:p>
            <a:pPr algn="just">
              <a:lnSpc>
                <a:spcPct val="150000"/>
              </a:lnSpc>
            </a:pPr>
            <a:r>
              <a:rPr lang="zh-CN" altLang="en-US" sz="1100" dirty="0" smtClean="0">
                <a:solidFill>
                  <a:schemeClr val="tx1">
                    <a:lumMod val="75000"/>
                    <a:lumOff val="25000"/>
                  </a:schemeClr>
                </a:solidFill>
                <a:latin typeface="微软雅黑" pitchFamily="34" charset="-122"/>
                <a:ea typeface="微软雅黑" pitchFamily="34" charset="-122"/>
              </a:rPr>
              <a:t>个人</a:t>
            </a:r>
            <a:r>
              <a:rPr lang="zh-CN" altLang="en-US" sz="1100" dirty="0">
                <a:solidFill>
                  <a:schemeClr val="tx1">
                    <a:lumMod val="75000"/>
                    <a:lumOff val="25000"/>
                  </a:schemeClr>
                </a:solidFill>
                <a:latin typeface="微软雅黑" pitchFamily="34" charset="-122"/>
                <a:ea typeface="微软雅黑" pitchFamily="34" charset="-122"/>
              </a:rPr>
              <a:t>的</a:t>
            </a:r>
            <a:r>
              <a:rPr lang="zh-CN" altLang="en-US" sz="1100" dirty="0" smtClean="0">
                <a:solidFill>
                  <a:schemeClr val="tx1">
                    <a:lumMod val="75000"/>
                    <a:lumOff val="25000"/>
                  </a:schemeClr>
                </a:solidFill>
                <a:latin typeface="微软雅黑" pitchFamily="34" charset="-122"/>
                <a:ea typeface="微软雅黑" pitchFamily="34" charset="-122"/>
              </a:rPr>
              <a:t>生存</a:t>
            </a:r>
            <a:r>
              <a:rPr lang="zh-CN" altLang="en-US" sz="1100" dirty="0">
                <a:solidFill>
                  <a:schemeClr val="tx1">
                    <a:lumMod val="75000"/>
                    <a:lumOff val="25000"/>
                  </a:schemeClr>
                </a:solidFill>
                <a:latin typeface="微软雅黑" pitchFamily="34" charset="-122"/>
                <a:ea typeface="微软雅黑" pitchFamily="34" charset="-122"/>
              </a:rPr>
              <a:t>，缺一不可</a:t>
            </a:r>
            <a:r>
              <a:rPr lang="zh-CN" altLang="en-US" sz="1100" dirty="0" smtClean="0">
                <a:solidFill>
                  <a:schemeClr val="tx1">
                    <a:lumMod val="75000"/>
                    <a:lumOff val="25000"/>
                  </a:schemeClr>
                </a:solidFill>
                <a:latin typeface="微软雅黑" pitchFamily="34" charset="-122"/>
                <a:ea typeface="微软雅黑" pitchFamily="34" charset="-122"/>
              </a:rPr>
              <a:t>。</a:t>
            </a:r>
            <a:endParaRPr lang="en-US" altLang="zh-CN" sz="1100" dirty="0" smtClean="0">
              <a:solidFill>
                <a:schemeClr val="tx1">
                  <a:lumMod val="75000"/>
                  <a:lumOff val="25000"/>
                </a:schemeClr>
              </a:solidFill>
              <a:latin typeface="微软雅黑" pitchFamily="34" charset="-122"/>
              <a:ea typeface="微软雅黑" pitchFamily="34" charset="-122"/>
            </a:endParaRPr>
          </a:p>
        </p:txBody>
      </p:sp>
      <p:grpSp>
        <p:nvGrpSpPr>
          <p:cNvPr id="97" name="组合 96"/>
          <p:cNvGrpSpPr/>
          <p:nvPr/>
        </p:nvGrpSpPr>
        <p:grpSpPr>
          <a:xfrm rot="5400000">
            <a:off x="3788866" y="1389952"/>
            <a:ext cx="1172844" cy="902720"/>
            <a:chOff x="5027106" y="2345385"/>
            <a:chExt cx="1172844" cy="902720"/>
          </a:xfrm>
        </p:grpSpPr>
        <p:grpSp>
          <p:nvGrpSpPr>
            <p:cNvPr id="98" name="组合 97"/>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100"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1"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9" name="TextBox 33"/>
            <p:cNvSpPr>
              <a:spLocks noChangeArrowheads="1"/>
            </p:cNvSpPr>
            <p:nvPr/>
          </p:nvSpPr>
          <p:spPr bwMode="auto">
            <a:xfrm rot="16200000">
              <a:off x="5141174" y="2640364"/>
              <a:ext cx="6788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200" b="1" dirty="0" smtClean="0">
                  <a:solidFill>
                    <a:schemeClr val="accent2"/>
                  </a:solidFill>
                  <a:latin typeface="微软雅黑" pitchFamily="34" charset="-122"/>
                  <a:ea typeface="微软雅黑" pitchFamily="34" charset="-122"/>
                </a:rPr>
                <a:t>专业</a:t>
              </a:r>
              <a:endParaRPr lang="zh-CN" altLang="en-US" sz="2200" b="1" dirty="0">
                <a:solidFill>
                  <a:schemeClr val="accent2"/>
                </a:solidFill>
                <a:latin typeface="微软雅黑" pitchFamily="34" charset="-122"/>
                <a:ea typeface="微软雅黑" pitchFamily="34" charset="-122"/>
              </a:endParaRPr>
            </a:p>
          </p:txBody>
        </p:sp>
      </p:grpSp>
      <p:grpSp>
        <p:nvGrpSpPr>
          <p:cNvPr id="117" name="组合 116"/>
          <p:cNvGrpSpPr/>
          <p:nvPr/>
        </p:nvGrpSpPr>
        <p:grpSpPr>
          <a:xfrm rot="5400000">
            <a:off x="4860974" y="1389952"/>
            <a:ext cx="1172844" cy="902720"/>
            <a:chOff x="5027106" y="2345385"/>
            <a:chExt cx="1172844" cy="902720"/>
          </a:xfrm>
        </p:grpSpPr>
        <p:grpSp>
          <p:nvGrpSpPr>
            <p:cNvPr id="118" name="组合 117"/>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120"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1"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9" name="TextBox 33"/>
            <p:cNvSpPr>
              <a:spLocks noChangeArrowheads="1"/>
            </p:cNvSpPr>
            <p:nvPr/>
          </p:nvSpPr>
          <p:spPr bwMode="auto">
            <a:xfrm rot="16200000">
              <a:off x="5141174" y="2640364"/>
              <a:ext cx="6788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200" b="1" dirty="0" smtClean="0">
                  <a:solidFill>
                    <a:schemeClr val="accent3"/>
                  </a:solidFill>
                  <a:latin typeface="微软雅黑" pitchFamily="34" charset="-122"/>
                  <a:ea typeface="微软雅黑" pitchFamily="34" charset="-122"/>
                </a:rPr>
                <a:t>活</a:t>
              </a:r>
              <a:r>
                <a:rPr lang="zh-CN" altLang="en-US" sz="2200" b="1" dirty="0">
                  <a:solidFill>
                    <a:schemeClr val="accent3"/>
                  </a:solidFill>
                  <a:latin typeface="微软雅黑" pitchFamily="34" charset="-122"/>
                  <a:ea typeface="微软雅黑" pitchFamily="34" charset="-122"/>
                </a:rPr>
                <a:t>力</a:t>
              </a:r>
            </a:p>
          </p:txBody>
        </p:sp>
      </p:grpSp>
      <p:grpSp>
        <p:nvGrpSpPr>
          <p:cNvPr id="122" name="组合 121"/>
          <p:cNvGrpSpPr/>
          <p:nvPr/>
        </p:nvGrpSpPr>
        <p:grpSpPr>
          <a:xfrm rot="5400000">
            <a:off x="5975649" y="1389952"/>
            <a:ext cx="1172844" cy="902720"/>
            <a:chOff x="5027106" y="2345385"/>
            <a:chExt cx="1172844" cy="902720"/>
          </a:xfrm>
        </p:grpSpPr>
        <p:grpSp>
          <p:nvGrpSpPr>
            <p:cNvPr id="123" name="组合 122"/>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125"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6"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4" name="TextBox 33"/>
            <p:cNvSpPr>
              <a:spLocks noChangeArrowheads="1"/>
            </p:cNvSpPr>
            <p:nvPr/>
          </p:nvSpPr>
          <p:spPr bwMode="auto">
            <a:xfrm rot="16200000">
              <a:off x="5141176" y="2640364"/>
              <a:ext cx="6788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200" b="1" dirty="0" smtClean="0">
                  <a:solidFill>
                    <a:schemeClr val="accent5"/>
                  </a:solidFill>
                  <a:latin typeface="微软雅黑" pitchFamily="34" charset="-122"/>
                  <a:ea typeface="微软雅黑" pitchFamily="34" charset="-122"/>
                </a:rPr>
                <a:t>用心</a:t>
              </a:r>
              <a:endParaRPr lang="zh-CN" altLang="en-US" sz="2200" b="1" dirty="0">
                <a:solidFill>
                  <a:schemeClr val="accent5"/>
                </a:solidFill>
                <a:latin typeface="微软雅黑" pitchFamily="34" charset="-122"/>
                <a:ea typeface="微软雅黑" pitchFamily="34" charset="-122"/>
              </a:endParaRPr>
            </a:p>
          </p:txBody>
        </p:sp>
      </p:grpSp>
      <p:grpSp>
        <p:nvGrpSpPr>
          <p:cNvPr id="127" name="组合 126"/>
          <p:cNvGrpSpPr/>
          <p:nvPr/>
        </p:nvGrpSpPr>
        <p:grpSpPr>
          <a:xfrm rot="5400000">
            <a:off x="7029226" y="1389952"/>
            <a:ext cx="1172844" cy="902720"/>
            <a:chOff x="5027106" y="2345385"/>
            <a:chExt cx="1172844" cy="902720"/>
          </a:xfrm>
        </p:grpSpPr>
        <p:grpSp>
          <p:nvGrpSpPr>
            <p:cNvPr id="128" name="组合 127"/>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130"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1"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9" name="TextBox 33"/>
            <p:cNvSpPr>
              <a:spLocks noChangeArrowheads="1"/>
            </p:cNvSpPr>
            <p:nvPr/>
          </p:nvSpPr>
          <p:spPr bwMode="auto">
            <a:xfrm rot="16200000">
              <a:off x="5141176" y="2640364"/>
              <a:ext cx="6788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200" b="1" dirty="0" smtClean="0">
                  <a:solidFill>
                    <a:schemeClr val="accent4"/>
                  </a:solidFill>
                  <a:latin typeface="微软雅黑" pitchFamily="34" charset="-122"/>
                  <a:ea typeface="微软雅黑" pitchFamily="34" charset="-122"/>
                </a:rPr>
                <a:t>创新</a:t>
              </a:r>
              <a:endParaRPr lang="zh-CN" altLang="en-US" sz="2200" b="1" dirty="0">
                <a:solidFill>
                  <a:schemeClr val="accent4"/>
                </a:solidFill>
                <a:latin typeface="微软雅黑" pitchFamily="34" charset="-122"/>
                <a:ea typeface="微软雅黑" pitchFamily="34" charset="-122"/>
              </a:endParaRPr>
            </a:p>
          </p:txBody>
        </p:sp>
      </p:gr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6" y="1347616"/>
            <a:ext cx="2527851" cy="29466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矩形 1"/>
          <p:cNvSpPr/>
          <p:nvPr/>
        </p:nvSpPr>
        <p:spPr>
          <a:xfrm>
            <a:off x="3960440" y="3147815"/>
            <a:ext cx="4572000" cy="1084912"/>
          </a:xfrm>
          <a:prstGeom prst="rect">
            <a:avLst/>
          </a:prstGeom>
        </p:spPr>
        <p:txBody>
          <a:bodyPr>
            <a:spAutoFit/>
          </a:bodyPr>
          <a:lstStyle/>
          <a:p>
            <a:pPr algn="just">
              <a:lnSpc>
                <a:spcPct val="150000"/>
              </a:lnSpc>
            </a:pPr>
            <a:endParaRPr lang="en-US" altLang="zh-CN" sz="1100" dirty="0">
              <a:solidFill>
                <a:schemeClr val="tx1">
                  <a:lumMod val="75000"/>
                  <a:lumOff val="25000"/>
                </a:schemeClr>
              </a:solidFill>
              <a:latin typeface="微软雅黑" pitchFamily="34" charset="-122"/>
              <a:ea typeface="微软雅黑" pitchFamily="34" charset="-122"/>
            </a:endParaRPr>
          </a:p>
          <a:p>
            <a:pPr algn="just">
              <a:lnSpc>
                <a:spcPct val="150000"/>
              </a:lnSpc>
            </a:pPr>
            <a:r>
              <a:rPr lang="zh-CN" altLang="en-US" sz="1600" b="1" dirty="0">
                <a:solidFill>
                  <a:schemeClr val="tx1">
                    <a:lumMod val="75000"/>
                    <a:lumOff val="25000"/>
                  </a:schemeClr>
                </a:solidFill>
                <a:latin typeface="微软雅黑" pitchFamily="34" charset="-122"/>
                <a:ea typeface="微软雅黑" pitchFamily="34" charset="-122"/>
              </a:rPr>
              <a:t>我们是一支专业的团队 我们是一</a:t>
            </a:r>
            <a:r>
              <a:rPr lang="zh-CN" altLang="en-US" sz="1600" b="1" dirty="0" smtClean="0">
                <a:solidFill>
                  <a:schemeClr val="tx1">
                    <a:lumMod val="75000"/>
                    <a:lumOff val="25000"/>
                  </a:schemeClr>
                </a:solidFill>
                <a:latin typeface="微软雅黑" pitchFamily="34" charset="-122"/>
                <a:ea typeface="微软雅黑" pitchFamily="34" charset="-122"/>
              </a:rPr>
              <a:t>支活力的</a:t>
            </a:r>
            <a:r>
              <a:rPr lang="zh-CN" altLang="en-US" sz="1600" b="1" dirty="0">
                <a:solidFill>
                  <a:schemeClr val="tx1">
                    <a:lumMod val="75000"/>
                    <a:lumOff val="25000"/>
                  </a:schemeClr>
                </a:solidFill>
                <a:latin typeface="微软雅黑" pitchFamily="34" charset="-122"/>
                <a:ea typeface="微软雅黑" pitchFamily="34" charset="-122"/>
              </a:rPr>
              <a:t>团队</a:t>
            </a:r>
            <a:endParaRPr lang="en-US" altLang="zh-CN" sz="1600" dirty="0">
              <a:solidFill>
                <a:schemeClr val="tx1">
                  <a:lumMod val="75000"/>
                  <a:lumOff val="25000"/>
                </a:schemeClr>
              </a:solidFill>
              <a:latin typeface="微软雅黑" pitchFamily="34" charset="-122"/>
              <a:ea typeface="微软雅黑" pitchFamily="34" charset="-122"/>
            </a:endParaRPr>
          </a:p>
          <a:p>
            <a:pPr algn="just">
              <a:lnSpc>
                <a:spcPct val="150000"/>
              </a:lnSpc>
            </a:pPr>
            <a:r>
              <a:rPr lang="zh-CN" altLang="en-US" sz="1600" b="1" dirty="0">
                <a:solidFill>
                  <a:schemeClr val="tx1">
                    <a:lumMod val="75000"/>
                    <a:lumOff val="25000"/>
                  </a:schemeClr>
                </a:solidFill>
                <a:latin typeface="微软雅黑" pitchFamily="34" charset="-122"/>
                <a:ea typeface="微软雅黑" pitchFamily="34" charset="-122"/>
              </a:rPr>
              <a:t>我们是一</a:t>
            </a:r>
            <a:r>
              <a:rPr lang="zh-CN" altLang="en-US" sz="1600" b="1" dirty="0" smtClean="0">
                <a:solidFill>
                  <a:schemeClr val="tx1">
                    <a:lumMod val="75000"/>
                    <a:lumOff val="25000"/>
                  </a:schemeClr>
                </a:solidFill>
                <a:latin typeface="微软雅黑" pitchFamily="34" charset="-122"/>
                <a:ea typeface="微软雅黑" pitchFamily="34" charset="-122"/>
              </a:rPr>
              <a:t>支用心的</a:t>
            </a:r>
            <a:r>
              <a:rPr lang="zh-CN" altLang="en-US" sz="1600" b="1" dirty="0">
                <a:solidFill>
                  <a:schemeClr val="tx1">
                    <a:lumMod val="75000"/>
                    <a:lumOff val="25000"/>
                  </a:schemeClr>
                </a:solidFill>
                <a:latin typeface="微软雅黑" pitchFamily="34" charset="-122"/>
                <a:ea typeface="微软雅黑" pitchFamily="34" charset="-122"/>
              </a:rPr>
              <a:t>团队</a:t>
            </a:r>
            <a:r>
              <a:rPr lang="zh-CN" altLang="en-US" sz="1600" dirty="0">
                <a:solidFill>
                  <a:schemeClr val="tx1">
                    <a:lumMod val="75000"/>
                    <a:lumOff val="25000"/>
                  </a:schemeClr>
                </a:solidFill>
                <a:latin typeface="微软雅黑" pitchFamily="34" charset="-122"/>
                <a:ea typeface="微软雅黑" pitchFamily="34" charset="-122"/>
              </a:rPr>
              <a:t> </a:t>
            </a:r>
            <a:r>
              <a:rPr lang="zh-CN" altLang="en-US" sz="1600" b="1" dirty="0">
                <a:solidFill>
                  <a:schemeClr val="tx1">
                    <a:lumMod val="75000"/>
                    <a:lumOff val="25000"/>
                  </a:schemeClr>
                </a:solidFill>
                <a:latin typeface="微软雅黑" pitchFamily="34" charset="-122"/>
                <a:ea typeface="微软雅黑" pitchFamily="34" charset="-122"/>
              </a:rPr>
              <a:t>我们是一支创新的团队</a:t>
            </a:r>
            <a:endParaRPr lang="zh-CN" altLang="en-US" sz="16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824570970"/>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500"/>
                                        <p:tgtEl>
                                          <p:spTgt spid="2053"/>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97"/>
                                        </p:tgtEl>
                                        <p:attrNameLst>
                                          <p:attrName>style.visibility</p:attrName>
                                        </p:attrNameLst>
                                      </p:cBhvr>
                                      <p:to>
                                        <p:strVal val="visible"/>
                                      </p:to>
                                    </p:set>
                                    <p:anim calcmode="lin" valueType="num">
                                      <p:cBhvr additive="base">
                                        <p:cTn id="11" dur="500"/>
                                        <p:tgtEl>
                                          <p:spTgt spid="97"/>
                                        </p:tgtEl>
                                        <p:attrNameLst>
                                          <p:attrName>ppt_y</p:attrName>
                                        </p:attrNameLst>
                                      </p:cBhvr>
                                      <p:tavLst>
                                        <p:tav tm="0">
                                          <p:val>
                                            <p:strVal val="#ppt_y-#ppt_h*1.125000"/>
                                          </p:val>
                                        </p:tav>
                                        <p:tav tm="100000">
                                          <p:val>
                                            <p:strVal val="#ppt_y"/>
                                          </p:val>
                                        </p:tav>
                                      </p:tavLst>
                                    </p:anim>
                                    <p:animEffect transition="in" filter="wipe(down)">
                                      <p:cBhvr>
                                        <p:cTn id="12" dur="500"/>
                                        <p:tgtEl>
                                          <p:spTgt spid="97"/>
                                        </p:tgtEl>
                                      </p:cBhvr>
                                    </p:animEffect>
                                  </p:childTnLst>
                                </p:cTn>
                              </p:par>
                              <p:par>
                                <p:cTn id="13" presetID="12" presetClass="entr" presetSubtype="1" fill="hold" nodeType="withEffect">
                                  <p:stCondLst>
                                    <p:cond delay="250"/>
                                  </p:stCondLst>
                                  <p:childTnLst>
                                    <p:set>
                                      <p:cBhvr>
                                        <p:cTn id="14" dur="1" fill="hold">
                                          <p:stCondLst>
                                            <p:cond delay="0"/>
                                          </p:stCondLst>
                                        </p:cTn>
                                        <p:tgtEl>
                                          <p:spTgt spid="117"/>
                                        </p:tgtEl>
                                        <p:attrNameLst>
                                          <p:attrName>style.visibility</p:attrName>
                                        </p:attrNameLst>
                                      </p:cBhvr>
                                      <p:to>
                                        <p:strVal val="visible"/>
                                      </p:to>
                                    </p:set>
                                    <p:anim calcmode="lin" valueType="num">
                                      <p:cBhvr additive="base">
                                        <p:cTn id="15" dur="500"/>
                                        <p:tgtEl>
                                          <p:spTgt spid="117"/>
                                        </p:tgtEl>
                                        <p:attrNameLst>
                                          <p:attrName>ppt_y</p:attrName>
                                        </p:attrNameLst>
                                      </p:cBhvr>
                                      <p:tavLst>
                                        <p:tav tm="0">
                                          <p:val>
                                            <p:strVal val="#ppt_y-#ppt_h*1.125000"/>
                                          </p:val>
                                        </p:tav>
                                        <p:tav tm="100000">
                                          <p:val>
                                            <p:strVal val="#ppt_y"/>
                                          </p:val>
                                        </p:tav>
                                      </p:tavLst>
                                    </p:anim>
                                    <p:animEffect transition="in" filter="wipe(down)">
                                      <p:cBhvr>
                                        <p:cTn id="16" dur="500"/>
                                        <p:tgtEl>
                                          <p:spTgt spid="117"/>
                                        </p:tgtEl>
                                      </p:cBhvr>
                                    </p:animEffect>
                                  </p:childTnLst>
                                </p:cTn>
                              </p:par>
                              <p:par>
                                <p:cTn id="17" presetID="12" presetClass="entr" presetSubtype="1" fill="hold" nodeType="withEffect">
                                  <p:stCondLst>
                                    <p:cond delay="500"/>
                                  </p:stCondLst>
                                  <p:childTnLst>
                                    <p:set>
                                      <p:cBhvr>
                                        <p:cTn id="18" dur="1" fill="hold">
                                          <p:stCondLst>
                                            <p:cond delay="0"/>
                                          </p:stCondLst>
                                        </p:cTn>
                                        <p:tgtEl>
                                          <p:spTgt spid="122"/>
                                        </p:tgtEl>
                                        <p:attrNameLst>
                                          <p:attrName>style.visibility</p:attrName>
                                        </p:attrNameLst>
                                      </p:cBhvr>
                                      <p:to>
                                        <p:strVal val="visible"/>
                                      </p:to>
                                    </p:set>
                                    <p:anim calcmode="lin" valueType="num">
                                      <p:cBhvr additive="base">
                                        <p:cTn id="19" dur="500"/>
                                        <p:tgtEl>
                                          <p:spTgt spid="122"/>
                                        </p:tgtEl>
                                        <p:attrNameLst>
                                          <p:attrName>ppt_y</p:attrName>
                                        </p:attrNameLst>
                                      </p:cBhvr>
                                      <p:tavLst>
                                        <p:tav tm="0">
                                          <p:val>
                                            <p:strVal val="#ppt_y-#ppt_h*1.125000"/>
                                          </p:val>
                                        </p:tav>
                                        <p:tav tm="100000">
                                          <p:val>
                                            <p:strVal val="#ppt_y"/>
                                          </p:val>
                                        </p:tav>
                                      </p:tavLst>
                                    </p:anim>
                                    <p:animEffect transition="in" filter="wipe(down)">
                                      <p:cBhvr>
                                        <p:cTn id="20" dur="500"/>
                                        <p:tgtEl>
                                          <p:spTgt spid="122"/>
                                        </p:tgtEl>
                                      </p:cBhvr>
                                    </p:animEffect>
                                  </p:childTnLst>
                                </p:cTn>
                              </p:par>
                              <p:par>
                                <p:cTn id="21" presetID="12" presetClass="entr" presetSubtype="1" fill="hold" nodeType="withEffect">
                                  <p:stCondLst>
                                    <p:cond delay="750"/>
                                  </p:stCondLst>
                                  <p:childTnLst>
                                    <p:set>
                                      <p:cBhvr>
                                        <p:cTn id="22" dur="1" fill="hold">
                                          <p:stCondLst>
                                            <p:cond delay="0"/>
                                          </p:stCondLst>
                                        </p:cTn>
                                        <p:tgtEl>
                                          <p:spTgt spid="127"/>
                                        </p:tgtEl>
                                        <p:attrNameLst>
                                          <p:attrName>style.visibility</p:attrName>
                                        </p:attrNameLst>
                                      </p:cBhvr>
                                      <p:to>
                                        <p:strVal val="visible"/>
                                      </p:to>
                                    </p:set>
                                    <p:anim calcmode="lin" valueType="num">
                                      <p:cBhvr additive="base">
                                        <p:cTn id="23" dur="500"/>
                                        <p:tgtEl>
                                          <p:spTgt spid="127"/>
                                        </p:tgtEl>
                                        <p:attrNameLst>
                                          <p:attrName>ppt_y</p:attrName>
                                        </p:attrNameLst>
                                      </p:cBhvr>
                                      <p:tavLst>
                                        <p:tav tm="0">
                                          <p:val>
                                            <p:strVal val="#ppt_y-#ppt_h*1.125000"/>
                                          </p:val>
                                        </p:tav>
                                        <p:tav tm="100000">
                                          <p:val>
                                            <p:strVal val="#ppt_y"/>
                                          </p:val>
                                        </p:tav>
                                      </p:tavLst>
                                    </p:anim>
                                    <p:animEffect transition="in" filter="wipe(down)">
                                      <p:cBhvr>
                                        <p:cTn id="24" dur="500"/>
                                        <p:tgtEl>
                                          <p:spTgt spid="127"/>
                                        </p:tgtEl>
                                      </p:cBhvr>
                                    </p:animEffect>
                                  </p:childTnLst>
                                </p:cTn>
                              </p:par>
                            </p:childTnLst>
                          </p:cTn>
                        </p:par>
                        <p:par>
                          <p:cTn id="25" fill="hold">
                            <p:stCondLst>
                              <p:cond delay="1750"/>
                            </p:stCondLst>
                            <p:childTnLst>
                              <p:par>
                                <p:cTn id="26" presetID="2" presetClass="entr" presetSubtype="2"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 calcmode="lin" valueType="num">
                                      <p:cBhvr additive="base">
                                        <p:cTn id="28" dur="500" fill="hold"/>
                                        <p:tgtEl>
                                          <p:spTgt spid="95"/>
                                        </p:tgtEl>
                                        <p:attrNameLst>
                                          <p:attrName>ppt_x</p:attrName>
                                        </p:attrNameLst>
                                      </p:cBhvr>
                                      <p:tavLst>
                                        <p:tav tm="0">
                                          <p:val>
                                            <p:strVal val="1+#ppt_w/2"/>
                                          </p:val>
                                        </p:tav>
                                        <p:tav tm="100000">
                                          <p:val>
                                            <p:strVal val="#ppt_x"/>
                                          </p:val>
                                        </p:tav>
                                      </p:tavLst>
                                    </p:anim>
                                    <p:anim calcmode="lin" valueType="num">
                                      <p:cBhvr additive="base">
                                        <p:cTn id="29" dur="500" fill="hold"/>
                                        <p:tgtEl>
                                          <p:spTgt spid="95"/>
                                        </p:tgtEl>
                                        <p:attrNameLst>
                                          <p:attrName>ppt_y</p:attrName>
                                        </p:attrNameLst>
                                      </p:cBhvr>
                                      <p:tavLst>
                                        <p:tav tm="0">
                                          <p:val>
                                            <p:strVal val="#ppt_y"/>
                                          </p:val>
                                        </p:tav>
                                        <p:tav tm="100000">
                                          <p:val>
                                            <p:strVal val="#ppt_y"/>
                                          </p:val>
                                        </p:tav>
                                      </p:tavLst>
                                    </p:anim>
                                  </p:childTnLst>
                                </p:cTn>
                              </p:par>
                            </p:childTnLst>
                          </p:cTn>
                        </p:par>
                        <p:par>
                          <p:cTn id="30" fill="hold">
                            <p:stCondLst>
                              <p:cond delay="2250"/>
                            </p:stCondLst>
                            <p:childTnLst>
                              <p:par>
                                <p:cTn id="31" presetID="42" presetClass="entr" presetSubtype="0"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anim calcmode="lin" valueType="num">
                                      <p:cBhvr>
                                        <p:cTn id="34" dur="1000" fill="hold"/>
                                        <p:tgtEl>
                                          <p:spTgt spid="2"/>
                                        </p:tgtEl>
                                        <p:attrNameLst>
                                          <p:attrName>ppt_x</p:attrName>
                                        </p:attrNameLst>
                                      </p:cBhvr>
                                      <p:tavLst>
                                        <p:tav tm="0">
                                          <p:val>
                                            <p:strVal val="#ppt_x"/>
                                          </p:val>
                                        </p:tav>
                                        <p:tav tm="100000">
                                          <p:val>
                                            <p:strVal val="#ppt_x"/>
                                          </p:val>
                                        </p:tav>
                                      </p:tavLst>
                                    </p:anim>
                                    <p:anim calcmode="lin" valueType="num">
                                      <p:cBhvr>
                                        <p:cTn id="3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a:spLocks noChangeArrowheads="1"/>
          </p:cNvSpPr>
          <p:nvPr/>
        </p:nvSpPr>
        <p:spPr bwMode="auto">
          <a:xfrm>
            <a:off x="1176274" y="3291832"/>
            <a:ext cx="1025922" cy="30777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spcBef>
                <a:spcPct val="0"/>
              </a:spcBef>
            </a:pPr>
            <a:r>
              <a:rPr lang="zh-CN" altLang="en-US" sz="1600" b="1" cap="all" dirty="0" smtClean="0">
                <a:solidFill>
                  <a:schemeClr val="accent2"/>
                </a:solidFill>
                <a:latin typeface="微软雅黑" pitchFamily="34" charset="-122"/>
                <a:ea typeface="微软雅黑" pitchFamily="34" charset="-122"/>
                <a:cs typeface="+mj-cs"/>
              </a:rPr>
              <a:t>代用名</a:t>
            </a:r>
            <a:endParaRPr lang="en-US" altLang="zh-CN" sz="1600" b="1" cap="all" dirty="0">
              <a:solidFill>
                <a:schemeClr val="accent2"/>
              </a:solidFill>
              <a:latin typeface="微软雅黑" pitchFamily="34" charset="-122"/>
              <a:ea typeface="微软雅黑" pitchFamily="34" charset="-122"/>
              <a:cs typeface="+mj-cs"/>
            </a:endParaRPr>
          </a:p>
        </p:txBody>
      </p:sp>
      <p:sp>
        <p:nvSpPr>
          <p:cNvPr id="31" name="矩形 30"/>
          <p:cNvSpPr>
            <a:spLocks noChangeArrowheads="1"/>
          </p:cNvSpPr>
          <p:nvPr/>
        </p:nvSpPr>
        <p:spPr bwMode="auto">
          <a:xfrm>
            <a:off x="3121758" y="3291832"/>
            <a:ext cx="1025922" cy="30777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r>
              <a:rPr lang="zh-CN" altLang="en-US" sz="1600" b="1" cap="all" dirty="0">
                <a:solidFill>
                  <a:schemeClr val="accent2"/>
                </a:solidFill>
                <a:latin typeface="微软雅黑" pitchFamily="34" charset="-122"/>
                <a:ea typeface="微软雅黑" pitchFamily="34" charset="-122"/>
              </a:rPr>
              <a:t>代用名</a:t>
            </a:r>
            <a:endParaRPr lang="en-US" altLang="zh-CN" sz="1600" b="1" cap="all" dirty="0">
              <a:solidFill>
                <a:schemeClr val="accent2"/>
              </a:solidFill>
              <a:latin typeface="微软雅黑" pitchFamily="34" charset="-122"/>
              <a:ea typeface="微软雅黑" pitchFamily="34" charset="-122"/>
            </a:endParaRPr>
          </a:p>
        </p:txBody>
      </p:sp>
      <p:sp>
        <p:nvSpPr>
          <p:cNvPr id="32" name="矩形 31"/>
          <p:cNvSpPr>
            <a:spLocks noChangeArrowheads="1"/>
          </p:cNvSpPr>
          <p:nvPr/>
        </p:nvSpPr>
        <p:spPr bwMode="auto">
          <a:xfrm>
            <a:off x="5060400" y="3291832"/>
            <a:ext cx="1025922" cy="30777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r>
              <a:rPr lang="zh-CN" altLang="en-US" sz="1600" b="1" cap="all" dirty="0">
                <a:solidFill>
                  <a:schemeClr val="accent2"/>
                </a:solidFill>
                <a:latin typeface="微软雅黑" pitchFamily="34" charset="-122"/>
                <a:ea typeface="微软雅黑" pitchFamily="34" charset="-122"/>
              </a:rPr>
              <a:t>代用名</a:t>
            </a:r>
            <a:endParaRPr lang="en-US" altLang="zh-CN" sz="1600" b="1" cap="all" dirty="0">
              <a:solidFill>
                <a:schemeClr val="accent2"/>
              </a:solidFill>
              <a:latin typeface="微软雅黑" pitchFamily="34" charset="-122"/>
              <a:ea typeface="微软雅黑" pitchFamily="34" charset="-122"/>
            </a:endParaRPr>
          </a:p>
        </p:txBody>
      </p:sp>
      <p:sp>
        <p:nvSpPr>
          <p:cNvPr id="33" name="矩形 32"/>
          <p:cNvSpPr>
            <a:spLocks noChangeArrowheads="1"/>
          </p:cNvSpPr>
          <p:nvPr/>
        </p:nvSpPr>
        <p:spPr bwMode="auto">
          <a:xfrm>
            <a:off x="7002462" y="3291832"/>
            <a:ext cx="1025922" cy="30777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r>
              <a:rPr lang="zh-CN" altLang="en-US" sz="1600" b="1" cap="all" dirty="0">
                <a:solidFill>
                  <a:schemeClr val="accent2"/>
                </a:solidFill>
                <a:latin typeface="微软雅黑" pitchFamily="34" charset="-122"/>
                <a:ea typeface="微软雅黑" pitchFamily="34" charset="-122"/>
              </a:rPr>
              <a:t>代用名</a:t>
            </a:r>
            <a:endParaRPr lang="en-US" altLang="zh-CN" sz="1600" b="1" cap="all" dirty="0">
              <a:solidFill>
                <a:schemeClr val="accent2"/>
              </a:solidFill>
              <a:latin typeface="微软雅黑" pitchFamily="34" charset="-122"/>
              <a:ea typeface="微软雅黑" pitchFamily="34" charset="-122"/>
            </a:endParaRPr>
          </a:p>
        </p:txBody>
      </p:sp>
      <p:grpSp>
        <p:nvGrpSpPr>
          <p:cNvPr id="50" name="组合 49"/>
          <p:cNvGrpSpPr/>
          <p:nvPr/>
        </p:nvGrpSpPr>
        <p:grpSpPr>
          <a:xfrm>
            <a:off x="968608" y="3674989"/>
            <a:ext cx="1356392" cy="432536"/>
            <a:chOff x="814328" y="3219334"/>
            <a:chExt cx="1356392" cy="432536"/>
          </a:xfrm>
        </p:grpSpPr>
        <p:grpSp>
          <p:nvGrpSpPr>
            <p:cNvPr id="40" name="组合 39"/>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42" name="圆角矩形 41"/>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3" name="圆角矩形 42"/>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44" name="TextBox 43"/>
            <p:cNvSpPr txBox="1"/>
            <p:nvPr/>
          </p:nvSpPr>
          <p:spPr>
            <a:xfrm>
              <a:off x="1105352" y="3331792"/>
              <a:ext cx="787838" cy="215444"/>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dirty="0">
                  <a:solidFill>
                    <a:schemeClr val="tx1">
                      <a:lumMod val="75000"/>
                      <a:lumOff val="25000"/>
                    </a:schemeClr>
                  </a:solidFill>
                </a:rPr>
                <a:t>职务名称</a:t>
              </a:r>
            </a:p>
          </p:txBody>
        </p:sp>
      </p:grpSp>
      <p:grpSp>
        <p:nvGrpSpPr>
          <p:cNvPr id="51" name="组合 50"/>
          <p:cNvGrpSpPr/>
          <p:nvPr/>
        </p:nvGrpSpPr>
        <p:grpSpPr>
          <a:xfrm>
            <a:off x="2923544" y="3670519"/>
            <a:ext cx="1356392" cy="432536"/>
            <a:chOff x="814328" y="3219334"/>
            <a:chExt cx="1356392" cy="432536"/>
          </a:xfrm>
        </p:grpSpPr>
        <p:grpSp>
          <p:nvGrpSpPr>
            <p:cNvPr id="54" name="组合 53"/>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56" name="圆角矩形 5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7" name="圆角矩形 56"/>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53" name="TextBox 52"/>
            <p:cNvSpPr txBox="1"/>
            <p:nvPr/>
          </p:nvSpPr>
          <p:spPr>
            <a:xfrm>
              <a:off x="1094632" y="3331792"/>
              <a:ext cx="787838" cy="215444"/>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dirty="0">
                  <a:solidFill>
                    <a:schemeClr val="tx1">
                      <a:lumMod val="75000"/>
                      <a:lumOff val="25000"/>
                    </a:schemeClr>
                  </a:solidFill>
                </a:rPr>
                <a:t>职务名称</a:t>
              </a:r>
            </a:p>
          </p:txBody>
        </p:sp>
      </p:grpSp>
      <p:grpSp>
        <p:nvGrpSpPr>
          <p:cNvPr id="58" name="组合 57"/>
          <p:cNvGrpSpPr/>
          <p:nvPr/>
        </p:nvGrpSpPr>
        <p:grpSpPr>
          <a:xfrm>
            <a:off x="4904070" y="3670519"/>
            <a:ext cx="1356392" cy="432536"/>
            <a:chOff x="814328" y="3219334"/>
            <a:chExt cx="1356392" cy="432536"/>
          </a:xfrm>
        </p:grpSpPr>
        <p:grpSp>
          <p:nvGrpSpPr>
            <p:cNvPr id="61" name="组合 60"/>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63" name="圆角矩形 6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64" name="圆角矩形 63"/>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60" name="TextBox 59"/>
            <p:cNvSpPr txBox="1"/>
            <p:nvPr/>
          </p:nvSpPr>
          <p:spPr>
            <a:xfrm>
              <a:off x="1134580" y="3331792"/>
              <a:ext cx="787838" cy="215444"/>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dirty="0">
                  <a:solidFill>
                    <a:schemeClr val="tx1">
                      <a:lumMod val="75000"/>
                      <a:lumOff val="25000"/>
                    </a:schemeClr>
                  </a:solidFill>
                </a:rPr>
                <a:t>职务名称</a:t>
              </a:r>
            </a:p>
          </p:txBody>
        </p:sp>
      </p:grpSp>
      <p:grpSp>
        <p:nvGrpSpPr>
          <p:cNvPr id="65" name="组合 64"/>
          <p:cNvGrpSpPr/>
          <p:nvPr/>
        </p:nvGrpSpPr>
        <p:grpSpPr>
          <a:xfrm>
            <a:off x="6846132" y="3656926"/>
            <a:ext cx="1356392" cy="432536"/>
            <a:chOff x="814328" y="3219334"/>
            <a:chExt cx="1356392" cy="432536"/>
          </a:xfrm>
        </p:grpSpPr>
        <p:grpSp>
          <p:nvGrpSpPr>
            <p:cNvPr id="68" name="组合 67"/>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70" name="圆角矩形 6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1" name="圆角矩形 70"/>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67" name="TextBox 66"/>
            <p:cNvSpPr txBox="1"/>
            <p:nvPr/>
          </p:nvSpPr>
          <p:spPr>
            <a:xfrm>
              <a:off x="1132484" y="3331792"/>
              <a:ext cx="787838" cy="215444"/>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dirty="0">
                  <a:solidFill>
                    <a:schemeClr val="tx1">
                      <a:lumMod val="75000"/>
                      <a:lumOff val="25000"/>
                    </a:schemeClr>
                  </a:solidFill>
                </a:rPr>
                <a:t>职务名称</a:t>
              </a:r>
            </a:p>
          </p:txBody>
        </p:sp>
      </p:grpSp>
      <p:pic>
        <p:nvPicPr>
          <p:cNvPr id="77" name="图片占位符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7848" y="1347614"/>
            <a:ext cx="1645920" cy="1645920"/>
          </a:xfrm>
          <a:prstGeom prst="ellipse">
            <a:avLst/>
          </a:prstGeom>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pic>
      <p:pic>
        <p:nvPicPr>
          <p:cNvPr id="78" name="图片占位符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85485" y="1347614"/>
            <a:ext cx="1645920" cy="1645920"/>
          </a:xfrm>
          <a:prstGeom prst="ellipse">
            <a:avLst/>
          </a:prstGeom>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pic>
      <p:pic>
        <p:nvPicPr>
          <p:cNvPr id="79" name="图片占位符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26280" y="1347614"/>
            <a:ext cx="1645920" cy="1645920"/>
          </a:xfrm>
          <a:prstGeom prst="ellipse">
            <a:avLst/>
          </a:prstGeom>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pic>
      <p:pic>
        <p:nvPicPr>
          <p:cNvPr id="80" name="图片占位符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70496" y="1347614"/>
            <a:ext cx="1645920" cy="1645920"/>
          </a:xfrm>
          <a:prstGeom prst="ellipse">
            <a:avLst/>
          </a:prstGeom>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pic>
      <p:sp>
        <p:nvSpPr>
          <p:cNvPr id="81" name="TextBox 8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项目成员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82" name="Image 12" descr="Divider Right.png"/>
          <p:cNvPicPr>
            <a:picLocks noChangeAspect="1"/>
          </p:cNvPicPr>
          <p:nvPr/>
        </p:nvPicPr>
        <p:blipFill>
          <a:blip r:embed="rId7"/>
          <a:stretch>
            <a:fillRect/>
          </a:stretch>
        </p:blipFill>
        <p:spPr>
          <a:xfrm flipH="1">
            <a:off x="2267744" y="457546"/>
            <a:ext cx="1523362" cy="52721"/>
          </a:xfrm>
          <a:prstGeom prst="rect">
            <a:avLst/>
          </a:prstGeom>
        </p:spPr>
      </p:pic>
      <p:sp>
        <p:nvSpPr>
          <p:cNvPr id="8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84" name="Image 12" descr="Divider Right.png"/>
          <p:cNvPicPr>
            <a:picLocks noChangeAspect="1"/>
          </p:cNvPicPr>
          <p:nvPr/>
        </p:nvPicPr>
        <p:blipFill>
          <a:blip r:embed="rId7"/>
          <a:stretch>
            <a:fillRect/>
          </a:stretch>
        </p:blipFill>
        <p:spPr>
          <a:xfrm rot="10800000" flipH="1">
            <a:off x="5292080" y="457546"/>
            <a:ext cx="1523362" cy="52721"/>
          </a:xfrm>
          <a:prstGeom prst="rect">
            <a:avLst/>
          </a:prstGeom>
        </p:spPr>
      </p:pic>
    </p:spTree>
    <p:extLst>
      <p:ext uri="{BB962C8B-B14F-4D97-AF65-F5344CB8AC3E}">
        <p14:creationId xmlns:p14="http://schemas.microsoft.com/office/powerpoint/2010/main" val="2383196536"/>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anim calcmode="lin" valueType="num">
                                      <p:cBhvr>
                                        <p:cTn id="8" dur="500" fill="hold"/>
                                        <p:tgtEl>
                                          <p:spTgt spid="77"/>
                                        </p:tgtEl>
                                        <p:attrNameLst>
                                          <p:attrName>ppt_x</p:attrName>
                                        </p:attrNameLst>
                                      </p:cBhvr>
                                      <p:tavLst>
                                        <p:tav tm="0">
                                          <p:val>
                                            <p:strVal val="#ppt_x"/>
                                          </p:val>
                                        </p:tav>
                                        <p:tav tm="100000">
                                          <p:val>
                                            <p:strVal val="#ppt_x"/>
                                          </p:val>
                                        </p:tav>
                                      </p:tavLst>
                                    </p:anim>
                                    <p:anim calcmode="lin" valueType="num">
                                      <p:cBhvr>
                                        <p:cTn id="9" dur="500" fill="hold"/>
                                        <p:tgtEl>
                                          <p:spTgt spid="7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78"/>
                                        </p:tgtEl>
                                        <p:attrNameLst>
                                          <p:attrName>style.visibility</p:attrName>
                                        </p:attrNameLst>
                                      </p:cBhvr>
                                      <p:to>
                                        <p:strVal val="visible"/>
                                      </p:to>
                                    </p:set>
                                    <p:animEffect transition="in" filter="fade">
                                      <p:cBhvr>
                                        <p:cTn id="12" dur="500"/>
                                        <p:tgtEl>
                                          <p:spTgt spid="78"/>
                                        </p:tgtEl>
                                      </p:cBhvr>
                                    </p:animEffect>
                                    <p:anim calcmode="lin" valueType="num">
                                      <p:cBhvr>
                                        <p:cTn id="13" dur="500" fill="hold"/>
                                        <p:tgtEl>
                                          <p:spTgt spid="78"/>
                                        </p:tgtEl>
                                        <p:attrNameLst>
                                          <p:attrName>ppt_x</p:attrName>
                                        </p:attrNameLst>
                                      </p:cBhvr>
                                      <p:tavLst>
                                        <p:tav tm="0">
                                          <p:val>
                                            <p:strVal val="#ppt_x"/>
                                          </p:val>
                                        </p:tav>
                                        <p:tav tm="100000">
                                          <p:val>
                                            <p:strVal val="#ppt_x"/>
                                          </p:val>
                                        </p:tav>
                                      </p:tavLst>
                                    </p:anim>
                                    <p:anim calcmode="lin" valueType="num">
                                      <p:cBhvr>
                                        <p:cTn id="14" dur="500" fill="hold"/>
                                        <p:tgtEl>
                                          <p:spTgt spid="7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79"/>
                                        </p:tgtEl>
                                        <p:attrNameLst>
                                          <p:attrName>style.visibility</p:attrName>
                                        </p:attrNameLst>
                                      </p:cBhvr>
                                      <p:to>
                                        <p:strVal val="visible"/>
                                      </p:to>
                                    </p:set>
                                    <p:animEffect transition="in" filter="fade">
                                      <p:cBhvr>
                                        <p:cTn id="17" dur="500"/>
                                        <p:tgtEl>
                                          <p:spTgt spid="79"/>
                                        </p:tgtEl>
                                      </p:cBhvr>
                                    </p:animEffect>
                                    <p:anim calcmode="lin" valueType="num">
                                      <p:cBhvr>
                                        <p:cTn id="18" dur="500" fill="hold"/>
                                        <p:tgtEl>
                                          <p:spTgt spid="79"/>
                                        </p:tgtEl>
                                        <p:attrNameLst>
                                          <p:attrName>ppt_x</p:attrName>
                                        </p:attrNameLst>
                                      </p:cBhvr>
                                      <p:tavLst>
                                        <p:tav tm="0">
                                          <p:val>
                                            <p:strVal val="#ppt_x"/>
                                          </p:val>
                                        </p:tav>
                                        <p:tav tm="100000">
                                          <p:val>
                                            <p:strVal val="#ppt_x"/>
                                          </p:val>
                                        </p:tav>
                                      </p:tavLst>
                                    </p:anim>
                                    <p:anim calcmode="lin" valueType="num">
                                      <p:cBhvr>
                                        <p:cTn id="19" dur="500" fill="hold"/>
                                        <p:tgtEl>
                                          <p:spTgt spid="7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750"/>
                                  </p:stCondLst>
                                  <p:childTnLst>
                                    <p:set>
                                      <p:cBhvr>
                                        <p:cTn id="21" dur="1" fill="hold">
                                          <p:stCondLst>
                                            <p:cond delay="0"/>
                                          </p:stCondLst>
                                        </p:cTn>
                                        <p:tgtEl>
                                          <p:spTgt spid="80"/>
                                        </p:tgtEl>
                                        <p:attrNameLst>
                                          <p:attrName>style.visibility</p:attrName>
                                        </p:attrNameLst>
                                      </p:cBhvr>
                                      <p:to>
                                        <p:strVal val="visible"/>
                                      </p:to>
                                    </p:set>
                                    <p:animEffect transition="in" filter="fade">
                                      <p:cBhvr>
                                        <p:cTn id="22" dur="500"/>
                                        <p:tgtEl>
                                          <p:spTgt spid="80"/>
                                        </p:tgtEl>
                                      </p:cBhvr>
                                    </p:animEffect>
                                    <p:anim calcmode="lin" valueType="num">
                                      <p:cBhvr>
                                        <p:cTn id="23" dur="500" fill="hold"/>
                                        <p:tgtEl>
                                          <p:spTgt spid="80"/>
                                        </p:tgtEl>
                                        <p:attrNameLst>
                                          <p:attrName>ppt_x</p:attrName>
                                        </p:attrNameLst>
                                      </p:cBhvr>
                                      <p:tavLst>
                                        <p:tav tm="0">
                                          <p:val>
                                            <p:strVal val="#ppt_x"/>
                                          </p:val>
                                        </p:tav>
                                        <p:tav tm="100000">
                                          <p:val>
                                            <p:strVal val="#ppt_x"/>
                                          </p:val>
                                        </p:tav>
                                      </p:tavLst>
                                    </p:anim>
                                    <p:anim calcmode="lin" valueType="num">
                                      <p:cBhvr>
                                        <p:cTn id="24" dur="500" fill="hold"/>
                                        <p:tgtEl>
                                          <p:spTgt spid="80"/>
                                        </p:tgtEl>
                                        <p:attrNameLst>
                                          <p:attrName>ppt_y</p:attrName>
                                        </p:attrNameLst>
                                      </p:cBhvr>
                                      <p:tavLst>
                                        <p:tav tm="0">
                                          <p:val>
                                            <p:strVal val="#ppt_y+.1"/>
                                          </p:val>
                                        </p:tav>
                                        <p:tav tm="100000">
                                          <p:val>
                                            <p:strVal val="#ppt_y"/>
                                          </p:val>
                                        </p:tav>
                                      </p:tavLst>
                                    </p:anim>
                                  </p:childTnLst>
                                </p:cTn>
                              </p:par>
                            </p:childTnLst>
                          </p:cTn>
                        </p:par>
                        <p:par>
                          <p:cTn id="25" fill="hold">
                            <p:stCondLst>
                              <p:cond delay="1250"/>
                            </p:stCondLst>
                            <p:childTnLst>
                              <p:par>
                                <p:cTn id="26" presetID="12" presetClass="entr" presetSubtype="4"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p:tgtEl>
                                          <p:spTgt spid="30"/>
                                        </p:tgtEl>
                                        <p:attrNameLst>
                                          <p:attrName>ppt_y</p:attrName>
                                        </p:attrNameLst>
                                      </p:cBhvr>
                                      <p:tavLst>
                                        <p:tav tm="0">
                                          <p:val>
                                            <p:strVal val="#ppt_y+#ppt_h*1.125000"/>
                                          </p:val>
                                        </p:tav>
                                        <p:tav tm="100000">
                                          <p:val>
                                            <p:strVal val="#ppt_y"/>
                                          </p:val>
                                        </p:tav>
                                      </p:tavLst>
                                    </p:anim>
                                    <p:animEffect transition="in" filter="wipe(up)">
                                      <p:cBhvr>
                                        <p:cTn id="29" dur="500"/>
                                        <p:tgtEl>
                                          <p:spTgt spid="30"/>
                                        </p:tgtEl>
                                      </p:cBhvr>
                                    </p:animEffect>
                                  </p:childTnLst>
                                </p:cTn>
                              </p:par>
                              <p:par>
                                <p:cTn id="30" presetID="12" presetClass="entr" presetSubtype="4" fill="hold" grpId="0" nodeType="withEffect">
                                  <p:stCondLst>
                                    <p:cond delay="10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p:tgtEl>
                                          <p:spTgt spid="31"/>
                                        </p:tgtEl>
                                        <p:attrNameLst>
                                          <p:attrName>ppt_y</p:attrName>
                                        </p:attrNameLst>
                                      </p:cBhvr>
                                      <p:tavLst>
                                        <p:tav tm="0">
                                          <p:val>
                                            <p:strVal val="#ppt_y+#ppt_h*1.125000"/>
                                          </p:val>
                                        </p:tav>
                                        <p:tav tm="100000">
                                          <p:val>
                                            <p:strVal val="#ppt_y"/>
                                          </p:val>
                                        </p:tav>
                                      </p:tavLst>
                                    </p:anim>
                                    <p:animEffect transition="in" filter="wipe(up)">
                                      <p:cBhvr>
                                        <p:cTn id="33" dur="500"/>
                                        <p:tgtEl>
                                          <p:spTgt spid="31"/>
                                        </p:tgtEl>
                                      </p:cBhvr>
                                    </p:animEffect>
                                  </p:childTnLst>
                                </p:cTn>
                              </p:par>
                              <p:par>
                                <p:cTn id="34" presetID="12" presetClass="entr" presetSubtype="4" fill="hold" grpId="0" nodeType="withEffect">
                                  <p:stCondLst>
                                    <p:cond delay="20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p:tgtEl>
                                          <p:spTgt spid="32"/>
                                        </p:tgtEl>
                                        <p:attrNameLst>
                                          <p:attrName>ppt_y</p:attrName>
                                        </p:attrNameLst>
                                      </p:cBhvr>
                                      <p:tavLst>
                                        <p:tav tm="0">
                                          <p:val>
                                            <p:strVal val="#ppt_y+#ppt_h*1.125000"/>
                                          </p:val>
                                        </p:tav>
                                        <p:tav tm="100000">
                                          <p:val>
                                            <p:strVal val="#ppt_y"/>
                                          </p:val>
                                        </p:tav>
                                      </p:tavLst>
                                    </p:anim>
                                    <p:animEffect transition="in" filter="wipe(up)">
                                      <p:cBhvr>
                                        <p:cTn id="37" dur="500"/>
                                        <p:tgtEl>
                                          <p:spTgt spid="32"/>
                                        </p:tgtEl>
                                      </p:cBhvr>
                                    </p:animEffect>
                                  </p:childTnLst>
                                </p:cTn>
                              </p:par>
                              <p:par>
                                <p:cTn id="38" presetID="12" presetClass="entr" presetSubtype="4" fill="hold" grpId="0" nodeType="withEffect">
                                  <p:stCondLst>
                                    <p:cond delay="30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p:tgtEl>
                                          <p:spTgt spid="33"/>
                                        </p:tgtEl>
                                        <p:attrNameLst>
                                          <p:attrName>ppt_y</p:attrName>
                                        </p:attrNameLst>
                                      </p:cBhvr>
                                      <p:tavLst>
                                        <p:tav tm="0">
                                          <p:val>
                                            <p:strVal val="#ppt_y+#ppt_h*1.125000"/>
                                          </p:val>
                                        </p:tav>
                                        <p:tav tm="100000">
                                          <p:val>
                                            <p:strVal val="#ppt_y"/>
                                          </p:val>
                                        </p:tav>
                                      </p:tavLst>
                                    </p:anim>
                                    <p:animEffect transition="in" filter="wipe(up)">
                                      <p:cBhvr>
                                        <p:cTn id="41" dur="500"/>
                                        <p:tgtEl>
                                          <p:spTgt spid="33"/>
                                        </p:tgtEl>
                                      </p:cBhvr>
                                    </p:animEffect>
                                  </p:childTnLst>
                                </p:cTn>
                              </p:par>
                            </p:childTnLst>
                          </p:cTn>
                        </p:par>
                        <p:par>
                          <p:cTn id="42" fill="hold">
                            <p:stCondLst>
                              <p:cond delay="2050"/>
                            </p:stCondLst>
                            <p:childTnLst>
                              <p:par>
                                <p:cTn id="43" presetID="53" presetClass="entr" presetSubtype="16"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500" fill="hold"/>
                                        <p:tgtEl>
                                          <p:spTgt spid="50"/>
                                        </p:tgtEl>
                                        <p:attrNameLst>
                                          <p:attrName>ppt_w</p:attrName>
                                        </p:attrNameLst>
                                      </p:cBhvr>
                                      <p:tavLst>
                                        <p:tav tm="0">
                                          <p:val>
                                            <p:fltVal val="0"/>
                                          </p:val>
                                        </p:tav>
                                        <p:tav tm="100000">
                                          <p:val>
                                            <p:strVal val="#ppt_w"/>
                                          </p:val>
                                        </p:tav>
                                      </p:tavLst>
                                    </p:anim>
                                    <p:anim calcmode="lin" valueType="num">
                                      <p:cBhvr>
                                        <p:cTn id="46" dur="500" fill="hold"/>
                                        <p:tgtEl>
                                          <p:spTgt spid="50"/>
                                        </p:tgtEl>
                                        <p:attrNameLst>
                                          <p:attrName>ppt_h</p:attrName>
                                        </p:attrNameLst>
                                      </p:cBhvr>
                                      <p:tavLst>
                                        <p:tav tm="0">
                                          <p:val>
                                            <p:fltVal val="0"/>
                                          </p:val>
                                        </p:tav>
                                        <p:tav tm="100000">
                                          <p:val>
                                            <p:strVal val="#ppt_h"/>
                                          </p:val>
                                        </p:tav>
                                      </p:tavLst>
                                    </p:anim>
                                    <p:animEffect transition="in" filter="fade">
                                      <p:cBhvr>
                                        <p:cTn id="47" dur="500"/>
                                        <p:tgtEl>
                                          <p:spTgt spid="50"/>
                                        </p:tgtEl>
                                      </p:cBhvr>
                                    </p:animEffect>
                                  </p:childTnLst>
                                </p:cTn>
                              </p:par>
                              <p:par>
                                <p:cTn id="48" presetID="53" presetClass="entr" presetSubtype="16" fill="hold" nodeType="withEffect">
                                  <p:stCondLst>
                                    <p:cond delay="200"/>
                                  </p:stCondLst>
                                  <p:childTnLst>
                                    <p:set>
                                      <p:cBhvr>
                                        <p:cTn id="49" dur="1" fill="hold">
                                          <p:stCondLst>
                                            <p:cond delay="0"/>
                                          </p:stCondLst>
                                        </p:cTn>
                                        <p:tgtEl>
                                          <p:spTgt spid="51"/>
                                        </p:tgtEl>
                                        <p:attrNameLst>
                                          <p:attrName>style.visibility</p:attrName>
                                        </p:attrNameLst>
                                      </p:cBhvr>
                                      <p:to>
                                        <p:strVal val="visible"/>
                                      </p:to>
                                    </p:set>
                                    <p:anim calcmode="lin" valueType="num">
                                      <p:cBhvr>
                                        <p:cTn id="50" dur="500" fill="hold"/>
                                        <p:tgtEl>
                                          <p:spTgt spid="51"/>
                                        </p:tgtEl>
                                        <p:attrNameLst>
                                          <p:attrName>ppt_w</p:attrName>
                                        </p:attrNameLst>
                                      </p:cBhvr>
                                      <p:tavLst>
                                        <p:tav tm="0">
                                          <p:val>
                                            <p:fltVal val="0"/>
                                          </p:val>
                                        </p:tav>
                                        <p:tav tm="100000">
                                          <p:val>
                                            <p:strVal val="#ppt_w"/>
                                          </p:val>
                                        </p:tav>
                                      </p:tavLst>
                                    </p:anim>
                                    <p:anim calcmode="lin" valueType="num">
                                      <p:cBhvr>
                                        <p:cTn id="51" dur="500" fill="hold"/>
                                        <p:tgtEl>
                                          <p:spTgt spid="51"/>
                                        </p:tgtEl>
                                        <p:attrNameLst>
                                          <p:attrName>ppt_h</p:attrName>
                                        </p:attrNameLst>
                                      </p:cBhvr>
                                      <p:tavLst>
                                        <p:tav tm="0">
                                          <p:val>
                                            <p:fltVal val="0"/>
                                          </p:val>
                                        </p:tav>
                                        <p:tav tm="100000">
                                          <p:val>
                                            <p:strVal val="#ppt_h"/>
                                          </p:val>
                                        </p:tav>
                                      </p:tavLst>
                                    </p:anim>
                                    <p:animEffect transition="in" filter="fade">
                                      <p:cBhvr>
                                        <p:cTn id="52" dur="500"/>
                                        <p:tgtEl>
                                          <p:spTgt spid="51"/>
                                        </p:tgtEl>
                                      </p:cBhvr>
                                    </p:animEffect>
                                  </p:childTnLst>
                                </p:cTn>
                              </p:par>
                              <p:par>
                                <p:cTn id="53" presetID="53" presetClass="entr" presetSubtype="16" fill="hold" nodeType="withEffect">
                                  <p:stCondLst>
                                    <p:cond delay="400"/>
                                  </p:stCondLst>
                                  <p:childTnLst>
                                    <p:set>
                                      <p:cBhvr>
                                        <p:cTn id="54" dur="1" fill="hold">
                                          <p:stCondLst>
                                            <p:cond delay="0"/>
                                          </p:stCondLst>
                                        </p:cTn>
                                        <p:tgtEl>
                                          <p:spTgt spid="58"/>
                                        </p:tgtEl>
                                        <p:attrNameLst>
                                          <p:attrName>style.visibility</p:attrName>
                                        </p:attrNameLst>
                                      </p:cBhvr>
                                      <p:to>
                                        <p:strVal val="visible"/>
                                      </p:to>
                                    </p:set>
                                    <p:anim calcmode="lin" valueType="num">
                                      <p:cBhvr>
                                        <p:cTn id="55" dur="500" fill="hold"/>
                                        <p:tgtEl>
                                          <p:spTgt spid="58"/>
                                        </p:tgtEl>
                                        <p:attrNameLst>
                                          <p:attrName>ppt_w</p:attrName>
                                        </p:attrNameLst>
                                      </p:cBhvr>
                                      <p:tavLst>
                                        <p:tav tm="0">
                                          <p:val>
                                            <p:fltVal val="0"/>
                                          </p:val>
                                        </p:tav>
                                        <p:tav tm="100000">
                                          <p:val>
                                            <p:strVal val="#ppt_w"/>
                                          </p:val>
                                        </p:tav>
                                      </p:tavLst>
                                    </p:anim>
                                    <p:anim calcmode="lin" valueType="num">
                                      <p:cBhvr>
                                        <p:cTn id="56" dur="500" fill="hold"/>
                                        <p:tgtEl>
                                          <p:spTgt spid="58"/>
                                        </p:tgtEl>
                                        <p:attrNameLst>
                                          <p:attrName>ppt_h</p:attrName>
                                        </p:attrNameLst>
                                      </p:cBhvr>
                                      <p:tavLst>
                                        <p:tav tm="0">
                                          <p:val>
                                            <p:fltVal val="0"/>
                                          </p:val>
                                        </p:tav>
                                        <p:tav tm="100000">
                                          <p:val>
                                            <p:strVal val="#ppt_h"/>
                                          </p:val>
                                        </p:tav>
                                      </p:tavLst>
                                    </p:anim>
                                    <p:animEffect transition="in" filter="fade">
                                      <p:cBhvr>
                                        <p:cTn id="57" dur="500"/>
                                        <p:tgtEl>
                                          <p:spTgt spid="58"/>
                                        </p:tgtEl>
                                      </p:cBhvr>
                                    </p:animEffect>
                                  </p:childTnLst>
                                </p:cTn>
                              </p:par>
                              <p:par>
                                <p:cTn id="58" presetID="53" presetClass="entr" presetSubtype="16" fill="hold" nodeType="withEffect">
                                  <p:stCondLst>
                                    <p:cond delay="600"/>
                                  </p:stCondLst>
                                  <p:childTnLst>
                                    <p:set>
                                      <p:cBhvr>
                                        <p:cTn id="59" dur="1" fill="hold">
                                          <p:stCondLst>
                                            <p:cond delay="0"/>
                                          </p:stCondLst>
                                        </p:cTn>
                                        <p:tgtEl>
                                          <p:spTgt spid="65"/>
                                        </p:tgtEl>
                                        <p:attrNameLst>
                                          <p:attrName>style.visibility</p:attrName>
                                        </p:attrNameLst>
                                      </p:cBhvr>
                                      <p:to>
                                        <p:strVal val="visible"/>
                                      </p:to>
                                    </p:set>
                                    <p:anim calcmode="lin" valueType="num">
                                      <p:cBhvr>
                                        <p:cTn id="60" dur="500" fill="hold"/>
                                        <p:tgtEl>
                                          <p:spTgt spid="65"/>
                                        </p:tgtEl>
                                        <p:attrNameLst>
                                          <p:attrName>ppt_w</p:attrName>
                                        </p:attrNameLst>
                                      </p:cBhvr>
                                      <p:tavLst>
                                        <p:tav tm="0">
                                          <p:val>
                                            <p:fltVal val="0"/>
                                          </p:val>
                                        </p:tav>
                                        <p:tav tm="100000">
                                          <p:val>
                                            <p:strVal val="#ppt_w"/>
                                          </p:val>
                                        </p:tav>
                                      </p:tavLst>
                                    </p:anim>
                                    <p:anim calcmode="lin" valueType="num">
                                      <p:cBhvr>
                                        <p:cTn id="61" dur="500" fill="hold"/>
                                        <p:tgtEl>
                                          <p:spTgt spid="65"/>
                                        </p:tgtEl>
                                        <p:attrNameLst>
                                          <p:attrName>ppt_h</p:attrName>
                                        </p:attrNameLst>
                                      </p:cBhvr>
                                      <p:tavLst>
                                        <p:tav tm="0">
                                          <p:val>
                                            <p:fltVal val="0"/>
                                          </p:val>
                                        </p:tav>
                                        <p:tav tm="100000">
                                          <p:val>
                                            <p:strVal val="#ppt_h"/>
                                          </p:val>
                                        </p:tav>
                                      </p:tavLst>
                                    </p:anim>
                                    <p:animEffect transition="in" filter="fade">
                                      <p:cBhvr>
                                        <p:cTn id="6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项目成员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5" name="Image 12" descr="Divider Right.png"/>
          <p:cNvPicPr>
            <a:picLocks noChangeAspect="1"/>
          </p:cNvPicPr>
          <p:nvPr/>
        </p:nvPicPr>
        <p:blipFill>
          <a:blip r:embed="rId3"/>
          <a:stretch>
            <a:fillRect/>
          </a:stretch>
        </p:blipFill>
        <p:spPr>
          <a:xfrm flipH="1">
            <a:off x="2267744" y="457546"/>
            <a:ext cx="1523362" cy="52721"/>
          </a:xfrm>
          <a:prstGeom prst="rect">
            <a:avLst/>
          </a:prstGeom>
        </p:spPr>
      </p:pic>
      <p:sp>
        <p:nvSpPr>
          <p:cNvPr id="36"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7" name="Image 12" descr="Divider Right.png"/>
          <p:cNvPicPr>
            <a:picLocks noChangeAspect="1"/>
          </p:cNvPicPr>
          <p:nvPr/>
        </p:nvPicPr>
        <p:blipFill>
          <a:blip r:embed="rId3"/>
          <a:stretch>
            <a:fillRect/>
          </a:stretch>
        </p:blipFill>
        <p:spPr>
          <a:xfrm rot="10800000" flipH="1">
            <a:off x="5292080" y="457546"/>
            <a:ext cx="1523362" cy="52721"/>
          </a:xfrm>
          <a:prstGeom prst="rect">
            <a:avLst/>
          </a:prstGeom>
        </p:spPr>
      </p:pic>
      <p:cxnSp>
        <p:nvCxnSpPr>
          <p:cNvPr id="38" name="Straight Connector 2"/>
          <p:cNvCxnSpPr/>
          <p:nvPr/>
        </p:nvCxnSpPr>
        <p:spPr>
          <a:xfrm>
            <a:off x="5428827" y="1695592"/>
            <a:ext cx="0" cy="2042096"/>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5735331" y="1491630"/>
            <a:ext cx="1850001" cy="477054"/>
          </a:xfrm>
          <a:prstGeom prst="rect">
            <a:avLst/>
          </a:prstGeom>
          <a:noFill/>
        </p:spPr>
        <p:txBody>
          <a:bodyPr wrap="square" lIns="0" rIns="0" bIns="0" rtlCol="0">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cs typeface="Helvetica Neue"/>
              </a:rPr>
              <a:t>代用</a:t>
            </a:r>
            <a:r>
              <a:rPr lang="zh-CN" altLang="en-US" sz="2800" dirty="0">
                <a:solidFill>
                  <a:schemeClr val="accent2"/>
                </a:solidFill>
                <a:latin typeface="微软雅黑" panose="020B0503020204020204" pitchFamily="34" charset="-122"/>
                <a:ea typeface="微软雅黑" panose="020B0503020204020204" pitchFamily="34" charset="-122"/>
                <a:cs typeface="Helvetica Neue"/>
              </a:rPr>
              <a:t>名</a:t>
            </a:r>
            <a:endParaRPr lang="en-US" sz="2800" dirty="0">
              <a:solidFill>
                <a:schemeClr val="accent2"/>
              </a:solidFill>
              <a:latin typeface="微软雅黑" panose="020B0503020204020204" pitchFamily="34" charset="-122"/>
              <a:ea typeface="微软雅黑" panose="020B0503020204020204" pitchFamily="34" charset="-122"/>
              <a:cs typeface="Helvetica Neue"/>
            </a:endParaRPr>
          </a:p>
        </p:txBody>
      </p:sp>
      <p:sp>
        <p:nvSpPr>
          <p:cNvPr id="40" name="TextBox 39"/>
          <p:cNvSpPr txBox="1"/>
          <p:nvPr/>
        </p:nvSpPr>
        <p:spPr>
          <a:xfrm>
            <a:off x="5735333" y="2168011"/>
            <a:ext cx="2777789" cy="1706621"/>
          </a:xfrm>
          <a:prstGeom prst="rect">
            <a:avLst/>
          </a:prstGeom>
          <a:noFill/>
        </p:spPr>
        <p:txBody>
          <a:bodyPr wrap="square" lIns="0" rIns="0" bIns="0" rtlCol="0">
            <a:spAutoFit/>
          </a:bodyPr>
          <a:lstStyle/>
          <a:p>
            <a:pPr>
              <a:lnSpc>
                <a:spcPct val="130000"/>
              </a:lnSpc>
            </a:pPr>
            <a:r>
              <a:rPr lang="zh-CN" altLang="en-US" sz="1000" b="1" dirty="0" smtClean="0">
                <a:solidFill>
                  <a:schemeClr val="accent2"/>
                </a:solidFill>
                <a:latin typeface="微软雅黑" pitchFamily="34" charset="-122"/>
                <a:ea typeface="微软雅黑" panose="020B0503020204020204" pitchFamily="34" charset="-122"/>
              </a:rPr>
              <a:t>个人简介：</a:t>
            </a:r>
            <a:endParaRPr lang="en-US" altLang="zh-CN" sz="1000" b="1" dirty="0" smtClean="0">
              <a:solidFill>
                <a:schemeClr val="accent2"/>
              </a:solidFill>
              <a:latin typeface="微软雅黑" pitchFamily="34" charset="-122"/>
              <a:ea typeface="微软雅黑" panose="020B0503020204020204" pitchFamily="34" charset="-122"/>
            </a:endParaRPr>
          </a:p>
          <a:p>
            <a:pPr>
              <a:lnSpc>
                <a:spcPct val="130000"/>
              </a:lnSpc>
            </a:pPr>
            <a:r>
              <a:rPr lang="zh-CN" altLang="en-US" sz="900" dirty="0" smtClean="0">
                <a:solidFill>
                  <a:schemeClr val="tx1">
                    <a:lumMod val="50000"/>
                    <a:lumOff val="50000"/>
                  </a:schemeClr>
                </a:solidFill>
                <a:latin typeface="微软雅黑" pitchFamily="34" charset="-122"/>
                <a:ea typeface="微软雅黑" panose="020B0503020204020204" pitchFamily="34" charset="-122"/>
              </a:rPr>
              <a:t>单击</a:t>
            </a:r>
            <a:r>
              <a:rPr lang="zh-CN" altLang="en-US" sz="900" dirty="0">
                <a:solidFill>
                  <a:schemeClr val="tx1">
                    <a:lumMod val="50000"/>
                    <a:lumOff val="50000"/>
                  </a:schemeClr>
                </a:solidFill>
                <a:latin typeface="微软雅黑" pitchFamily="34" charset="-122"/>
                <a:ea typeface="微软雅黑" panose="020B0503020204020204" pitchFamily="34" charset="-122"/>
              </a:rPr>
              <a:t>此处添加文本单击此处添加</a:t>
            </a:r>
            <a:r>
              <a:rPr lang="zh-CN" altLang="en-US" sz="900" dirty="0" smtClean="0">
                <a:solidFill>
                  <a:schemeClr val="tx1">
                    <a:lumMod val="50000"/>
                    <a:lumOff val="50000"/>
                  </a:schemeClr>
                </a:solidFill>
                <a:latin typeface="微软雅黑" pitchFamily="34" charset="-122"/>
                <a:ea typeface="微软雅黑" panose="020B0503020204020204" pitchFamily="34" charset="-122"/>
              </a:rPr>
              <a:t>文本</a:t>
            </a:r>
            <a:r>
              <a:rPr lang="zh-CN" altLang="en-US" sz="900" dirty="0">
                <a:solidFill>
                  <a:schemeClr val="tx1">
                    <a:lumMod val="50000"/>
                    <a:lumOff val="50000"/>
                  </a:schemeClr>
                </a:solidFill>
                <a:latin typeface="微软雅黑" pitchFamily="34" charset="-122"/>
                <a:ea typeface="微软雅黑" panose="020B0503020204020204" pitchFamily="34" charset="-122"/>
              </a:rPr>
              <a:t>单击此处添加</a:t>
            </a:r>
            <a:r>
              <a:rPr lang="zh-CN" altLang="en-US" sz="900" dirty="0" smtClean="0">
                <a:solidFill>
                  <a:schemeClr val="tx1">
                    <a:lumMod val="50000"/>
                    <a:lumOff val="50000"/>
                  </a:schemeClr>
                </a:solidFill>
                <a:latin typeface="微软雅黑" pitchFamily="34" charset="-122"/>
                <a:ea typeface="微软雅黑" panose="020B0503020204020204" pitchFamily="34" charset="-122"/>
              </a:rPr>
              <a:t>文本</a:t>
            </a:r>
            <a:endParaRPr lang="en-US" altLang="zh-CN" sz="900" dirty="0" smtClean="0">
              <a:solidFill>
                <a:schemeClr val="tx1">
                  <a:lumMod val="50000"/>
                  <a:lumOff val="50000"/>
                </a:schemeClr>
              </a:solidFill>
              <a:latin typeface="微软雅黑" pitchFamily="34" charset="-122"/>
              <a:ea typeface="微软雅黑" panose="020B0503020204020204" pitchFamily="34" charset="-122"/>
            </a:endParaRPr>
          </a:p>
          <a:p>
            <a:pPr>
              <a:lnSpc>
                <a:spcPct val="130000"/>
              </a:lnSpc>
            </a:pPr>
            <a:r>
              <a:rPr lang="zh-CN" altLang="en-US" sz="900" dirty="0" smtClean="0">
                <a:solidFill>
                  <a:schemeClr val="tx1">
                    <a:lumMod val="50000"/>
                    <a:lumOff val="50000"/>
                  </a:schemeClr>
                </a:solidFill>
                <a:latin typeface="微软雅黑" pitchFamily="34" charset="-122"/>
                <a:ea typeface="微软雅黑" panose="020B0503020204020204" pitchFamily="34" charset="-122"/>
              </a:rPr>
              <a:t>单击此处添加文本单击此处添加文本单击此处添加文本</a:t>
            </a:r>
            <a:endParaRPr lang="en-US" altLang="zh-CN" sz="900" dirty="0" smtClean="0">
              <a:solidFill>
                <a:schemeClr val="tx1">
                  <a:lumMod val="50000"/>
                  <a:lumOff val="50000"/>
                </a:schemeClr>
              </a:solidFill>
              <a:latin typeface="微软雅黑" pitchFamily="34" charset="-122"/>
              <a:ea typeface="微软雅黑" panose="020B0503020204020204" pitchFamily="34" charset="-122"/>
            </a:endParaRPr>
          </a:p>
          <a:p>
            <a:pPr>
              <a:lnSpc>
                <a:spcPct val="130000"/>
              </a:lnSpc>
            </a:pPr>
            <a:r>
              <a:rPr lang="zh-CN" altLang="en-US" sz="900" dirty="0" smtClean="0">
                <a:solidFill>
                  <a:schemeClr val="tx1">
                    <a:lumMod val="50000"/>
                    <a:lumOff val="50000"/>
                  </a:schemeClr>
                </a:solidFill>
                <a:latin typeface="微软雅黑" pitchFamily="34" charset="-122"/>
                <a:ea typeface="微软雅黑" panose="020B0503020204020204" pitchFamily="34" charset="-122"/>
              </a:rPr>
              <a:t>单击</a:t>
            </a:r>
            <a:r>
              <a:rPr lang="zh-CN" altLang="en-US" sz="900" dirty="0">
                <a:solidFill>
                  <a:schemeClr val="tx1">
                    <a:lumMod val="50000"/>
                    <a:lumOff val="50000"/>
                  </a:schemeClr>
                </a:solidFill>
                <a:latin typeface="微软雅黑" pitchFamily="34" charset="-122"/>
                <a:ea typeface="微软雅黑" panose="020B0503020204020204" pitchFamily="34" charset="-122"/>
              </a:rPr>
              <a:t>此处添加文本单击此处添加</a:t>
            </a:r>
            <a:r>
              <a:rPr lang="zh-CN" altLang="en-US" sz="900" dirty="0" smtClean="0">
                <a:solidFill>
                  <a:schemeClr val="tx1">
                    <a:lumMod val="50000"/>
                    <a:lumOff val="50000"/>
                  </a:schemeClr>
                </a:solidFill>
                <a:latin typeface="微软雅黑" pitchFamily="34" charset="-122"/>
                <a:ea typeface="微软雅黑" panose="020B0503020204020204" pitchFamily="34" charset="-122"/>
              </a:rPr>
              <a:t>文本单击</a:t>
            </a:r>
            <a:r>
              <a:rPr lang="zh-CN" altLang="en-US" sz="900" dirty="0">
                <a:solidFill>
                  <a:schemeClr val="tx1">
                    <a:lumMod val="50000"/>
                    <a:lumOff val="50000"/>
                  </a:schemeClr>
                </a:solidFill>
                <a:latin typeface="微软雅黑" pitchFamily="34" charset="-122"/>
                <a:ea typeface="微软雅黑" panose="020B0503020204020204" pitchFamily="34" charset="-122"/>
              </a:rPr>
              <a:t>此处添加文本单击此处添加</a:t>
            </a:r>
            <a:r>
              <a:rPr lang="zh-CN" altLang="en-US" sz="900" dirty="0" smtClean="0">
                <a:solidFill>
                  <a:schemeClr val="tx1">
                    <a:lumMod val="50000"/>
                    <a:lumOff val="50000"/>
                  </a:schemeClr>
                </a:solidFill>
                <a:latin typeface="微软雅黑" pitchFamily="34" charset="-122"/>
                <a:ea typeface="微软雅黑" panose="020B0503020204020204" pitchFamily="34" charset="-122"/>
              </a:rPr>
              <a:t>文本单击此处添加文本单击此处添加文本</a:t>
            </a:r>
            <a:endParaRPr lang="en-US" altLang="zh-CN" sz="900" dirty="0" smtClean="0">
              <a:solidFill>
                <a:schemeClr val="tx1">
                  <a:lumMod val="50000"/>
                  <a:lumOff val="50000"/>
                </a:schemeClr>
              </a:solidFill>
              <a:latin typeface="微软雅黑" pitchFamily="34" charset="-122"/>
              <a:ea typeface="微软雅黑" panose="020B0503020204020204" pitchFamily="34" charset="-122"/>
            </a:endParaRPr>
          </a:p>
          <a:p>
            <a:pPr>
              <a:lnSpc>
                <a:spcPct val="130000"/>
              </a:lnSpc>
            </a:pPr>
            <a:r>
              <a:rPr lang="zh-CN" altLang="en-US" sz="1000" b="1" dirty="0" smtClean="0">
                <a:solidFill>
                  <a:schemeClr val="accent2"/>
                </a:solidFill>
                <a:latin typeface="微软雅黑" pitchFamily="34" charset="-122"/>
                <a:ea typeface="微软雅黑" panose="020B0503020204020204" pitchFamily="34" charset="-122"/>
              </a:rPr>
              <a:t>获得荣誉</a:t>
            </a:r>
            <a:r>
              <a:rPr lang="en-US" altLang="zh-CN" sz="1000" b="1" dirty="0" smtClean="0">
                <a:solidFill>
                  <a:schemeClr val="accent2"/>
                </a:solidFill>
                <a:latin typeface="微软雅黑" pitchFamily="34" charset="-122"/>
                <a:ea typeface="微软雅黑" panose="020B0503020204020204" pitchFamily="34" charset="-122"/>
              </a:rPr>
              <a:t>:</a:t>
            </a:r>
          </a:p>
          <a:p>
            <a:pPr>
              <a:lnSpc>
                <a:spcPct val="130000"/>
              </a:lnSpc>
            </a:pPr>
            <a:r>
              <a:rPr lang="zh-CN" altLang="en-US" sz="900" dirty="0" smtClean="0">
                <a:solidFill>
                  <a:schemeClr val="tx1">
                    <a:lumMod val="50000"/>
                    <a:lumOff val="50000"/>
                  </a:schemeClr>
                </a:solidFill>
                <a:latin typeface="微软雅黑" pitchFamily="34" charset="-122"/>
                <a:ea typeface="微软雅黑" panose="020B0503020204020204" pitchFamily="34" charset="-122"/>
              </a:rPr>
              <a:t>单击</a:t>
            </a:r>
            <a:r>
              <a:rPr lang="zh-CN" altLang="en-US" sz="900" dirty="0">
                <a:solidFill>
                  <a:schemeClr val="tx1">
                    <a:lumMod val="50000"/>
                    <a:lumOff val="50000"/>
                  </a:schemeClr>
                </a:solidFill>
                <a:latin typeface="微软雅黑" pitchFamily="34" charset="-122"/>
                <a:ea typeface="微软雅黑" panose="020B0503020204020204" pitchFamily="34" charset="-122"/>
              </a:rPr>
              <a:t>此处添加文本单击此处添加</a:t>
            </a:r>
            <a:r>
              <a:rPr lang="zh-CN" altLang="en-US" sz="900" dirty="0" smtClean="0">
                <a:solidFill>
                  <a:schemeClr val="tx1">
                    <a:lumMod val="50000"/>
                    <a:lumOff val="50000"/>
                  </a:schemeClr>
                </a:solidFill>
                <a:latin typeface="微软雅黑" pitchFamily="34" charset="-122"/>
                <a:ea typeface="微软雅黑" panose="020B0503020204020204" pitchFamily="34" charset="-122"/>
              </a:rPr>
              <a:t>文本单击此处添加文本单击</a:t>
            </a:r>
            <a:r>
              <a:rPr lang="zh-CN" altLang="en-US" sz="900" dirty="0">
                <a:solidFill>
                  <a:schemeClr val="tx1">
                    <a:lumMod val="50000"/>
                    <a:lumOff val="50000"/>
                  </a:schemeClr>
                </a:solidFill>
                <a:latin typeface="微软雅黑" pitchFamily="34" charset="-122"/>
                <a:ea typeface="微软雅黑" panose="020B0503020204020204" pitchFamily="34" charset="-122"/>
              </a:rPr>
              <a:t>此处添加文本单击此处添加</a:t>
            </a:r>
            <a:r>
              <a:rPr lang="zh-CN" altLang="en-US" sz="900" dirty="0" smtClean="0">
                <a:solidFill>
                  <a:schemeClr val="tx1">
                    <a:lumMod val="50000"/>
                    <a:lumOff val="50000"/>
                  </a:schemeClr>
                </a:solidFill>
                <a:latin typeface="微软雅黑" pitchFamily="34" charset="-122"/>
                <a:ea typeface="微软雅黑" panose="020B0503020204020204" pitchFamily="34" charset="-122"/>
              </a:rPr>
              <a:t>文本单击此处添加文本</a:t>
            </a:r>
            <a:endParaRPr lang="en-US" altLang="zh-CN" sz="900" dirty="0" smtClean="0">
              <a:solidFill>
                <a:schemeClr val="tx1">
                  <a:lumMod val="50000"/>
                  <a:lumOff val="50000"/>
                </a:schemeClr>
              </a:solidFill>
              <a:latin typeface="微软雅黑" pitchFamily="34" charset="-122"/>
              <a:ea typeface="微软雅黑" panose="020B0503020204020204" pitchFamily="34" charset="-122"/>
            </a:endParaRPr>
          </a:p>
          <a:p>
            <a:pPr>
              <a:lnSpc>
                <a:spcPct val="130000"/>
              </a:lnSpc>
            </a:pPr>
            <a:r>
              <a:rPr lang="zh-CN" altLang="en-US" sz="900" dirty="0" smtClean="0">
                <a:solidFill>
                  <a:schemeClr val="tx1">
                    <a:lumMod val="50000"/>
                    <a:lumOff val="50000"/>
                  </a:schemeClr>
                </a:solidFill>
                <a:latin typeface="微软雅黑" pitchFamily="34" charset="-122"/>
                <a:ea typeface="微软雅黑" panose="020B0503020204020204" pitchFamily="34" charset="-122"/>
              </a:rPr>
              <a:t>单击此处添加文本单击此处添加文本单击此处添加文本</a:t>
            </a:r>
            <a:endParaRPr lang="en-US" altLang="zh-CN" sz="900" dirty="0">
              <a:solidFill>
                <a:schemeClr val="tx1">
                  <a:lumMod val="50000"/>
                  <a:lumOff val="50000"/>
                </a:schemeClr>
              </a:solidFill>
              <a:latin typeface="微软雅黑" pitchFamily="34" charset="-122"/>
              <a:ea typeface="微软雅黑" panose="020B0503020204020204" pitchFamily="34" charset="-122"/>
            </a:endParaRPr>
          </a:p>
        </p:txBody>
      </p:sp>
      <p:sp>
        <p:nvSpPr>
          <p:cNvPr id="51" name="TextBox 50"/>
          <p:cNvSpPr txBox="1"/>
          <p:nvPr/>
        </p:nvSpPr>
        <p:spPr>
          <a:xfrm>
            <a:off x="5735331" y="1924258"/>
            <a:ext cx="2468879" cy="215444"/>
          </a:xfrm>
          <a:prstGeom prst="rect">
            <a:avLst/>
          </a:prstGeom>
          <a:noFill/>
        </p:spPr>
        <p:txBody>
          <a:bodyPr wrap="square" lIns="0" rIns="0" bIns="0" rtlCol="0">
            <a:spAutoFit/>
          </a:bodyPr>
          <a:lstStyle/>
          <a:p>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Helvetica Neue"/>
              </a:rPr>
              <a:t>所属部门</a:t>
            </a:r>
            <a:r>
              <a:rPr lang="en-US" altLang="zh-CN" sz="1100" dirty="0">
                <a:solidFill>
                  <a:schemeClr val="bg1">
                    <a:lumMod val="50000"/>
                  </a:schemeClr>
                </a:solidFill>
                <a:latin typeface="微软雅黑" panose="020B0503020204020204" pitchFamily="34" charset="-122"/>
                <a:ea typeface="微软雅黑" panose="020B0503020204020204" pitchFamily="34" charset="-122"/>
                <a:cs typeface="Helvetica Neue"/>
              </a:rPr>
              <a:t> &amp; </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Helvetica Neue"/>
              </a:rPr>
              <a:t>公司职位</a:t>
            </a:r>
            <a:endParaRPr lang="en-US" altLang="zh-CN" sz="1100" dirty="0">
              <a:solidFill>
                <a:schemeClr val="bg1">
                  <a:lumMod val="50000"/>
                </a:schemeClr>
              </a:solidFill>
              <a:latin typeface="微软雅黑" panose="020B0503020204020204" pitchFamily="34" charset="-122"/>
              <a:ea typeface="微软雅黑" panose="020B0503020204020204" pitchFamily="34" charset="-122"/>
              <a:cs typeface="Helvetica Neue"/>
            </a:endParaRPr>
          </a:p>
        </p:txBody>
      </p:sp>
      <p:sp>
        <p:nvSpPr>
          <p:cNvPr id="52" name="Rectangle 6"/>
          <p:cNvSpPr/>
          <p:nvPr/>
        </p:nvSpPr>
        <p:spPr>
          <a:xfrm>
            <a:off x="3056019" y="2122819"/>
            <a:ext cx="2090798" cy="14640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53" name="Rectangle 7"/>
          <p:cNvSpPr/>
          <p:nvPr/>
        </p:nvSpPr>
        <p:spPr>
          <a:xfrm>
            <a:off x="3056019" y="2603951"/>
            <a:ext cx="2090798" cy="14640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54" name="Rectangle 8"/>
          <p:cNvSpPr/>
          <p:nvPr/>
        </p:nvSpPr>
        <p:spPr>
          <a:xfrm>
            <a:off x="3056019" y="3101431"/>
            <a:ext cx="2090798" cy="14640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55" name="Rectangle 9"/>
          <p:cNvSpPr/>
          <p:nvPr/>
        </p:nvSpPr>
        <p:spPr>
          <a:xfrm>
            <a:off x="3056019" y="3591280"/>
            <a:ext cx="2090798" cy="14640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56" name="Rectangle 10"/>
          <p:cNvSpPr/>
          <p:nvPr/>
        </p:nvSpPr>
        <p:spPr>
          <a:xfrm>
            <a:off x="3056019" y="2120452"/>
            <a:ext cx="1642000" cy="14640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57" name="Rectangle 11"/>
          <p:cNvSpPr/>
          <p:nvPr/>
        </p:nvSpPr>
        <p:spPr>
          <a:xfrm>
            <a:off x="3056027" y="2603951"/>
            <a:ext cx="1255959" cy="14640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58" name="Rectangle 12"/>
          <p:cNvSpPr/>
          <p:nvPr/>
        </p:nvSpPr>
        <p:spPr>
          <a:xfrm>
            <a:off x="3056019" y="3101431"/>
            <a:ext cx="1949714" cy="1464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59" name="Rectangle 13"/>
          <p:cNvSpPr/>
          <p:nvPr/>
        </p:nvSpPr>
        <p:spPr>
          <a:xfrm>
            <a:off x="3056023" y="3591280"/>
            <a:ext cx="2090797" cy="14640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60" name="TextBox 59"/>
          <p:cNvSpPr txBox="1"/>
          <p:nvPr/>
        </p:nvSpPr>
        <p:spPr>
          <a:xfrm>
            <a:off x="3056027" y="1568012"/>
            <a:ext cx="881259" cy="292388"/>
          </a:xfrm>
          <a:prstGeom prst="rect">
            <a:avLst/>
          </a:prstGeom>
          <a:noFill/>
        </p:spPr>
        <p:txBody>
          <a:bodyPr wrap="square" lIns="0" rIns="0" bIns="0" rtlCol="0">
            <a:spAutoFit/>
          </a:bodyPr>
          <a:lstStyle/>
          <a:p>
            <a:r>
              <a:rPr lang="zh-CN" altLang="en-US" sz="1600" dirty="0" smtClean="0">
                <a:solidFill>
                  <a:schemeClr val="accent2"/>
                </a:solidFill>
                <a:latin typeface="微软雅黑" panose="020B0503020204020204" pitchFamily="34" charset="-122"/>
                <a:ea typeface="微软雅黑" panose="020B0503020204020204" pitchFamily="34" charset="-122"/>
                <a:cs typeface="Helvetica Neue"/>
              </a:rPr>
              <a:t>个人能力</a:t>
            </a:r>
            <a:endParaRPr lang="en-US" sz="1600" dirty="0">
              <a:solidFill>
                <a:schemeClr val="accent2"/>
              </a:solidFill>
              <a:latin typeface="微软雅黑" panose="020B0503020204020204" pitchFamily="34" charset="-122"/>
              <a:ea typeface="微软雅黑" panose="020B0503020204020204" pitchFamily="34" charset="-122"/>
              <a:cs typeface="Helvetica Neue"/>
            </a:endParaRPr>
          </a:p>
        </p:txBody>
      </p:sp>
      <p:sp>
        <p:nvSpPr>
          <p:cNvPr id="61" name="TextBox 60"/>
          <p:cNvSpPr txBox="1"/>
          <p:nvPr/>
        </p:nvSpPr>
        <p:spPr>
          <a:xfrm>
            <a:off x="3056027" y="1894681"/>
            <a:ext cx="881259" cy="207749"/>
          </a:xfrm>
          <a:prstGeom prst="rect">
            <a:avLst/>
          </a:prstGeom>
          <a:noFill/>
        </p:spPr>
        <p:txBody>
          <a:bodyPr wrap="square" lIns="0" rIns="0" bIns="0" rtlCol="0">
            <a:spAutoFit/>
          </a:bodyPr>
          <a:lstStyle/>
          <a:p>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cs typeface="Helvetica Neue"/>
              </a:rPr>
              <a:t>执行力</a:t>
            </a:r>
            <a:endParaRPr lang="en-US" sz="1050" b="1" dirty="0">
              <a:solidFill>
                <a:schemeClr val="bg1">
                  <a:lumMod val="65000"/>
                </a:schemeClr>
              </a:solidFill>
              <a:latin typeface="微软雅黑" panose="020B0503020204020204" pitchFamily="34" charset="-122"/>
              <a:ea typeface="微软雅黑" panose="020B0503020204020204" pitchFamily="34" charset="-122"/>
              <a:cs typeface="Helvetica Neue"/>
            </a:endParaRPr>
          </a:p>
        </p:txBody>
      </p:sp>
      <p:sp>
        <p:nvSpPr>
          <p:cNvPr id="62" name="TextBox 61"/>
          <p:cNvSpPr txBox="1"/>
          <p:nvPr/>
        </p:nvSpPr>
        <p:spPr>
          <a:xfrm>
            <a:off x="3056027" y="2388508"/>
            <a:ext cx="975925" cy="207749"/>
          </a:xfrm>
          <a:prstGeom prst="rect">
            <a:avLst/>
          </a:prstGeom>
          <a:noFill/>
        </p:spPr>
        <p:txBody>
          <a:bodyPr wrap="square" lIns="0" rIns="0" bIns="0" rtlCol="0">
            <a:spAutoFit/>
          </a:bodyPr>
          <a:lstStyle/>
          <a:p>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cs typeface="Helvetica Neue"/>
              </a:rPr>
              <a:t>团队协作</a:t>
            </a:r>
            <a:endParaRPr lang="en-US" sz="1050" b="1" dirty="0">
              <a:solidFill>
                <a:schemeClr val="bg1">
                  <a:lumMod val="65000"/>
                </a:schemeClr>
              </a:solidFill>
              <a:latin typeface="微软雅黑" panose="020B0503020204020204" pitchFamily="34" charset="-122"/>
              <a:ea typeface="微软雅黑" panose="020B0503020204020204" pitchFamily="34" charset="-122"/>
              <a:cs typeface="Helvetica Neue"/>
            </a:endParaRPr>
          </a:p>
        </p:txBody>
      </p:sp>
      <p:sp>
        <p:nvSpPr>
          <p:cNvPr id="63" name="TextBox 62"/>
          <p:cNvSpPr txBox="1"/>
          <p:nvPr/>
        </p:nvSpPr>
        <p:spPr>
          <a:xfrm>
            <a:off x="3056027" y="2885525"/>
            <a:ext cx="881259" cy="207749"/>
          </a:xfrm>
          <a:prstGeom prst="rect">
            <a:avLst/>
          </a:prstGeom>
          <a:noFill/>
        </p:spPr>
        <p:txBody>
          <a:bodyPr wrap="square" lIns="0" rIns="0" bIns="0" rtlCol="0">
            <a:spAutoFit/>
          </a:bodyPr>
          <a:lstStyle/>
          <a:p>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cs typeface="Helvetica Neue"/>
              </a:rPr>
              <a:t>个人形象</a:t>
            </a:r>
            <a:endParaRPr lang="en-US" sz="1050" b="1" dirty="0">
              <a:solidFill>
                <a:schemeClr val="bg1">
                  <a:lumMod val="65000"/>
                </a:schemeClr>
              </a:solidFill>
              <a:latin typeface="微软雅黑" panose="020B0503020204020204" pitchFamily="34" charset="-122"/>
              <a:ea typeface="微软雅黑" panose="020B0503020204020204" pitchFamily="34" charset="-122"/>
              <a:cs typeface="Helvetica Neue"/>
            </a:endParaRPr>
          </a:p>
        </p:txBody>
      </p:sp>
      <p:sp>
        <p:nvSpPr>
          <p:cNvPr id="64" name="TextBox 63"/>
          <p:cNvSpPr txBox="1"/>
          <p:nvPr/>
        </p:nvSpPr>
        <p:spPr>
          <a:xfrm>
            <a:off x="3056027" y="3375836"/>
            <a:ext cx="881259" cy="207749"/>
          </a:xfrm>
          <a:prstGeom prst="rect">
            <a:avLst/>
          </a:prstGeom>
          <a:noFill/>
        </p:spPr>
        <p:txBody>
          <a:bodyPr wrap="square" lIns="0" rIns="0" bIns="0" rtlCol="0">
            <a:spAutoFit/>
          </a:bodyPr>
          <a:lstStyle/>
          <a:p>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cs typeface="Helvetica Neue"/>
              </a:rPr>
              <a:t>产品推广</a:t>
            </a:r>
            <a:endParaRPr lang="en-US" sz="1050" b="1" dirty="0">
              <a:solidFill>
                <a:schemeClr val="bg1">
                  <a:lumMod val="65000"/>
                </a:schemeClr>
              </a:solidFill>
              <a:latin typeface="微软雅黑" panose="020B0503020204020204" pitchFamily="34" charset="-122"/>
              <a:ea typeface="微软雅黑" panose="020B0503020204020204" pitchFamily="34" charset="-122"/>
              <a:cs typeface="Helvetica Neue"/>
            </a:endParaRPr>
          </a:p>
        </p:txBody>
      </p:sp>
      <p:grpSp>
        <p:nvGrpSpPr>
          <p:cNvPr id="65" name="Group 19"/>
          <p:cNvGrpSpPr/>
          <p:nvPr/>
        </p:nvGrpSpPr>
        <p:grpSpPr>
          <a:xfrm>
            <a:off x="4561174" y="1837814"/>
            <a:ext cx="273690" cy="211944"/>
            <a:chOff x="3541647" y="181442"/>
            <a:chExt cx="1055694" cy="817522"/>
          </a:xfrm>
          <a:solidFill>
            <a:schemeClr val="accent2"/>
          </a:solidFill>
        </p:grpSpPr>
        <p:sp>
          <p:nvSpPr>
            <p:cNvPr id="66" name="Rectangle 20"/>
            <p:cNvSpPr/>
            <p:nvPr/>
          </p:nvSpPr>
          <p:spPr>
            <a:xfrm>
              <a:off x="3549536" y="181442"/>
              <a:ext cx="1028814" cy="47332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67" name="Isosceles Triangle 21"/>
            <p:cNvSpPr/>
            <p:nvPr/>
          </p:nvSpPr>
          <p:spPr>
            <a:xfrm rot="10800000">
              <a:off x="3541647" y="643968"/>
              <a:ext cx="1055694" cy="354996"/>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grpSp>
      <p:sp>
        <p:nvSpPr>
          <p:cNvPr id="68" name="TextBox 67"/>
          <p:cNvSpPr txBox="1"/>
          <p:nvPr/>
        </p:nvSpPr>
        <p:spPr>
          <a:xfrm>
            <a:off x="4546972" y="1829186"/>
            <a:ext cx="298476" cy="138499"/>
          </a:xfrm>
          <a:prstGeom prst="rect">
            <a:avLst/>
          </a:prstGeom>
          <a:noFill/>
        </p:spPr>
        <p:txBody>
          <a:bodyPr wrap="square" lIns="0" rIns="0" bIns="0" rtlCol="0">
            <a:spAutoFit/>
          </a:bodyPr>
          <a:lstStyle/>
          <a:p>
            <a:pPr algn="ctr"/>
            <a:r>
              <a:rPr lang="en-US" sz="600" dirty="0" smtClean="0">
                <a:solidFill>
                  <a:schemeClr val="bg1"/>
                </a:solidFill>
                <a:latin typeface="微软雅黑" panose="020B0503020204020204" pitchFamily="34" charset="-122"/>
                <a:ea typeface="微软雅黑" panose="020B0503020204020204" pitchFamily="34" charset="-122"/>
                <a:cs typeface="Helvetica Neue"/>
              </a:rPr>
              <a:t>80%</a:t>
            </a:r>
            <a:endParaRPr lang="en-US" sz="600" dirty="0">
              <a:solidFill>
                <a:schemeClr val="bg1"/>
              </a:solidFill>
              <a:latin typeface="微软雅黑" panose="020B0503020204020204" pitchFamily="34" charset="-122"/>
              <a:ea typeface="微软雅黑" panose="020B0503020204020204" pitchFamily="34" charset="-122"/>
              <a:cs typeface="Helvetica Neue"/>
            </a:endParaRPr>
          </a:p>
        </p:txBody>
      </p:sp>
      <p:grpSp>
        <p:nvGrpSpPr>
          <p:cNvPr id="69" name="Group 23"/>
          <p:cNvGrpSpPr/>
          <p:nvPr/>
        </p:nvGrpSpPr>
        <p:grpSpPr>
          <a:xfrm>
            <a:off x="4176942" y="2345528"/>
            <a:ext cx="273690" cy="211944"/>
            <a:chOff x="3541647" y="181442"/>
            <a:chExt cx="1055694" cy="817522"/>
          </a:xfrm>
          <a:solidFill>
            <a:schemeClr val="accent3"/>
          </a:solidFill>
        </p:grpSpPr>
        <p:sp>
          <p:nvSpPr>
            <p:cNvPr id="70" name="Rectangle 24"/>
            <p:cNvSpPr/>
            <p:nvPr/>
          </p:nvSpPr>
          <p:spPr>
            <a:xfrm>
              <a:off x="3549536" y="181442"/>
              <a:ext cx="1028814" cy="47332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71" name="Isosceles Triangle 25"/>
            <p:cNvSpPr/>
            <p:nvPr/>
          </p:nvSpPr>
          <p:spPr>
            <a:xfrm rot="10800000">
              <a:off x="3541647" y="643968"/>
              <a:ext cx="1055694" cy="354996"/>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grpSp>
      <p:sp>
        <p:nvSpPr>
          <p:cNvPr id="72" name="TextBox 71"/>
          <p:cNvSpPr txBox="1"/>
          <p:nvPr/>
        </p:nvSpPr>
        <p:spPr>
          <a:xfrm>
            <a:off x="4162740" y="2336900"/>
            <a:ext cx="298476" cy="138499"/>
          </a:xfrm>
          <a:prstGeom prst="rect">
            <a:avLst/>
          </a:prstGeom>
          <a:noFill/>
        </p:spPr>
        <p:txBody>
          <a:bodyPr wrap="square" lIns="0" rIns="0" bIns="0" rtlCol="0">
            <a:spAutoFit/>
          </a:bodyPr>
          <a:lstStyle/>
          <a:p>
            <a:pPr algn="ctr"/>
            <a:r>
              <a:rPr lang="en-US" sz="600" dirty="0" smtClean="0">
                <a:solidFill>
                  <a:schemeClr val="bg1"/>
                </a:solidFill>
                <a:latin typeface="微软雅黑" panose="020B0503020204020204" pitchFamily="34" charset="-122"/>
                <a:ea typeface="微软雅黑" panose="020B0503020204020204" pitchFamily="34" charset="-122"/>
                <a:cs typeface="Helvetica Neue"/>
              </a:rPr>
              <a:t>59%</a:t>
            </a:r>
            <a:endParaRPr lang="en-US" sz="600" dirty="0">
              <a:solidFill>
                <a:schemeClr val="bg1"/>
              </a:solidFill>
              <a:latin typeface="微软雅黑" panose="020B0503020204020204" pitchFamily="34" charset="-122"/>
              <a:ea typeface="微软雅黑" panose="020B0503020204020204" pitchFamily="34" charset="-122"/>
              <a:cs typeface="Helvetica Neue"/>
            </a:endParaRPr>
          </a:p>
        </p:txBody>
      </p:sp>
      <p:grpSp>
        <p:nvGrpSpPr>
          <p:cNvPr id="73" name="Group 27"/>
          <p:cNvGrpSpPr/>
          <p:nvPr/>
        </p:nvGrpSpPr>
        <p:grpSpPr>
          <a:xfrm>
            <a:off x="4859650" y="2853528"/>
            <a:ext cx="273690" cy="211944"/>
            <a:chOff x="3541647" y="181442"/>
            <a:chExt cx="1055694" cy="817522"/>
          </a:xfrm>
          <a:solidFill>
            <a:schemeClr val="accent4"/>
          </a:solidFill>
        </p:grpSpPr>
        <p:sp>
          <p:nvSpPr>
            <p:cNvPr id="74" name="Rectangle 28"/>
            <p:cNvSpPr/>
            <p:nvPr/>
          </p:nvSpPr>
          <p:spPr>
            <a:xfrm>
              <a:off x="3549536" y="181442"/>
              <a:ext cx="1028814" cy="47332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75" name="Isosceles Triangle 29"/>
            <p:cNvSpPr/>
            <p:nvPr/>
          </p:nvSpPr>
          <p:spPr>
            <a:xfrm rot="10800000">
              <a:off x="3541647" y="643968"/>
              <a:ext cx="1055694" cy="354996"/>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grpSp>
      <p:sp>
        <p:nvSpPr>
          <p:cNvPr id="76" name="TextBox 75"/>
          <p:cNvSpPr txBox="1"/>
          <p:nvPr/>
        </p:nvSpPr>
        <p:spPr>
          <a:xfrm>
            <a:off x="4845448" y="2844899"/>
            <a:ext cx="298476" cy="138499"/>
          </a:xfrm>
          <a:prstGeom prst="rect">
            <a:avLst/>
          </a:prstGeom>
          <a:noFill/>
        </p:spPr>
        <p:txBody>
          <a:bodyPr wrap="square" lIns="0" rIns="0" bIns="0" rtlCol="0">
            <a:spAutoFit/>
          </a:bodyPr>
          <a:lstStyle/>
          <a:p>
            <a:pPr algn="ctr"/>
            <a:r>
              <a:rPr lang="en-US" sz="600" dirty="0" smtClean="0">
                <a:solidFill>
                  <a:schemeClr val="bg1"/>
                </a:solidFill>
                <a:latin typeface="微软雅黑" panose="020B0503020204020204" pitchFamily="34" charset="-122"/>
                <a:ea typeface="微软雅黑" panose="020B0503020204020204" pitchFamily="34" charset="-122"/>
                <a:cs typeface="Helvetica Neue"/>
              </a:rPr>
              <a:t>95%</a:t>
            </a:r>
            <a:endParaRPr lang="en-US" sz="600" dirty="0">
              <a:solidFill>
                <a:schemeClr val="bg1"/>
              </a:solidFill>
              <a:latin typeface="微软雅黑" panose="020B0503020204020204" pitchFamily="34" charset="-122"/>
              <a:ea typeface="微软雅黑" panose="020B0503020204020204" pitchFamily="34" charset="-122"/>
              <a:cs typeface="Helvetica Neue"/>
            </a:endParaRPr>
          </a:p>
        </p:txBody>
      </p:sp>
      <p:grpSp>
        <p:nvGrpSpPr>
          <p:cNvPr id="77" name="Group 31"/>
          <p:cNvGrpSpPr/>
          <p:nvPr/>
        </p:nvGrpSpPr>
        <p:grpSpPr>
          <a:xfrm>
            <a:off x="4996464" y="3341046"/>
            <a:ext cx="273690" cy="211944"/>
            <a:chOff x="3541647" y="181442"/>
            <a:chExt cx="1055694" cy="817522"/>
          </a:xfrm>
          <a:solidFill>
            <a:schemeClr val="accent5"/>
          </a:solidFill>
        </p:grpSpPr>
        <p:sp>
          <p:nvSpPr>
            <p:cNvPr id="78" name="Rectangle 32"/>
            <p:cNvSpPr/>
            <p:nvPr/>
          </p:nvSpPr>
          <p:spPr>
            <a:xfrm>
              <a:off x="3549536" y="181442"/>
              <a:ext cx="1028814" cy="47332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79" name="Isosceles Triangle 33"/>
            <p:cNvSpPr/>
            <p:nvPr/>
          </p:nvSpPr>
          <p:spPr>
            <a:xfrm rot="10800000">
              <a:off x="3541647" y="643968"/>
              <a:ext cx="1055694" cy="354996"/>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grpSp>
      <p:sp>
        <p:nvSpPr>
          <p:cNvPr id="80" name="TextBox 79"/>
          <p:cNvSpPr txBox="1"/>
          <p:nvPr/>
        </p:nvSpPr>
        <p:spPr>
          <a:xfrm>
            <a:off x="4982262" y="3332417"/>
            <a:ext cx="298476" cy="138499"/>
          </a:xfrm>
          <a:prstGeom prst="rect">
            <a:avLst/>
          </a:prstGeom>
          <a:noFill/>
        </p:spPr>
        <p:txBody>
          <a:bodyPr wrap="square" lIns="0" rIns="0" bIns="0" rtlCol="0">
            <a:spAutoFit/>
          </a:bodyPr>
          <a:lstStyle/>
          <a:p>
            <a:pPr algn="ctr"/>
            <a:r>
              <a:rPr lang="en-US" sz="600" dirty="0" smtClean="0">
                <a:solidFill>
                  <a:schemeClr val="bg1"/>
                </a:solidFill>
                <a:latin typeface="微软雅黑" panose="020B0503020204020204" pitchFamily="34" charset="-122"/>
                <a:ea typeface="微软雅黑" panose="020B0503020204020204" pitchFamily="34" charset="-122"/>
                <a:cs typeface="Helvetica Neue"/>
              </a:rPr>
              <a:t>100%</a:t>
            </a:r>
            <a:endParaRPr lang="en-US" sz="600" dirty="0">
              <a:solidFill>
                <a:schemeClr val="bg1"/>
              </a:solidFill>
              <a:latin typeface="微软雅黑" panose="020B0503020204020204" pitchFamily="34" charset="-122"/>
              <a:ea typeface="微软雅黑" panose="020B0503020204020204" pitchFamily="34" charset="-122"/>
              <a:cs typeface="Helvetica Neue"/>
            </a:endParaRPr>
          </a:p>
        </p:txBody>
      </p:sp>
      <p:cxnSp>
        <p:nvCxnSpPr>
          <p:cNvPr id="81" name="Straight Connector 38"/>
          <p:cNvCxnSpPr/>
          <p:nvPr/>
        </p:nvCxnSpPr>
        <p:spPr>
          <a:xfrm>
            <a:off x="2787342" y="1621363"/>
            <a:ext cx="0" cy="2116309"/>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nvGrpSpPr>
          <p:cNvPr id="83" name="组合 82"/>
          <p:cNvGrpSpPr/>
          <p:nvPr/>
        </p:nvGrpSpPr>
        <p:grpSpPr>
          <a:xfrm>
            <a:off x="1144752" y="3435848"/>
            <a:ext cx="1050984" cy="250815"/>
            <a:chOff x="1488391" y="4145096"/>
            <a:chExt cx="947221" cy="226052"/>
          </a:xfrm>
        </p:grpSpPr>
        <p:sp>
          <p:nvSpPr>
            <p:cNvPr id="84" name="Freeform 5"/>
            <p:cNvSpPr>
              <a:spLocks noEditPoints="1"/>
            </p:cNvSpPr>
            <p:nvPr/>
          </p:nvSpPr>
          <p:spPr bwMode="auto">
            <a:xfrm>
              <a:off x="1969710" y="4148165"/>
              <a:ext cx="223301" cy="222983"/>
            </a:xfrm>
            <a:custGeom>
              <a:avLst/>
              <a:gdLst>
                <a:gd name="T0" fmla="*/ 176 w 207"/>
                <a:gd name="T1" fmla="*/ 206 h 206"/>
                <a:gd name="T2" fmla="*/ 170 w 207"/>
                <a:gd name="T3" fmla="*/ 134 h 206"/>
                <a:gd name="T4" fmla="*/ 168 w 207"/>
                <a:gd name="T5" fmla="*/ 141 h 206"/>
                <a:gd name="T6" fmla="*/ 165 w 207"/>
                <a:gd name="T7" fmla="*/ 141 h 206"/>
                <a:gd name="T8" fmla="*/ 163 w 207"/>
                <a:gd name="T9" fmla="*/ 141 h 206"/>
                <a:gd name="T10" fmla="*/ 158 w 207"/>
                <a:gd name="T11" fmla="*/ 134 h 206"/>
                <a:gd name="T12" fmla="*/ 155 w 207"/>
                <a:gd name="T13" fmla="*/ 139 h 206"/>
                <a:gd name="T14" fmla="*/ 148 w 207"/>
                <a:gd name="T15" fmla="*/ 149 h 206"/>
                <a:gd name="T16" fmla="*/ 154 w 207"/>
                <a:gd name="T17" fmla="*/ 155 h 206"/>
                <a:gd name="T18" fmla="*/ 159 w 207"/>
                <a:gd name="T19" fmla="*/ 160 h 206"/>
                <a:gd name="T20" fmla="*/ 159 w 207"/>
                <a:gd name="T21" fmla="*/ 164 h 206"/>
                <a:gd name="T22" fmla="*/ 156 w 207"/>
                <a:gd name="T23" fmla="*/ 168 h 206"/>
                <a:gd name="T24" fmla="*/ 148 w 207"/>
                <a:gd name="T25" fmla="*/ 171 h 206"/>
                <a:gd name="T26" fmla="*/ 135 w 207"/>
                <a:gd name="T27" fmla="*/ 174 h 206"/>
                <a:gd name="T28" fmla="*/ 120 w 207"/>
                <a:gd name="T29" fmla="*/ 171 h 206"/>
                <a:gd name="T30" fmla="*/ 109 w 207"/>
                <a:gd name="T31" fmla="*/ 168 h 206"/>
                <a:gd name="T32" fmla="*/ 101 w 207"/>
                <a:gd name="T33" fmla="*/ 168 h 206"/>
                <a:gd name="T34" fmla="*/ 90 w 207"/>
                <a:gd name="T35" fmla="*/ 173 h 206"/>
                <a:gd name="T36" fmla="*/ 80 w 207"/>
                <a:gd name="T37" fmla="*/ 174 h 206"/>
                <a:gd name="T38" fmla="*/ 63 w 207"/>
                <a:gd name="T39" fmla="*/ 173 h 206"/>
                <a:gd name="T40" fmla="*/ 53 w 207"/>
                <a:gd name="T41" fmla="*/ 169 h 206"/>
                <a:gd name="T42" fmla="*/ 50 w 207"/>
                <a:gd name="T43" fmla="*/ 166 h 206"/>
                <a:gd name="T44" fmla="*/ 49 w 207"/>
                <a:gd name="T45" fmla="*/ 161 h 206"/>
                <a:gd name="T46" fmla="*/ 51 w 207"/>
                <a:gd name="T47" fmla="*/ 157 h 206"/>
                <a:gd name="T48" fmla="*/ 54 w 207"/>
                <a:gd name="T49" fmla="*/ 154 h 206"/>
                <a:gd name="T50" fmla="*/ 61 w 207"/>
                <a:gd name="T51" fmla="*/ 152 h 206"/>
                <a:gd name="T52" fmla="*/ 59 w 207"/>
                <a:gd name="T53" fmla="*/ 150 h 206"/>
                <a:gd name="T54" fmla="*/ 52 w 207"/>
                <a:gd name="T55" fmla="*/ 142 h 206"/>
                <a:gd name="T56" fmla="*/ 48 w 207"/>
                <a:gd name="T57" fmla="*/ 133 h 206"/>
                <a:gd name="T58" fmla="*/ 46 w 207"/>
                <a:gd name="T59" fmla="*/ 131 h 206"/>
                <a:gd name="T60" fmla="*/ 44 w 207"/>
                <a:gd name="T61" fmla="*/ 135 h 206"/>
                <a:gd name="T62" fmla="*/ 38 w 207"/>
                <a:gd name="T63" fmla="*/ 141 h 206"/>
                <a:gd name="T64" fmla="*/ 35 w 207"/>
                <a:gd name="T65" fmla="*/ 141 h 206"/>
                <a:gd name="T66" fmla="*/ 33 w 207"/>
                <a:gd name="T67" fmla="*/ 135 h 206"/>
                <a:gd name="T68" fmla="*/ 33 w 207"/>
                <a:gd name="T69" fmla="*/ 123 h 206"/>
                <a:gd name="T70" fmla="*/ 38 w 207"/>
                <a:gd name="T71" fmla="*/ 112 h 206"/>
                <a:gd name="T72" fmla="*/ 45 w 207"/>
                <a:gd name="T73" fmla="*/ 102 h 206"/>
                <a:gd name="T74" fmla="*/ 52 w 207"/>
                <a:gd name="T75" fmla="*/ 96 h 206"/>
                <a:gd name="T76" fmla="*/ 51 w 207"/>
                <a:gd name="T77" fmla="*/ 90 h 206"/>
                <a:gd name="T78" fmla="*/ 55 w 207"/>
                <a:gd name="T79" fmla="*/ 83 h 206"/>
                <a:gd name="T80" fmla="*/ 55 w 207"/>
                <a:gd name="T81" fmla="*/ 77 h 206"/>
                <a:gd name="T82" fmla="*/ 58 w 207"/>
                <a:gd name="T83" fmla="*/ 66 h 206"/>
                <a:gd name="T84" fmla="*/ 63 w 207"/>
                <a:gd name="T85" fmla="*/ 56 h 206"/>
                <a:gd name="T86" fmla="*/ 69 w 207"/>
                <a:gd name="T87" fmla="*/ 47 h 206"/>
                <a:gd name="T88" fmla="*/ 80 w 207"/>
                <a:gd name="T89" fmla="*/ 38 h 206"/>
                <a:gd name="T90" fmla="*/ 92 w 207"/>
                <a:gd name="T91" fmla="*/ 34 h 206"/>
                <a:gd name="T92" fmla="*/ 107 w 207"/>
                <a:gd name="T93" fmla="*/ 32 h 206"/>
                <a:gd name="T94" fmla="*/ 122 w 207"/>
                <a:gd name="T95" fmla="*/ 34 h 206"/>
                <a:gd name="T96" fmla="*/ 136 w 207"/>
                <a:gd name="T97" fmla="*/ 41 h 206"/>
                <a:gd name="T98" fmla="*/ 144 w 207"/>
                <a:gd name="T99" fmla="*/ 48 h 206"/>
                <a:gd name="T100" fmla="*/ 150 w 207"/>
                <a:gd name="T101" fmla="*/ 59 h 206"/>
                <a:gd name="T102" fmla="*/ 153 w 207"/>
                <a:gd name="T103" fmla="*/ 69 h 206"/>
                <a:gd name="T104" fmla="*/ 156 w 207"/>
                <a:gd name="T105" fmla="*/ 80 h 206"/>
                <a:gd name="T106" fmla="*/ 159 w 207"/>
                <a:gd name="T107" fmla="*/ 88 h 206"/>
                <a:gd name="T108" fmla="*/ 158 w 207"/>
                <a:gd name="T109" fmla="*/ 94 h 206"/>
                <a:gd name="T110" fmla="*/ 162 w 207"/>
                <a:gd name="T111" fmla="*/ 102 h 206"/>
                <a:gd name="T112" fmla="*/ 168 w 207"/>
                <a:gd name="T113" fmla="*/ 114 h 206"/>
                <a:gd name="T114" fmla="*/ 170 w 207"/>
                <a:gd name="T115" fmla="*/ 12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7" h="206">
                  <a:moveTo>
                    <a:pt x="207" y="31"/>
                  </a:moveTo>
                  <a:cubicBezTo>
                    <a:pt x="207" y="14"/>
                    <a:pt x="193" y="0"/>
                    <a:pt x="176" y="0"/>
                  </a:cubicBezTo>
                  <a:cubicBezTo>
                    <a:pt x="32" y="0"/>
                    <a:pt x="32" y="0"/>
                    <a:pt x="32" y="0"/>
                  </a:cubicBezTo>
                  <a:cubicBezTo>
                    <a:pt x="15" y="0"/>
                    <a:pt x="0" y="14"/>
                    <a:pt x="0" y="31"/>
                  </a:cubicBezTo>
                  <a:cubicBezTo>
                    <a:pt x="0" y="175"/>
                    <a:pt x="0" y="175"/>
                    <a:pt x="0" y="175"/>
                  </a:cubicBezTo>
                  <a:cubicBezTo>
                    <a:pt x="0" y="192"/>
                    <a:pt x="15" y="206"/>
                    <a:pt x="32" y="206"/>
                  </a:cubicBezTo>
                  <a:cubicBezTo>
                    <a:pt x="176" y="206"/>
                    <a:pt x="176" y="206"/>
                    <a:pt x="176" y="206"/>
                  </a:cubicBezTo>
                  <a:cubicBezTo>
                    <a:pt x="193" y="206"/>
                    <a:pt x="207" y="192"/>
                    <a:pt x="207" y="175"/>
                  </a:cubicBezTo>
                  <a:lnTo>
                    <a:pt x="207" y="31"/>
                  </a:lnTo>
                  <a:close/>
                  <a:moveTo>
                    <a:pt x="169" y="129"/>
                  </a:moveTo>
                  <a:cubicBezTo>
                    <a:pt x="169" y="130"/>
                    <a:pt x="169" y="130"/>
                    <a:pt x="169" y="130"/>
                  </a:cubicBezTo>
                  <a:cubicBezTo>
                    <a:pt x="169" y="131"/>
                    <a:pt x="169" y="131"/>
                    <a:pt x="169" y="131"/>
                  </a:cubicBezTo>
                  <a:cubicBezTo>
                    <a:pt x="170" y="132"/>
                    <a:pt x="170" y="132"/>
                    <a:pt x="170" y="132"/>
                  </a:cubicBezTo>
                  <a:cubicBezTo>
                    <a:pt x="170" y="134"/>
                    <a:pt x="170" y="134"/>
                    <a:pt x="170" y="134"/>
                  </a:cubicBezTo>
                  <a:cubicBezTo>
                    <a:pt x="170" y="136"/>
                    <a:pt x="170" y="136"/>
                    <a:pt x="170" y="136"/>
                  </a:cubicBezTo>
                  <a:cubicBezTo>
                    <a:pt x="170" y="138"/>
                    <a:pt x="170" y="138"/>
                    <a:pt x="170" y="138"/>
                  </a:cubicBezTo>
                  <a:cubicBezTo>
                    <a:pt x="170" y="138"/>
                    <a:pt x="170" y="138"/>
                    <a:pt x="170" y="138"/>
                  </a:cubicBezTo>
                  <a:cubicBezTo>
                    <a:pt x="169" y="139"/>
                    <a:pt x="169" y="139"/>
                    <a:pt x="169" y="139"/>
                  </a:cubicBezTo>
                  <a:cubicBezTo>
                    <a:pt x="169" y="140"/>
                    <a:pt x="169" y="140"/>
                    <a:pt x="169" y="140"/>
                  </a:cubicBezTo>
                  <a:cubicBezTo>
                    <a:pt x="169" y="140"/>
                    <a:pt x="169" y="140"/>
                    <a:pt x="169" y="140"/>
                  </a:cubicBezTo>
                  <a:cubicBezTo>
                    <a:pt x="168" y="141"/>
                    <a:pt x="168" y="141"/>
                    <a:pt x="168" y="141"/>
                  </a:cubicBezTo>
                  <a:cubicBezTo>
                    <a:pt x="168" y="141"/>
                    <a:pt x="168" y="141"/>
                    <a:pt x="168" y="141"/>
                  </a:cubicBezTo>
                  <a:cubicBezTo>
                    <a:pt x="167" y="142"/>
                    <a:pt x="167" y="142"/>
                    <a:pt x="167" y="142"/>
                  </a:cubicBezTo>
                  <a:cubicBezTo>
                    <a:pt x="167" y="142"/>
                    <a:pt x="167" y="142"/>
                    <a:pt x="167" y="142"/>
                  </a:cubicBezTo>
                  <a:cubicBezTo>
                    <a:pt x="166" y="142"/>
                    <a:pt x="166" y="142"/>
                    <a:pt x="166" y="142"/>
                  </a:cubicBezTo>
                  <a:cubicBezTo>
                    <a:pt x="166" y="142"/>
                    <a:pt x="166" y="142"/>
                    <a:pt x="166" y="142"/>
                  </a:cubicBezTo>
                  <a:cubicBezTo>
                    <a:pt x="166" y="141"/>
                    <a:pt x="166" y="141"/>
                    <a:pt x="166" y="141"/>
                  </a:cubicBezTo>
                  <a:cubicBezTo>
                    <a:pt x="165" y="141"/>
                    <a:pt x="165" y="141"/>
                    <a:pt x="165" y="141"/>
                  </a:cubicBezTo>
                  <a:cubicBezTo>
                    <a:pt x="165" y="141"/>
                    <a:pt x="165" y="141"/>
                    <a:pt x="165" y="141"/>
                  </a:cubicBezTo>
                  <a:cubicBezTo>
                    <a:pt x="165" y="142"/>
                    <a:pt x="165" y="142"/>
                    <a:pt x="165" y="142"/>
                  </a:cubicBezTo>
                  <a:cubicBezTo>
                    <a:pt x="164" y="142"/>
                    <a:pt x="164" y="142"/>
                    <a:pt x="164" y="142"/>
                  </a:cubicBezTo>
                  <a:cubicBezTo>
                    <a:pt x="164" y="142"/>
                    <a:pt x="164" y="142"/>
                    <a:pt x="164" y="142"/>
                  </a:cubicBezTo>
                  <a:cubicBezTo>
                    <a:pt x="163" y="142"/>
                    <a:pt x="163" y="142"/>
                    <a:pt x="163" y="142"/>
                  </a:cubicBezTo>
                  <a:cubicBezTo>
                    <a:pt x="163" y="141"/>
                    <a:pt x="163" y="141"/>
                    <a:pt x="163" y="141"/>
                  </a:cubicBezTo>
                  <a:cubicBezTo>
                    <a:pt x="163" y="141"/>
                    <a:pt x="163" y="141"/>
                    <a:pt x="163" y="141"/>
                  </a:cubicBezTo>
                  <a:cubicBezTo>
                    <a:pt x="162" y="140"/>
                    <a:pt x="162" y="140"/>
                    <a:pt x="162" y="140"/>
                  </a:cubicBezTo>
                  <a:cubicBezTo>
                    <a:pt x="161" y="139"/>
                    <a:pt x="161" y="139"/>
                    <a:pt x="161" y="139"/>
                  </a:cubicBezTo>
                  <a:cubicBezTo>
                    <a:pt x="161" y="138"/>
                    <a:pt x="161" y="138"/>
                    <a:pt x="161" y="138"/>
                  </a:cubicBezTo>
                  <a:cubicBezTo>
                    <a:pt x="160" y="137"/>
                    <a:pt x="160" y="137"/>
                    <a:pt x="160" y="137"/>
                  </a:cubicBezTo>
                  <a:cubicBezTo>
                    <a:pt x="159" y="137"/>
                    <a:pt x="159" y="137"/>
                    <a:pt x="159" y="137"/>
                  </a:cubicBezTo>
                  <a:cubicBezTo>
                    <a:pt x="159" y="135"/>
                    <a:pt x="159" y="135"/>
                    <a:pt x="159" y="135"/>
                  </a:cubicBezTo>
                  <a:cubicBezTo>
                    <a:pt x="158" y="134"/>
                    <a:pt x="158" y="134"/>
                    <a:pt x="158" y="134"/>
                  </a:cubicBezTo>
                  <a:cubicBezTo>
                    <a:pt x="158" y="136"/>
                    <a:pt x="158" y="136"/>
                    <a:pt x="158" y="136"/>
                  </a:cubicBezTo>
                  <a:cubicBezTo>
                    <a:pt x="157" y="136"/>
                    <a:pt x="157" y="136"/>
                    <a:pt x="157" y="136"/>
                  </a:cubicBezTo>
                  <a:cubicBezTo>
                    <a:pt x="157" y="135"/>
                    <a:pt x="157" y="135"/>
                    <a:pt x="157" y="135"/>
                  </a:cubicBezTo>
                  <a:cubicBezTo>
                    <a:pt x="157" y="134"/>
                    <a:pt x="157" y="134"/>
                    <a:pt x="157" y="134"/>
                  </a:cubicBezTo>
                  <a:cubicBezTo>
                    <a:pt x="157" y="135"/>
                    <a:pt x="157" y="135"/>
                    <a:pt x="157" y="135"/>
                  </a:cubicBezTo>
                  <a:cubicBezTo>
                    <a:pt x="156" y="136"/>
                    <a:pt x="156" y="136"/>
                    <a:pt x="156" y="136"/>
                  </a:cubicBezTo>
                  <a:cubicBezTo>
                    <a:pt x="155" y="139"/>
                    <a:pt x="155" y="139"/>
                    <a:pt x="155" y="139"/>
                  </a:cubicBezTo>
                  <a:cubicBezTo>
                    <a:pt x="154" y="141"/>
                    <a:pt x="154" y="141"/>
                    <a:pt x="154" y="141"/>
                  </a:cubicBezTo>
                  <a:cubicBezTo>
                    <a:pt x="153" y="143"/>
                    <a:pt x="153" y="143"/>
                    <a:pt x="153" y="143"/>
                  </a:cubicBezTo>
                  <a:cubicBezTo>
                    <a:pt x="152" y="144"/>
                    <a:pt x="152" y="144"/>
                    <a:pt x="152" y="144"/>
                  </a:cubicBezTo>
                  <a:cubicBezTo>
                    <a:pt x="151" y="146"/>
                    <a:pt x="151" y="146"/>
                    <a:pt x="151" y="146"/>
                  </a:cubicBezTo>
                  <a:cubicBezTo>
                    <a:pt x="150" y="148"/>
                    <a:pt x="150" y="148"/>
                    <a:pt x="150" y="148"/>
                  </a:cubicBezTo>
                  <a:cubicBezTo>
                    <a:pt x="149" y="148"/>
                    <a:pt x="149" y="148"/>
                    <a:pt x="149" y="148"/>
                  </a:cubicBezTo>
                  <a:cubicBezTo>
                    <a:pt x="148" y="149"/>
                    <a:pt x="148" y="149"/>
                    <a:pt x="148" y="149"/>
                  </a:cubicBezTo>
                  <a:cubicBezTo>
                    <a:pt x="147" y="151"/>
                    <a:pt x="147" y="151"/>
                    <a:pt x="147" y="151"/>
                  </a:cubicBezTo>
                  <a:cubicBezTo>
                    <a:pt x="147" y="151"/>
                    <a:pt x="147" y="151"/>
                    <a:pt x="147" y="151"/>
                  </a:cubicBezTo>
                  <a:cubicBezTo>
                    <a:pt x="147" y="151"/>
                    <a:pt x="147" y="151"/>
                    <a:pt x="147" y="151"/>
                  </a:cubicBezTo>
                  <a:cubicBezTo>
                    <a:pt x="148" y="152"/>
                    <a:pt x="148" y="152"/>
                    <a:pt x="148" y="152"/>
                  </a:cubicBezTo>
                  <a:cubicBezTo>
                    <a:pt x="151" y="153"/>
                    <a:pt x="151" y="153"/>
                    <a:pt x="151" y="153"/>
                  </a:cubicBezTo>
                  <a:cubicBezTo>
                    <a:pt x="153" y="154"/>
                    <a:pt x="153" y="154"/>
                    <a:pt x="153" y="154"/>
                  </a:cubicBezTo>
                  <a:cubicBezTo>
                    <a:pt x="154" y="155"/>
                    <a:pt x="154" y="155"/>
                    <a:pt x="154" y="155"/>
                  </a:cubicBezTo>
                  <a:cubicBezTo>
                    <a:pt x="156" y="156"/>
                    <a:pt x="156" y="156"/>
                    <a:pt x="156" y="156"/>
                  </a:cubicBezTo>
                  <a:cubicBezTo>
                    <a:pt x="157" y="157"/>
                    <a:pt x="157" y="157"/>
                    <a:pt x="157" y="157"/>
                  </a:cubicBezTo>
                  <a:cubicBezTo>
                    <a:pt x="158" y="158"/>
                    <a:pt x="158" y="158"/>
                    <a:pt x="158" y="158"/>
                  </a:cubicBezTo>
                  <a:cubicBezTo>
                    <a:pt x="158" y="158"/>
                    <a:pt x="158" y="158"/>
                    <a:pt x="158" y="158"/>
                  </a:cubicBezTo>
                  <a:cubicBezTo>
                    <a:pt x="159" y="159"/>
                    <a:pt x="159" y="159"/>
                    <a:pt x="159" y="159"/>
                  </a:cubicBezTo>
                  <a:cubicBezTo>
                    <a:pt x="159" y="160"/>
                    <a:pt x="159" y="160"/>
                    <a:pt x="159" y="160"/>
                  </a:cubicBezTo>
                  <a:cubicBezTo>
                    <a:pt x="159" y="160"/>
                    <a:pt x="159" y="160"/>
                    <a:pt x="159" y="160"/>
                  </a:cubicBezTo>
                  <a:cubicBezTo>
                    <a:pt x="160" y="161"/>
                    <a:pt x="160" y="161"/>
                    <a:pt x="160" y="161"/>
                  </a:cubicBezTo>
                  <a:cubicBezTo>
                    <a:pt x="160" y="162"/>
                    <a:pt x="160" y="162"/>
                    <a:pt x="160" y="162"/>
                  </a:cubicBezTo>
                  <a:cubicBezTo>
                    <a:pt x="159" y="162"/>
                    <a:pt x="159" y="162"/>
                    <a:pt x="159" y="162"/>
                  </a:cubicBezTo>
                  <a:cubicBezTo>
                    <a:pt x="158" y="163"/>
                    <a:pt x="158" y="163"/>
                    <a:pt x="158" y="163"/>
                  </a:cubicBezTo>
                  <a:cubicBezTo>
                    <a:pt x="158" y="163"/>
                    <a:pt x="158" y="163"/>
                    <a:pt x="158" y="163"/>
                  </a:cubicBezTo>
                  <a:cubicBezTo>
                    <a:pt x="159" y="164"/>
                    <a:pt x="159" y="164"/>
                    <a:pt x="159" y="164"/>
                  </a:cubicBezTo>
                  <a:cubicBezTo>
                    <a:pt x="159" y="164"/>
                    <a:pt x="159" y="164"/>
                    <a:pt x="159" y="164"/>
                  </a:cubicBezTo>
                  <a:cubicBezTo>
                    <a:pt x="159" y="165"/>
                    <a:pt x="159" y="165"/>
                    <a:pt x="159" y="165"/>
                  </a:cubicBezTo>
                  <a:cubicBezTo>
                    <a:pt x="159" y="165"/>
                    <a:pt x="159" y="165"/>
                    <a:pt x="159" y="165"/>
                  </a:cubicBezTo>
                  <a:cubicBezTo>
                    <a:pt x="158" y="166"/>
                    <a:pt x="158" y="166"/>
                    <a:pt x="158" y="166"/>
                  </a:cubicBezTo>
                  <a:cubicBezTo>
                    <a:pt x="158" y="167"/>
                    <a:pt x="158" y="167"/>
                    <a:pt x="158" y="167"/>
                  </a:cubicBezTo>
                  <a:cubicBezTo>
                    <a:pt x="157" y="167"/>
                    <a:pt x="157" y="167"/>
                    <a:pt x="157" y="167"/>
                  </a:cubicBezTo>
                  <a:cubicBezTo>
                    <a:pt x="157" y="168"/>
                    <a:pt x="157" y="168"/>
                    <a:pt x="157" y="168"/>
                  </a:cubicBezTo>
                  <a:cubicBezTo>
                    <a:pt x="156" y="168"/>
                    <a:pt x="156" y="168"/>
                    <a:pt x="156" y="168"/>
                  </a:cubicBezTo>
                  <a:cubicBezTo>
                    <a:pt x="155" y="169"/>
                    <a:pt x="155" y="169"/>
                    <a:pt x="155" y="169"/>
                  </a:cubicBezTo>
                  <a:cubicBezTo>
                    <a:pt x="154" y="169"/>
                    <a:pt x="154" y="169"/>
                    <a:pt x="154" y="169"/>
                  </a:cubicBezTo>
                  <a:cubicBezTo>
                    <a:pt x="152" y="170"/>
                    <a:pt x="152" y="170"/>
                    <a:pt x="152" y="170"/>
                  </a:cubicBezTo>
                  <a:cubicBezTo>
                    <a:pt x="151" y="171"/>
                    <a:pt x="151" y="171"/>
                    <a:pt x="151" y="171"/>
                  </a:cubicBezTo>
                  <a:cubicBezTo>
                    <a:pt x="150" y="171"/>
                    <a:pt x="150" y="171"/>
                    <a:pt x="150" y="171"/>
                  </a:cubicBezTo>
                  <a:cubicBezTo>
                    <a:pt x="150" y="171"/>
                    <a:pt x="150" y="171"/>
                    <a:pt x="150" y="171"/>
                  </a:cubicBezTo>
                  <a:cubicBezTo>
                    <a:pt x="148" y="171"/>
                    <a:pt x="148" y="171"/>
                    <a:pt x="148" y="171"/>
                  </a:cubicBezTo>
                  <a:cubicBezTo>
                    <a:pt x="146" y="172"/>
                    <a:pt x="146" y="172"/>
                    <a:pt x="146" y="172"/>
                  </a:cubicBezTo>
                  <a:cubicBezTo>
                    <a:pt x="145" y="172"/>
                    <a:pt x="145" y="172"/>
                    <a:pt x="145" y="172"/>
                  </a:cubicBezTo>
                  <a:cubicBezTo>
                    <a:pt x="143" y="172"/>
                    <a:pt x="143" y="172"/>
                    <a:pt x="143" y="172"/>
                  </a:cubicBezTo>
                  <a:cubicBezTo>
                    <a:pt x="141" y="173"/>
                    <a:pt x="141" y="173"/>
                    <a:pt x="141" y="173"/>
                  </a:cubicBezTo>
                  <a:cubicBezTo>
                    <a:pt x="139" y="174"/>
                    <a:pt x="139" y="174"/>
                    <a:pt x="139" y="174"/>
                  </a:cubicBezTo>
                  <a:cubicBezTo>
                    <a:pt x="137" y="174"/>
                    <a:pt x="137" y="174"/>
                    <a:pt x="137" y="174"/>
                  </a:cubicBezTo>
                  <a:cubicBezTo>
                    <a:pt x="135" y="174"/>
                    <a:pt x="135" y="174"/>
                    <a:pt x="135" y="174"/>
                  </a:cubicBezTo>
                  <a:cubicBezTo>
                    <a:pt x="133" y="174"/>
                    <a:pt x="133" y="174"/>
                    <a:pt x="133" y="174"/>
                  </a:cubicBezTo>
                  <a:cubicBezTo>
                    <a:pt x="131" y="173"/>
                    <a:pt x="131" y="173"/>
                    <a:pt x="131" y="173"/>
                  </a:cubicBezTo>
                  <a:cubicBezTo>
                    <a:pt x="129" y="173"/>
                    <a:pt x="129" y="173"/>
                    <a:pt x="129" y="173"/>
                  </a:cubicBezTo>
                  <a:cubicBezTo>
                    <a:pt x="127" y="172"/>
                    <a:pt x="127" y="172"/>
                    <a:pt x="127" y="172"/>
                  </a:cubicBezTo>
                  <a:cubicBezTo>
                    <a:pt x="124" y="172"/>
                    <a:pt x="124" y="172"/>
                    <a:pt x="124" y="172"/>
                  </a:cubicBezTo>
                  <a:cubicBezTo>
                    <a:pt x="122" y="172"/>
                    <a:pt x="122" y="172"/>
                    <a:pt x="122" y="172"/>
                  </a:cubicBezTo>
                  <a:cubicBezTo>
                    <a:pt x="120" y="171"/>
                    <a:pt x="120" y="171"/>
                    <a:pt x="120" y="171"/>
                  </a:cubicBezTo>
                  <a:cubicBezTo>
                    <a:pt x="118" y="171"/>
                    <a:pt x="118" y="171"/>
                    <a:pt x="118" y="171"/>
                  </a:cubicBezTo>
                  <a:cubicBezTo>
                    <a:pt x="116" y="170"/>
                    <a:pt x="116" y="170"/>
                    <a:pt x="116" y="170"/>
                  </a:cubicBezTo>
                  <a:cubicBezTo>
                    <a:pt x="113" y="169"/>
                    <a:pt x="113" y="169"/>
                    <a:pt x="113" y="169"/>
                  </a:cubicBezTo>
                  <a:cubicBezTo>
                    <a:pt x="111" y="169"/>
                    <a:pt x="111" y="169"/>
                    <a:pt x="111" y="169"/>
                  </a:cubicBezTo>
                  <a:cubicBezTo>
                    <a:pt x="110" y="168"/>
                    <a:pt x="110" y="168"/>
                    <a:pt x="110" y="168"/>
                  </a:cubicBezTo>
                  <a:cubicBezTo>
                    <a:pt x="109" y="168"/>
                    <a:pt x="109" y="168"/>
                    <a:pt x="109" y="168"/>
                  </a:cubicBezTo>
                  <a:cubicBezTo>
                    <a:pt x="109" y="168"/>
                    <a:pt x="109" y="168"/>
                    <a:pt x="109" y="168"/>
                  </a:cubicBezTo>
                  <a:cubicBezTo>
                    <a:pt x="108" y="168"/>
                    <a:pt x="108" y="168"/>
                    <a:pt x="108" y="168"/>
                  </a:cubicBezTo>
                  <a:cubicBezTo>
                    <a:pt x="107" y="168"/>
                    <a:pt x="107" y="168"/>
                    <a:pt x="107" y="168"/>
                  </a:cubicBezTo>
                  <a:cubicBezTo>
                    <a:pt x="106" y="168"/>
                    <a:pt x="106" y="168"/>
                    <a:pt x="106" y="168"/>
                  </a:cubicBezTo>
                  <a:cubicBezTo>
                    <a:pt x="104" y="168"/>
                    <a:pt x="104" y="168"/>
                    <a:pt x="104" y="168"/>
                  </a:cubicBezTo>
                  <a:cubicBezTo>
                    <a:pt x="103" y="167"/>
                    <a:pt x="103" y="167"/>
                    <a:pt x="103" y="167"/>
                  </a:cubicBezTo>
                  <a:cubicBezTo>
                    <a:pt x="102" y="167"/>
                    <a:pt x="102" y="167"/>
                    <a:pt x="102" y="167"/>
                  </a:cubicBezTo>
                  <a:cubicBezTo>
                    <a:pt x="101" y="168"/>
                    <a:pt x="101" y="168"/>
                    <a:pt x="101" y="168"/>
                  </a:cubicBezTo>
                  <a:cubicBezTo>
                    <a:pt x="100" y="169"/>
                    <a:pt x="100" y="169"/>
                    <a:pt x="100" y="169"/>
                  </a:cubicBezTo>
                  <a:cubicBezTo>
                    <a:pt x="98" y="169"/>
                    <a:pt x="98" y="169"/>
                    <a:pt x="98" y="169"/>
                  </a:cubicBezTo>
                  <a:cubicBezTo>
                    <a:pt x="96" y="170"/>
                    <a:pt x="96" y="170"/>
                    <a:pt x="96" y="170"/>
                  </a:cubicBezTo>
                  <a:cubicBezTo>
                    <a:pt x="95" y="171"/>
                    <a:pt x="95" y="171"/>
                    <a:pt x="95" y="171"/>
                  </a:cubicBezTo>
                  <a:cubicBezTo>
                    <a:pt x="94" y="171"/>
                    <a:pt x="94" y="171"/>
                    <a:pt x="94" y="171"/>
                  </a:cubicBezTo>
                  <a:cubicBezTo>
                    <a:pt x="92" y="172"/>
                    <a:pt x="92" y="172"/>
                    <a:pt x="92" y="172"/>
                  </a:cubicBezTo>
                  <a:cubicBezTo>
                    <a:pt x="90" y="173"/>
                    <a:pt x="90" y="173"/>
                    <a:pt x="90" y="173"/>
                  </a:cubicBezTo>
                  <a:cubicBezTo>
                    <a:pt x="89" y="173"/>
                    <a:pt x="89" y="173"/>
                    <a:pt x="89" y="173"/>
                  </a:cubicBezTo>
                  <a:cubicBezTo>
                    <a:pt x="87" y="173"/>
                    <a:pt x="87" y="173"/>
                    <a:pt x="87" y="173"/>
                  </a:cubicBezTo>
                  <a:cubicBezTo>
                    <a:pt x="86" y="173"/>
                    <a:pt x="86" y="173"/>
                    <a:pt x="86" y="173"/>
                  </a:cubicBezTo>
                  <a:cubicBezTo>
                    <a:pt x="84" y="174"/>
                    <a:pt x="84" y="174"/>
                    <a:pt x="84" y="174"/>
                  </a:cubicBezTo>
                  <a:cubicBezTo>
                    <a:pt x="83" y="174"/>
                    <a:pt x="83" y="174"/>
                    <a:pt x="83" y="174"/>
                  </a:cubicBezTo>
                  <a:cubicBezTo>
                    <a:pt x="81" y="174"/>
                    <a:pt x="81" y="174"/>
                    <a:pt x="81" y="174"/>
                  </a:cubicBezTo>
                  <a:cubicBezTo>
                    <a:pt x="80" y="174"/>
                    <a:pt x="80" y="174"/>
                    <a:pt x="80" y="174"/>
                  </a:cubicBezTo>
                  <a:cubicBezTo>
                    <a:pt x="78" y="174"/>
                    <a:pt x="78" y="174"/>
                    <a:pt x="78" y="174"/>
                  </a:cubicBezTo>
                  <a:cubicBezTo>
                    <a:pt x="75" y="174"/>
                    <a:pt x="75" y="174"/>
                    <a:pt x="75" y="174"/>
                  </a:cubicBezTo>
                  <a:cubicBezTo>
                    <a:pt x="71" y="174"/>
                    <a:pt x="71" y="174"/>
                    <a:pt x="71" y="174"/>
                  </a:cubicBezTo>
                  <a:cubicBezTo>
                    <a:pt x="68" y="173"/>
                    <a:pt x="68" y="173"/>
                    <a:pt x="68" y="173"/>
                  </a:cubicBezTo>
                  <a:cubicBezTo>
                    <a:pt x="66" y="173"/>
                    <a:pt x="66" y="173"/>
                    <a:pt x="66" y="173"/>
                  </a:cubicBezTo>
                  <a:cubicBezTo>
                    <a:pt x="64" y="173"/>
                    <a:pt x="64" y="173"/>
                    <a:pt x="64" y="173"/>
                  </a:cubicBezTo>
                  <a:cubicBezTo>
                    <a:pt x="63" y="173"/>
                    <a:pt x="63" y="173"/>
                    <a:pt x="63" y="173"/>
                  </a:cubicBezTo>
                  <a:cubicBezTo>
                    <a:pt x="61" y="172"/>
                    <a:pt x="61" y="172"/>
                    <a:pt x="61" y="172"/>
                  </a:cubicBezTo>
                  <a:cubicBezTo>
                    <a:pt x="59" y="172"/>
                    <a:pt x="59" y="172"/>
                    <a:pt x="59" y="172"/>
                  </a:cubicBezTo>
                  <a:cubicBezTo>
                    <a:pt x="58" y="171"/>
                    <a:pt x="58" y="171"/>
                    <a:pt x="58" y="171"/>
                  </a:cubicBezTo>
                  <a:cubicBezTo>
                    <a:pt x="57" y="171"/>
                    <a:pt x="57" y="171"/>
                    <a:pt x="57" y="171"/>
                  </a:cubicBezTo>
                  <a:cubicBezTo>
                    <a:pt x="55" y="170"/>
                    <a:pt x="55" y="170"/>
                    <a:pt x="55" y="170"/>
                  </a:cubicBezTo>
                  <a:cubicBezTo>
                    <a:pt x="54" y="170"/>
                    <a:pt x="54" y="170"/>
                    <a:pt x="54" y="170"/>
                  </a:cubicBezTo>
                  <a:cubicBezTo>
                    <a:pt x="53" y="169"/>
                    <a:pt x="53" y="169"/>
                    <a:pt x="53" y="169"/>
                  </a:cubicBezTo>
                  <a:cubicBezTo>
                    <a:pt x="52" y="168"/>
                    <a:pt x="52" y="168"/>
                    <a:pt x="52" y="168"/>
                  </a:cubicBezTo>
                  <a:cubicBezTo>
                    <a:pt x="51" y="168"/>
                    <a:pt x="51" y="168"/>
                    <a:pt x="51" y="168"/>
                  </a:cubicBezTo>
                  <a:cubicBezTo>
                    <a:pt x="51" y="167"/>
                    <a:pt x="51" y="167"/>
                    <a:pt x="51" y="167"/>
                  </a:cubicBezTo>
                  <a:cubicBezTo>
                    <a:pt x="51" y="167"/>
                    <a:pt x="51" y="167"/>
                    <a:pt x="51" y="167"/>
                  </a:cubicBezTo>
                  <a:cubicBezTo>
                    <a:pt x="50" y="167"/>
                    <a:pt x="50" y="167"/>
                    <a:pt x="50" y="167"/>
                  </a:cubicBezTo>
                  <a:cubicBezTo>
                    <a:pt x="50" y="166"/>
                    <a:pt x="50" y="166"/>
                    <a:pt x="50" y="166"/>
                  </a:cubicBezTo>
                  <a:cubicBezTo>
                    <a:pt x="50" y="166"/>
                    <a:pt x="50" y="166"/>
                    <a:pt x="50" y="166"/>
                  </a:cubicBezTo>
                  <a:cubicBezTo>
                    <a:pt x="49" y="165"/>
                    <a:pt x="49" y="165"/>
                    <a:pt x="49" y="165"/>
                  </a:cubicBezTo>
                  <a:cubicBezTo>
                    <a:pt x="49" y="164"/>
                    <a:pt x="49" y="164"/>
                    <a:pt x="49" y="164"/>
                  </a:cubicBezTo>
                  <a:cubicBezTo>
                    <a:pt x="49" y="164"/>
                    <a:pt x="49" y="164"/>
                    <a:pt x="49" y="164"/>
                  </a:cubicBezTo>
                  <a:cubicBezTo>
                    <a:pt x="49" y="163"/>
                    <a:pt x="49" y="163"/>
                    <a:pt x="49" y="163"/>
                  </a:cubicBezTo>
                  <a:cubicBezTo>
                    <a:pt x="49" y="162"/>
                    <a:pt x="49" y="162"/>
                    <a:pt x="49" y="162"/>
                  </a:cubicBezTo>
                  <a:cubicBezTo>
                    <a:pt x="49" y="162"/>
                    <a:pt x="49" y="162"/>
                    <a:pt x="49" y="162"/>
                  </a:cubicBezTo>
                  <a:cubicBezTo>
                    <a:pt x="49" y="161"/>
                    <a:pt x="49" y="161"/>
                    <a:pt x="49" y="161"/>
                  </a:cubicBezTo>
                  <a:cubicBezTo>
                    <a:pt x="49" y="161"/>
                    <a:pt x="49" y="161"/>
                    <a:pt x="49" y="161"/>
                  </a:cubicBezTo>
                  <a:cubicBezTo>
                    <a:pt x="49" y="160"/>
                    <a:pt x="49" y="160"/>
                    <a:pt x="49" y="160"/>
                  </a:cubicBezTo>
                  <a:cubicBezTo>
                    <a:pt x="49" y="159"/>
                    <a:pt x="49" y="159"/>
                    <a:pt x="49" y="159"/>
                  </a:cubicBezTo>
                  <a:cubicBezTo>
                    <a:pt x="50" y="159"/>
                    <a:pt x="50" y="159"/>
                    <a:pt x="50" y="159"/>
                  </a:cubicBezTo>
                  <a:cubicBezTo>
                    <a:pt x="50" y="158"/>
                    <a:pt x="50" y="158"/>
                    <a:pt x="50" y="158"/>
                  </a:cubicBezTo>
                  <a:cubicBezTo>
                    <a:pt x="50" y="157"/>
                    <a:pt x="50" y="157"/>
                    <a:pt x="50" y="157"/>
                  </a:cubicBezTo>
                  <a:cubicBezTo>
                    <a:pt x="51" y="157"/>
                    <a:pt x="51" y="157"/>
                    <a:pt x="51" y="157"/>
                  </a:cubicBezTo>
                  <a:cubicBezTo>
                    <a:pt x="51" y="156"/>
                    <a:pt x="51" y="156"/>
                    <a:pt x="51" y="156"/>
                  </a:cubicBezTo>
                  <a:cubicBezTo>
                    <a:pt x="52" y="156"/>
                    <a:pt x="52" y="156"/>
                    <a:pt x="52" y="156"/>
                  </a:cubicBezTo>
                  <a:cubicBezTo>
                    <a:pt x="52" y="155"/>
                    <a:pt x="52" y="155"/>
                    <a:pt x="52" y="155"/>
                  </a:cubicBezTo>
                  <a:cubicBezTo>
                    <a:pt x="53" y="155"/>
                    <a:pt x="53" y="155"/>
                    <a:pt x="53" y="155"/>
                  </a:cubicBezTo>
                  <a:cubicBezTo>
                    <a:pt x="53" y="155"/>
                    <a:pt x="53" y="155"/>
                    <a:pt x="53" y="155"/>
                  </a:cubicBezTo>
                  <a:cubicBezTo>
                    <a:pt x="54" y="154"/>
                    <a:pt x="54" y="154"/>
                    <a:pt x="54" y="154"/>
                  </a:cubicBezTo>
                  <a:cubicBezTo>
                    <a:pt x="54" y="154"/>
                    <a:pt x="54" y="154"/>
                    <a:pt x="54" y="154"/>
                  </a:cubicBezTo>
                  <a:cubicBezTo>
                    <a:pt x="55" y="154"/>
                    <a:pt x="55" y="154"/>
                    <a:pt x="55" y="154"/>
                  </a:cubicBezTo>
                  <a:cubicBezTo>
                    <a:pt x="56" y="153"/>
                    <a:pt x="56" y="153"/>
                    <a:pt x="56" y="153"/>
                  </a:cubicBezTo>
                  <a:cubicBezTo>
                    <a:pt x="57" y="153"/>
                    <a:pt x="57" y="153"/>
                    <a:pt x="57" y="153"/>
                  </a:cubicBezTo>
                  <a:cubicBezTo>
                    <a:pt x="58" y="153"/>
                    <a:pt x="58" y="153"/>
                    <a:pt x="58" y="153"/>
                  </a:cubicBezTo>
                  <a:cubicBezTo>
                    <a:pt x="59" y="153"/>
                    <a:pt x="59" y="153"/>
                    <a:pt x="59" y="153"/>
                  </a:cubicBezTo>
                  <a:cubicBezTo>
                    <a:pt x="60" y="153"/>
                    <a:pt x="60" y="153"/>
                    <a:pt x="60" y="153"/>
                  </a:cubicBezTo>
                  <a:cubicBezTo>
                    <a:pt x="61" y="152"/>
                    <a:pt x="61" y="152"/>
                    <a:pt x="61" y="152"/>
                  </a:cubicBezTo>
                  <a:cubicBezTo>
                    <a:pt x="61" y="152"/>
                    <a:pt x="61" y="152"/>
                    <a:pt x="61" y="152"/>
                  </a:cubicBezTo>
                  <a:cubicBezTo>
                    <a:pt x="61" y="152"/>
                    <a:pt x="61" y="152"/>
                    <a:pt x="61" y="152"/>
                  </a:cubicBezTo>
                  <a:cubicBezTo>
                    <a:pt x="60" y="152"/>
                    <a:pt x="60" y="152"/>
                    <a:pt x="60" y="152"/>
                  </a:cubicBezTo>
                  <a:cubicBezTo>
                    <a:pt x="60" y="152"/>
                    <a:pt x="60" y="152"/>
                    <a:pt x="60" y="152"/>
                  </a:cubicBezTo>
                  <a:cubicBezTo>
                    <a:pt x="61" y="152"/>
                    <a:pt x="61" y="152"/>
                    <a:pt x="61" y="152"/>
                  </a:cubicBezTo>
                  <a:cubicBezTo>
                    <a:pt x="60" y="152"/>
                    <a:pt x="60" y="152"/>
                    <a:pt x="60" y="152"/>
                  </a:cubicBezTo>
                  <a:cubicBezTo>
                    <a:pt x="59" y="150"/>
                    <a:pt x="59" y="150"/>
                    <a:pt x="59" y="150"/>
                  </a:cubicBezTo>
                  <a:cubicBezTo>
                    <a:pt x="58" y="149"/>
                    <a:pt x="58" y="149"/>
                    <a:pt x="58" y="149"/>
                  </a:cubicBezTo>
                  <a:cubicBezTo>
                    <a:pt x="57" y="148"/>
                    <a:pt x="57" y="148"/>
                    <a:pt x="57" y="148"/>
                  </a:cubicBezTo>
                  <a:cubicBezTo>
                    <a:pt x="56" y="147"/>
                    <a:pt x="56" y="147"/>
                    <a:pt x="56" y="147"/>
                  </a:cubicBezTo>
                  <a:cubicBezTo>
                    <a:pt x="54" y="146"/>
                    <a:pt x="54" y="146"/>
                    <a:pt x="54" y="146"/>
                  </a:cubicBezTo>
                  <a:cubicBezTo>
                    <a:pt x="53" y="144"/>
                    <a:pt x="53" y="144"/>
                    <a:pt x="53" y="144"/>
                  </a:cubicBezTo>
                  <a:cubicBezTo>
                    <a:pt x="52" y="143"/>
                    <a:pt x="52" y="143"/>
                    <a:pt x="52" y="143"/>
                  </a:cubicBezTo>
                  <a:cubicBezTo>
                    <a:pt x="52" y="142"/>
                    <a:pt x="52" y="142"/>
                    <a:pt x="52" y="142"/>
                  </a:cubicBezTo>
                  <a:cubicBezTo>
                    <a:pt x="51" y="141"/>
                    <a:pt x="51" y="141"/>
                    <a:pt x="51" y="141"/>
                  </a:cubicBezTo>
                  <a:cubicBezTo>
                    <a:pt x="50" y="140"/>
                    <a:pt x="50" y="140"/>
                    <a:pt x="50" y="140"/>
                  </a:cubicBezTo>
                  <a:cubicBezTo>
                    <a:pt x="50" y="138"/>
                    <a:pt x="50" y="138"/>
                    <a:pt x="50" y="138"/>
                  </a:cubicBezTo>
                  <a:cubicBezTo>
                    <a:pt x="49" y="137"/>
                    <a:pt x="49" y="137"/>
                    <a:pt x="49" y="137"/>
                  </a:cubicBezTo>
                  <a:cubicBezTo>
                    <a:pt x="49" y="136"/>
                    <a:pt x="49" y="136"/>
                    <a:pt x="49" y="136"/>
                  </a:cubicBezTo>
                  <a:cubicBezTo>
                    <a:pt x="48" y="134"/>
                    <a:pt x="48" y="134"/>
                    <a:pt x="48" y="134"/>
                  </a:cubicBezTo>
                  <a:cubicBezTo>
                    <a:pt x="48" y="133"/>
                    <a:pt x="48" y="133"/>
                    <a:pt x="48" y="133"/>
                  </a:cubicBezTo>
                  <a:cubicBezTo>
                    <a:pt x="47" y="131"/>
                    <a:pt x="47" y="131"/>
                    <a:pt x="47" y="131"/>
                  </a:cubicBezTo>
                  <a:cubicBezTo>
                    <a:pt x="47" y="130"/>
                    <a:pt x="47" y="130"/>
                    <a:pt x="47" y="130"/>
                  </a:cubicBezTo>
                  <a:cubicBezTo>
                    <a:pt x="47" y="130"/>
                    <a:pt x="47" y="130"/>
                    <a:pt x="47" y="130"/>
                  </a:cubicBezTo>
                  <a:cubicBezTo>
                    <a:pt x="47" y="130"/>
                    <a:pt x="47" y="130"/>
                    <a:pt x="47" y="130"/>
                  </a:cubicBezTo>
                  <a:cubicBezTo>
                    <a:pt x="47" y="130"/>
                    <a:pt x="47" y="130"/>
                    <a:pt x="47" y="130"/>
                  </a:cubicBezTo>
                  <a:cubicBezTo>
                    <a:pt x="46" y="131"/>
                    <a:pt x="46" y="131"/>
                    <a:pt x="46" y="131"/>
                  </a:cubicBezTo>
                  <a:cubicBezTo>
                    <a:pt x="46" y="131"/>
                    <a:pt x="46" y="131"/>
                    <a:pt x="46" y="131"/>
                  </a:cubicBezTo>
                  <a:cubicBezTo>
                    <a:pt x="46" y="131"/>
                    <a:pt x="46" y="131"/>
                    <a:pt x="46" y="131"/>
                  </a:cubicBezTo>
                  <a:cubicBezTo>
                    <a:pt x="46" y="132"/>
                    <a:pt x="46" y="132"/>
                    <a:pt x="46" y="132"/>
                  </a:cubicBezTo>
                  <a:cubicBezTo>
                    <a:pt x="46" y="132"/>
                    <a:pt x="46" y="132"/>
                    <a:pt x="46" y="132"/>
                  </a:cubicBezTo>
                  <a:cubicBezTo>
                    <a:pt x="46" y="133"/>
                    <a:pt x="46" y="133"/>
                    <a:pt x="46" y="133"/>
                  </a:cubicBezTo>
                  <a:cubicBezTo>
                    <a:pt x="45" y="134"/>
                    <a:pt x="45" y="134"/>
                    <a:pt x="45" y="134"/>
                  </a:cubicBezTo>
                  <a:cubicBezTo>
                    <a:pt x="45" y="135"/>
                    <a:pt x="45" y="135"/>
                    <a:pt x="45" y="135"/>
                  </a:cubicBezTo>
                  <a:cubicBezTo>
                    <a:pt x="44" y="135"/>
                    <a:pt x="44" y="135"/>
                    <a:pt x="44" y="135"/>
                  </a:cubicBezTo>
                  <a:cubicBezTo>
                    <a:pt x="43" y="136"/>
                    <a:pt x="43" y="136"/>
                    <a:pt x="43" y="136"/>
                  </a:cubicBezTo>
                  <a:cubicBezTo>
                    <a:pt x="43" y="137"/>
                    <a:pt x="43" y="137"/>
                    <a:pt x="43" y="137"/>
                  </a:cubicBezTo>
                  <a:cubicBezTo>
                    <a:pt x="42" y="138"/>
                    <a:pt x="42" y="138"/>
                    <a:pt x="42" y="138"/>
                  </a:cubicBezTo>
                  <a:cubicBezTo>
                    <a:pt x="41" y="139"/>
                    <a:pt x="41" y="139"/>
                    <a:pt x="41" y="139"/>
                  </a:cubicBezTo>
                  <a:cubicBezTo>
                    <a:pt x="40" y="139"/>
                    <a:pt x="40" y="139"/>
                    <a:pt x="40" y="139"/>
                  </a:cubicBezTo>
                  <a:cubicBezTo>
                    <a:pt x="39" y="140"/>
                    <a:pt x="39" y="140"/>
                    <a:pt x="39" y="140"/>
                  </a:cubicBezTo>
                  <a:cubicBezTo>
                    <a:pt x="38" y="141"/>
                    <a:pt x="38" y="141"/>
                    <a:pt x="38" y="141"/>
                  </a:cubicBezTo>
                  <a:cubicBezTo>
                    <a:pt x="38" y="141"/>
                    <a:pt x="38" y="141"/>
                    <a:pt x="38" y="141"/>
                  </a:cubicBezTo>
                  <a:cubicBezTo>
                    <a:pt x="36" y="141"/>
                    <a:pt x="36" y="141"/>
                    <a:pt x="36" y="141"/>
                  </a:cubicBezTo>
                  <a:cubicBezTo>
                    <a:pt x="35" y="141"/>
                    <a:pt x="35" y="141"/>
                    <a:pt x="35" y="141"/>
                  </a:cubicBezTo>
                  <a:cubicBezTo>
                    <a:pt x="35" y="141"/>
                    <a:pt x="35" y="141"/>
                    <a:pt x="35" y="141"/>
                  </a:cubicBezTo>
                  <a:cubicBezTo>
                    <a:pt x="35" y="141"/>
                    <a:pt x="35" y="141"/>
                    <a:pt x="35" y="141"/>
                  </a:cubicBezTo>
                  <a:cubicBezTo>
                    <a:pt x="35" y="141"/>
                    <a:pt x="35" y="141"/>
                    <a:pt x="35" y="141"/>
                  </a:cubicBezTo>
                  <a:cubicBezTo>
                    <a:pt x="35" y="141"/>
                    <a:pt x="35" y="141"/>
                    <a:pt x="35" y="141"/>
                  </a:cubicBezTo>
                  <a:cubicBezTo>
                    <a:pt x="34" y="141"/>
                    <a:pt x="34" y="141"/>
                    <a:pt x="34" y="141"/>
                  </a:cubicBezTo>
                  <a:cubicBezTo>
                    <a:pt x="34" y="140"/>
                    <a:pt x="34" y="140"/>
                    <a:pt x="34" y="140"/>
                  </a:cubicBezTo>
                  <a:cubicBezTo>
                    <a:pt x="34" y="139"/>
                    <a:pt x="34" y="139"/>
                    <a:pt x="34" y="139"/>
                  </a:cubicBezTo>
                  <a:cubicBezTo>
                    <a:pt x="33" y="138"/>
                    <a:pt x="33" y="138"/>
                    <a:pt x="33" y="138"/>
                  </a:cubicBezTo>
                  <a:cubicBezTo>
                    <a:pt x="33" y="137"/>
                    <a:pt x="33" y="137"/>
                    <a:pt x="33" y="137"/>
                  </a:cubicBezTo>
                  <a:cubicBezTo>
                    <a:pt x="33" y="137"/>
                    <a:pt x="33" y="137"/>
                    <a:pt x="33" y="137"/>
                  </a:cubicBezTo>
                  <a:cubicBezTo>
                    <a:pt x="33" y="135"/>
                    <a:pt x="33" y="135"/>
                    <a:pt x="33" y="135"/>
                  </a:cubicBezTo>
                  <a:cubicBezTo>
                    <a:pt x="33" y="134"/>
                    <a:pt x="33" y="134"/>
                    <a:pt x="33" y="134"/>
                  </a:cubicBezTo>
                  <a:cubicBezTo>
                    <a:pt x="33" y="133"/>
                    <a:pt x="33" y="133"/>
                    <a:pt x="33" y="133"/>
                  </a:cubicBezTo>
                  <a:cubicBezTo>
                    <a:pt x="33" y="130"/>
                    <a:pt x="33" y="130"/>
                    <a:pt x="33" y="130"/>
                  </a:cubicBezTo>
                  <a:cubicBezTo>
                    <a:pt x="33" y="128"/>
                    <a:pt x="33" y="128"/>
                    <a:pt x="33" y="128"/>
                  </a:cubicBezTo>
                  <a:cubicBezTo>
                    <a:pt x="33" y="126"/>
                    <a:pt x="33" y="126"/>
                    <a:pt x="33" y="126"/>
                  </a:cubicBezTo>
                  <a:cubicBezTo>
                    <a:pt x="33" y="125"/>
                    <a:pt x="33" y="125"/>
                    <a:pt x="33" y="125"/>
                  </a:cubicBezTo>
                  <a:cubicBezTo>
                    <a:pt x="33" y="123"/>
                    <a:pt x="33" y="123"/>
                    <a:pt x="33" y="123"/>
                  </a:cubicBezTo>
                  <a:cubicBezTo>
                    <a:pt x="34" y="122"/>
                    <a:pt x="34" y="122"/>
                    <a:pt x="34" y="122"/>
                  </a:cubicBezTo>
                  <a:cubicBezTo>
                    <a:pt x="34" y="120"/>
                    <a:pt x="34" y="120"/>
                    <a:pt x="34" y="120"/>
                  </a:cubicBezTo>
                  <a:cubicBezTo>
                    <a:pt x="35" y="119"/>
                    <a:pt x="35" y="119"/>
                    <a:pt x="35" y="119"/>
                  </a:cubicBezTo>
                  <a:cubicBezTo>
                    <a:pt x="35" y="117"/>
                    <a:pt x="35" y="117"/>
                    <a:pt x="35" y="117"/>
                  </a:cubicBezTo>
                  <a:cubicBezTo>
                    <a:pt x="36" y="116"/>
                    <a:pt x="36" y="116"/>
                    <a:pt x="36" y="116"/>
                  </a:cubicBezTo>
                  <a:cubicBezTo>
                    <a:pt x="37" y="114"/>
                    <a:pt x="37" y="114"/>
                    <a:pt x="37" y="114"/>
                  </a:cubicBezTo>
                  <a:cubicBezTo>
                    <a:pt x="38" y="112"/>
                    <a:pt x="38" y="112"/>
                    <a:pt x="38" y="112"/>
                  </a:cubicBezTo>
                  <a:cubicBezTo>
                    <a:pt x="38" y="111"/>
                    <a:pt x="38" y="111"/>
                    <a:pt x="38" y="111"/>
                  </a:cubicBezTo>
                  <a:cubicBezTo>
                    <a:pt x="40" y="109"/>
                    <a:pt x="40" y="109"/>
                    <a:pt x="40" y="109"/>
                  </a:cubicBezTo>
                  <a:cubicBezTo>
                    <a:pt x="41" y="108"/>
                    <a:pt x="41" y="108"/>
                    <a:pt x="41" y="108"/>
                  </a:cubicBezTo>
                  <a:cubicBezTo>
                    <a:pt x="42" y="106"/>
                    <a:pt x="42" y="106"/>
                    <a:pt x="42" y="106"/>
                  </a:cubicBezTo>
                  <a:cubicBezTo>
                    <a:pt x="43" y="105"/>
                    <a:pt x="43" y="105"/>
                    <a:pt x="43" y="105"/>
                  </a:cubicBezTo>
                  <a:cubicBezTo>
                    <a:pt x="44" y="103"/>
                    <a:pt x="44" y="103"/>
                    <a:pt x="44" y="103"/>
                  </a:cubicBezTo>
                  <a:cubicBezTo>
                    <a:pt x="45" y="102"/>
                    <a:pt x="45" y="102"/>
                    <a:pt x="45" y="102"/>
                  </a:cubicBezTo>
                  <a:cubicBezTo>
                    <a:pt x="46" y="101"/>
                    <a:pt x="46" y="101"/>
                    <a:pt x="46" y="101"/>
                  </a:cubicBezTo>
                  <a:cubicBezTo>
                    <a:pt x="47" y="101"/>
                    <a:pt x="47" y="101"/>
                    <a:pt x="47" y="101"/>
                  </a:cubicBezTo>
                  <a:cubicBezTo>
                    <a:pt x="48" y="100"/>
                    <a:pt x="48" y="100"/>
                    <a:pt x="48" y="100"/>
                  </a:cubicBezTo>
                  <a:cubicBezTo>
                    <a:pt x="49" y="99"/>
                    <a:pt x="49" y="99"/>
                    <a:pt x="49" y="99"/>
                  </a:cubicBezTo>
                  <a:cubicBezTo>
                    <a:pt x="51" y="97"/>
                    <a:pt x="51" y="97"/>
                    <a:pt x="51" y="97"/>
                  </a:cubicBezTo>
                  <a:cubicBezTo>
                    <a:pt x="52" y="96"/>
                    <a:pt x="52" y="96"/>
                    <a:pt x="52" y="96"/>
                  </a:cubicBezTo>
                  <a:cubicBezTo>
                    <a:pt x="52" y="96"/>
                    <a:pt x="52" y="96"/>
                    <a:pt x="52" y="96"/>
                  </a:cubicBezTo>
                  <a:cubicBezTo>
                    <a:pt x="52" y="95"/>
                    <a:pt x="52" y="95"/>
                    <a:pt x="52" y="95"/>
                  </a:cubicBezTo>
                  <a:cubicBezTo>
                    <a:pt x="51" y="94"/>
                    <a:pt x="51" y="94"/>
                    <a:pt x="51" y="94"/>
                  </a:cubicBezTo>
                  <a:cubicBezTo>
                    <a:pt x="49" y="93"/>
                    <a:pt x="49" y="93"/>
                    <a:pt x="49" y="93"/>
                  </a:cubicBezTo>
                  <a:cubicBezTo>
                    <a:pt x="49" y="93"/>
                    <a:pt x="49" y="93"/>
                    <a:pt x="49" y="93"/>
                  </a:cubicBezTo>
                  <a:cubicBezTo>
                    <a:pt x="49" y="92"/>
                    <a:pt x="49" y="92"/>
                    <a:pt x="49" y="92"/>
                  </a:cubicBezTo>
                  <a:cubicBezTo>
                    <a:pt x="49" y="91"/>
                    <a:pt x="49" y="91"/>
                    <a:pt x="49" y="91"/>
                  </a:cubicBezTo>
                  <a:cubicBezTo>
                    <a:pt x="51" y="90"/>
                    <a:pt x="51" y="90"/>
                    <a:pt x="51" y="90"/>
                  </a:cubicBezTo>
                  <a:cubicBezTo>
                    <a:pt x="52" y="89"/>
                    <a:pt x="52" y="89"/>
                    <a:pt x="52" y="89"/>
                  </a:cubicBezTo>
                  <a:cubicBezTo>
                    <a:pt x="52" y="88"/>
                    <a:pt x="52" y="88"/>
                    <a:pt x="52" y="88"/>
                  </a:cubicBezTo>
                  <a:cubicBezTo>
                    <a:pt x="53" y="87"/>
                    <a:pt x="53" y="87"/>
                    <a:pt x="53" y="87"/>
                  </a:cubicBezTo>
                  <a:cubicBezTo>
                    <a:pt x="54" y="86"/>
                    <a:pt x="54" y="86"/>
                    <a:pt x="54" y="86"/>
                  </a:cubicBezTo>
                  <a:cubicBezTo>
                    <a:pt x="55" y="84"/>
                    <a:pt x="55" y="84"/>
                    <a:pt x="55" y="84"/>
                  </a:cubicBezTo>
                  <a:cubicBezTo>
                    <a:pt x="55" y="83"/>
                    <a:pt x="55" y="83"/>
                    <a:pt x="55" y="83"/>
                  </a:cubicBezTo>
                  <a:cubicBezTo>
                    <a:pt x="55" y="83"/>
                    <a:pt x="55" y="83"/>
                    <a:pt x="55" y="83"/>
                  </a:cubicBezTo>
                  <a:cubicBezTo>
                    <a:pt x="55" y="82"/>
                    <a:pt x="55" y="82"/>
                    <a:pt x="55" y="82"/>
                  </a:cubicBezTo>
                  <a:cubicBezTo>
                    <a:pt x="55" y="80"/>
                    <a:pt x="55" y="80"/>
                    <a:pt x="55" y="80"/>
                  </a:cubicBezTo>
                  <a:cubicBezTo>
                    <a:pt x="56" y="79"/>
                    <a:pt x="56" y="79"/>
                    <a:pt x="56" y="79"/>
                  </a:cubicBezTo>
                  <a:cubicBezTo>
                    <a:pt x="56" y="78"/>
                    <a:pt x="56" y="78"/>
                    <a:pt x="56" y="78"/>
                  </a:cubicBezTo>
                  <a:cubicBezTo>
                    <a:pt x="56" y="78"/>
                    <a:pt x="56" y="78"/>
                    <a:pt x="56" y="78"/>
                  </a:cubicBezTo>
                  <a:cubicBezTo>
                    <a:pt x="55" y="77"/>
                    <a:pt x="55" y="77"/>
                    <a:pt x="55" y="77"/>
                  </a:cubicBezTo>
                  <a:cubicBezTo>
                    <a:pt x="55" y="77"/>
                    <a:pt x="55" y="77"/>
                    <a:pt x="55" y="77"/>
                  </a:cubicBezTo>
                  <a:cubicBezTo>
                    <a:pt x="55" y="76"/>
                    <a:pt x="55" y="76"/>
                    <a:pt x="55" y="76"/>
                  </a:cubicBezTo>
                  <a:cubicBezTo>
                    <a:pt x="55" y="75"/>
                    <a:pt x="55" y="75"/>
                    <a:pt x="55" y="75"/>
                  </a:cubicBezTo>
                  <a:cubicBezTo>
                    <a:pt x="55" y="74"/>
                    <a:pt x="55" y="74"/>
                    <a:pt x="55" y="74"/>
                  </a:cubicBezTo>
                  <a:cubicBezTo>
                    <a:pt x="56" y="72"/>
                    <a:pt x="56" y="72"/>
                    <a:pt x="56" y="72"/>
                  </a:cubicBezTo>
                  <a:cubicBezTo>
                    <a:pt x="57" y="70"/>
                    <a:pt x="57" y="70"/>
                    <a:pt x="57" y="70"/>
                  </a:cubicBezTo>
                  <a:cubicBezTo>
                    <a:pt x="58" y="68"/>
                    <a:pt x="58" y="68"/>
                    <a:pt x="58" y="68"/>
                  </a:cubicBezTo>
                  <a:cubicBezTo>
                    <a:pt x="58" y="66"/>
                    <a:pt x="58" y="66"/>
                    <a:pt x="58" y="66"/>
                  </a:cubicBezTo>
                  <a:cubicBezTo>
                    <a:pt x="59" y="65"/>
                    <a:pt x="59" y="65"/>
                    <a:pt x="59" y="65"/>
                  </a:cubicBezTo>
                  <a:cubicBezTo>
                    <a:pt x="59" y="63"/>
                    <a:pt x="59" y="63"/>
                    <a:pt x="59" y="63"/>
                  </a:cubicBezTo>
                  <a:cubicBezTo>
                    <a:pt x="60" y="62"/>
                    <a:pt x="60" y="62"/>
                    <a:pt x="60" y="62"/>
                  </a:cubicBezTo>
                  <a:cubicBezTo>
                    <a:pt x="61" y="61"/>
                    <a:pt x="61" y="61"/>
                    <a:pt x="61" y="61"/>
                  </a:cubicBezTo>
                  <a:cubicBezTo>
                    <a:pt x="61" y="59"/>
                    <a:pt x="61" y="59"/>
                    <a:pt x="61" y="59"/>
                  </a:cubicBezTo>
                  <a:cubicBezTo>
                    <a:pt x="62" y="58"/>
                    <a:pt x="62" y="58"/>
                    <a:pt x="62" y="58"/>
                  </a:cubicBezTo>
                  <a:cubicBezTo>
                    <a:pt x="63" y="56"/>
                    <a:pt x="63" y="56"/>
                    <a:pt x="63" y="56"/>
                  </a:cubicBezTo>
                  <a:cubicBezTo>
                    <a:pt x="64" y="55"/>
                    <a:pt x="64" y="55"/>
                    <a:pt x="64" y="55"/>
                  </a:cubicBezTo>
                  <a:cubicBezTo>
                    <a:pt x="64" y="54"/>
                    <a:pt x="64" y="54"/>
                    <a:pt x="64" y="54"/>
                  </a:cubicBezTo>
                  <a:cubicBezTo>
                    <a:pt x="65" y="53"/>
                    <a:pt x="65" y="53"/>
                    <a:pt x="65" y="53"/>
                  </a:cubicBezTo>
                  <a:cubicBezTo>
                    <a:pt x="66" y="52"/>
                    <a:pt x="66" y="52"/>
                    <a:pt x="66" y="52"/>
                  </a:cubicBezTo>
                  <a:cubicBezTo>
                    <a:pt x="67" y="50"/>
                    <a:pt x="67" y="50"/>
                    <a:pt x="67" y="50"/>
                  </a:cubicBezTo>
                  <a:cubicBezTo>
                    <a:pt x="68" y="49"/>
                    <a:pt x="68" y="49"/>
                    <a:pt x="68" y="49"/>
                  </a:cubicBezTo>
                  <a:cubicBezTo>
                    <a:pt x="69" y="47"/>
                    <a:pt x="69" y="47"/>
                    <a:pt x="69" y="47"/>
                  </a:cubicBezTo>
                  <a:cubicBezTo>
                    <a:pt x="71" y="46"/>
                    <a:pt x="71" y="46"/>
                    <a:pt x="71" y="46"/>
                  </a:cubicBezTo>
                  <a:cubicBezTo>
                    <a:pt x="72" y="44"/>
                    <a:pt x="72" y="44"/>
                    <a:pt x="72" y="44"/>
                  </a:cubicBezTo>
                  <a:cubicBezTo>
                    <a:pt x="74" y="42"/>
                    <a:pt x="74" y="42"/>
                    <a:pt x="74" y="42"/>
                  </a:cubicBezTo>
                  <a:cubicBezTo>
                    <a:pt x="75" y="41"/>
                    <a:pt x="75" y="41"/>
                    <a:pt x="75" y="41"/>
                  </a:cubicBezTo>
                  <a:cubicBezTo>
                    <a:pt x="77" y="40"/>
                    <a:pt x="77" y="40"/>
                    <a:pt x="77" y="40"/>
                  </a:cubicBezTo>
                  <a:cubicBezTo>
                    <a:pt x="78" y="39"/>
                    <a:pt x="78" y="39"/>
                    <a:pt x="78" y="39"/>
                  </a:cubicBezTo>
                  <a:cubicBezTo>
                    <a:pt x="80" y="38"/>
                    <a:pt x="80" y="38"/>
                    <a:pt x="80" y="38"/>
                  </a:cubicBezTo>
                  <a:cubicBezTo>
                    <a:pt x="81" y="37"/>
                    <a:pt x="81" y="37"/>
                    <a:pt x="81" y="37"/>
                  </a:cubicBezTo>
                  <a:cubicBezTo>
                    <a:pt x="83" y="37"/>
                    <a:pt x="83" y="37"/>
                    <a:pt x="83" y="37"/>
                  </a:cubicBezTo>
                  <a:cubicBezTo>
                    <a:pt x="85" y="36"/>
                    <a:pt x="85" y="36"/>
                    <a:pt x="85" y="36"/>
                  </a:cubicBezTo>
                  <a:cubicBezTo>
                    <a:pt x="87" y="35"/>
                    <a:pt x="87" y="35"/>
                    <a:pt x="87" y="35"/>
                  </a:cubicBezTo>
                  <a:cubicBezTo>
                    <a:pt x="89" y="35"/>
                    <a:pt x="89" y="35"/>
                    <a:pt x="89" y="35"/>
                  </a:cubicBezTo>
                  <a:cubicBezTo>
                    <a:pt x="90" y="34"/>
                    <a:pt x="90" y="34"/>
                    <a:pt x="90" y="34"/>
                  </a:cubicBezTo>
                  <a:cubicBezTo>
                    <a:pt x="92" y="34"/>
                    <a:pt x="92" y="34"/>
                    <a:pt x="92" y="34"/>
                  </a:cubicBezTo>
                  <a:cubicBezTo>
                    <a:pt x="94" y="33"/>
                    <a:pt x="94" y="33"/>
                    <a:pt x="94" y="33"/>
                  </a:cubicBezTo>
                  <a:cubicBezTo>
                    <a:pt x="97" y="33"/>
                    <a:pt x="97" y="33"/>
                    <a:pt x="97" y="33"/>
                  </a:cubicBezTo>
                  <a:cubicBezTo>
                    <a:pt x="99" y="33"/>
                    <a:pt x="99" y="33"/>
                    <a:pt x="99" y="33"/>
                  </a:cubicBezTo>
                  <a:cubicBezTo>
                    <a:pt x="101" y="32"/>
                    <a:pt x="101" y="32"/>
                    <a:pt x="101" y="32"/>
                  </a:cubicBezTo>
                  <a:cubicBezTo>
                    <a:pt x="103" y="32"/>
                    <a:pt x="103" y="32"/>
                    <a:pt x="103" y="32"/>
                  </a:cubicBezTo>
                  <a:cubicBezTo>
                    <a:pt x="105" y="32"/>
                    <a:pt x="105" y="32"/>
                    <a:pt x="105" y="32"/>
                  </a:cubicBezTo>
                  <a:cubicBezTo>
                    <a:pt x="107" y="32"/>
                    <a:pt x="107" y="32"/>
                    <a:pt x="107" y="32"/>
                  </a:cubicBezTo>
                  <a:cubicBezTo>
                    <a:pt x="109" y="32"/>
                    <a:pt x="109" y="32"/>
                    <a:pt x="109" y="32"/>
                  </a:cubicBezTo>
                  <a:cubicBezTo>
                    <a:pt x="111" y="33"/>
                    <a:pt x="111" y="33"/>
                    <a:pt x="111" y="33"/>
                  </a:cubicBezTo>
                  <a:cubicBezTo>
                    <a:pt x="113" y="33"/>
                    <a:pt x="113" y="33"/>
                    <a:pt x="113" y="33"/>
                  </a:cubicBezTo>
                  <a:cubicBezTo>
                    <a:pt x="116" y="33"/>
                    <a:pt x="116" y="33"/>
                    <a:pt x="116" y="33"/>
                  </a:cubicBezTo>
                  <a:cubicBezTo>
                    <a:pt x="118" y="33"/>
                    <a:pt x="118" y="33"/>
                    <a:pt x="118" y="33"/>
                  </a:cubicBezTo>
                  <a:cubicBezTo>
                    <a:pt x="120" y="34"/>
                    <a:pt x="120" y="34"/>
                    <a:pt x="120" y="34"/>
                  </a:cubicBezTo>
                  <a:cubicBezTo>
                    <a:pt x="122" y="34"/>
                    <a:pt x="122" y="34"/>
                    <a:pt x="122" y="34"/>
                  </a:cubicBezTo>
                  <a:cubicBezTo>
                    <a:pt x="124" y="35"/>
                    <a:pt x="124" y="35"/>
                    <a:pt x="124" y="35"/>
                  </a:cubicBezTo>
                  <a:cubicBezTo>
                    <a:pt x="126" y="36"/>
                    <a:pt x="126" y="36"/>
                    <a:pt x="126" y="36"/>
                  </a:cubicBezTo>
                  <a:cubicBezTo>
                    <a:pt x="128" y="37"/>
                    <a:pt x="128" y="37"/>
                    <a:pt x="128" y="37"/>
                  </a:cubicBezTo>
                  <a:cubicBezTo>
                    <a:pt x="130" y="37"/>
                    <a:pt x="130" y="37"/>
                    <a:pt x="130" y="37"/>
                  </a:cubicBezTo>
                  <a:cubicBezTo>
                    <a:pt x="132" y="38"/>
                    <a:pt x="132" y="38"/>
                    <a:pt x="132" y="38"/>
                  </a:cubicBezTo>
                  <a:cubicBezTo>
                    <a:pt x="134" y="39"/>
                    <a:pt x="134" y="39"/>
                    <a:pt x="134" y="39"/>
                  </a:cubicBezTo>
                  <a:cubicBezTo>
                    <a:pt x="136" y="41"/>
                    <a:pt x="136" y="41"/>
                    <a:pt x="136" y="41"/>
                  </a:cubicBezTo>
                  <a:cubicBezTo>
                    <a:pt x="137" y="42"/>
                    <a:pt x="137" y="42"/>
                    <a:pt x="137" y="42"/>
                  </a:cubicBezTo>
                  <a:cubicBezTo>
                    <a:pt x="138" y="42"/>
                    <a:pt x="138" y="42"/>
                    <a:pt x="138" y="42"/>
                  </a:cubicBezTo>
                  <a:cubicBezTo>
                    <a:pt x="139" y="43"/>
                    <a:pt x="139" y="43"/>
                    <a:pt x="139" y="43"/>
                  </a:cubicBezTo>
                  <a:cubicBezTo>
                    <a:pt x="140" y="44"/>
                    <a:pt x="140" y="44"/>
                    <a:pt x="140" y="44"/>
                  </a:cubicBezTo>
                  <a:cubicBezTo>
                    <a:pt x="141" y="45"/>
                    <a:pt x="141" y="45"/>
                    <a:pt x="141" y="45"/>
                  </a:cubicBezTo>
                  <a:cubicBezTo>
                    <a:pt x="142" y="46"/>
                    <a:pt x="142" y="46"/>
                    <a:pt x="142" y="46"/>
                  </a:cubicBezTo>
                  <a:cubicBezTo>
                    <a:pt x="144" y="48"/>
                    <a:pt x="144" y="48"/>
                    <a:pt x="144" y="48"/>
                  </a:cubicBezTo>
                  <a:cubicBezTo>
                    <a:pt x="145" y="49"/>
                    <a:pt x="145" y="49"/>
                    <a:pt x="145" y="49"/>
                  </a:cubicBezTo>
                  <a:cubicBezTo>
                    <a:pt x="146" y="50"/>
                    <a:pt x="146" y="50"/>
                    <a:pt x="146" y="50"/>
                  </a:cubicBezTo>
                  <a:cubicBezTo>
                    <a:pt x="147" y="52"/>
                    <a:pt x="147" y="52"/>
                    <a:pt x="147" y="52"/>
                  </a:cubicBezTo>
                  <a:cubicBezTo>
                    <a:pt x="147" y="53"/>
                    <a:pt x="147" y="53"/>
                    <a:pt x="147" y="53"/>
                  </a:cubicBezTo>
                  <a:cubicBezTo>
                    <a:pt x="148" y="55"/>
                    <a:pt x="148" y="55"/>
                    <a:pt x="148" y="55"/>
                  </a:cubicBezTo>
                  <a:cubicBezTo>
                    <a:pt x="149" y="56"/>
                    <a:pt x="149" y="56"/>
                    <a:pt x="149" y="56"/>
                  </a:cubicBezTo>
                  <a:cubicBezTo>
                    <a:pt x="150" y="59"/>
                    <a:pt x="150" y="59"/>
                    <a:pt x="150" y="59"/>
                  </a:cubicBezTo>
                  <a:cubicBezTo>
                    <a:pt x="151" y="60"/>
                    <a:pt x="151" y="60"/>
                    <a:pt x="151" y="60"/>
                  </a:cubicBezTo>
                  <a:cubicBezTo>
                    <a:pt x="151" y="61"/>
                    <a:pt x="151" y="61"/>
                    <a:pt x="151" y="61"/>
                  </a:cubicBezTo>
                  <a:cubicBezTo>
                    <a:pt x="152" y="63"/>
                    <a:pt x="152" y="63"/>
                    <a:pt x="152" y="63"/>
                  </a:cubicBezTo>
                  <a:cubicBezTo>
                    <a:pt x="152" y="64"/>
                    <a:pt x="152" y="64"/>
                    <a:pt x="152" y="64"/>
                  </a:cubicBezTo>
                  <a:cubicBezTo>
                    <a:pt x="152" y="65"/>
                    <a:pt x="152" y="65"/>
                    <a:pt x="152" y="65"/>
                  </a:cubicBezTo>
                  <a:cubicBezTo>
                    <a:pt x="153" y="67"/>
                    <a:pt x="153" y="67"/>
                    <a:pt x="153" y="67"/>
                  </a:cubicBezTo>
                  <a:cubicBezTo>
                    <a:pt x="153" y="69"/>
                    <a:pt x="153" y="69"/>
                    <a:pt x="153" y="69"/>
                  </a:cubicBezTo>
                  <a:cubicBezTo>
                    <a:pt x="154" y="71"/>
                    <a:pt x="154" y="71"/>
                    <a:pt x="154" y="71"/>
                  </a:cubicBezTo>
                  <a:cubicBezTo>
                    <a:pt x="154" y="73"/>
                    <a:pt x="154" y="73"/>
                    <a:pt x="154" y="73"/>
                  </a:cubicBezTo>
                  <a:cubicBezTo>
                    <a:pt x="154" y="75"/>
                    <a:pt x="154" y="75"/>
                    <a:pt x="154" y="75"/>
                  </a:cubicBezTo>
                  <a:cubicBezTo>
                    <a:pt x="155" y="77"/>
                    <a:pt x="155" y="77"/>
                    <a:pt x="155" y="77"/>
                  </a:cubicBezTo>
                  <a:cubicBezTo>
                    <a:pt x="155" y="78"/>
                    <a:pt x="155" y="78"/>
                    <a:pt x="155" y="78"/>
                  </a:cubicBezTo>
                  <a:cubicBezTo>
                    <a:pt x="155" y="78"/>
                    <a:pt x="155" y="78"/>
                    <a:pt x="155" y="78"/>
                  </a:cubicBezTo>
                  <a:cubicBezTo>
                    <a:pt x="156" y="80"/>
                    <a:pt x="156" y="80"/>
                    <a:pt x="156" y="80"/>
                  </a:cubicBezTo>
                  <a:cubicBezTo>
                    <a:pt x="156" y="81"/>
                    <a:pt x="156" y="81"/>
                    <a:pt x="156" y="81"/>
                  </a:cubicBezTo>
                  <a:cubicBezTo>
                    <a:pt x="157" y="81"/>
                    <a:pt x="157" y="81"/>
                    <a:pt x="157" y="81"/>
                  </a:cubicBezTo>
                  <a:cubicBezTo>
                    <a:pt x="157" y="82"/>
                    <a:pt x="157" y="82"/>
                    <a:pt x="157" y="82"/>
                  </a:cubicBezTo>
                  <a:cubicBezTo>
                    <a:pt x="158" y="84"/>
                    <a:pt x="158" y="84"/>
                    <a:pt x="158" y="84"/>
                  </a:cubicBezTo>
                  <a:cubicBezTo>
                    <a:pt x="158" y="85"/>
                    <a:pt x="158" y="85"/>
                    <a:pt x="158" y="85"/>
                  </a:cubicBezTo>
                  <a:cubicBezTo>
                    <a:pt x="159" y="86"/>
                    <a:pt x="159" y="86"/>
                    <a:pt x="159" y="86"/>
                  </a:cubicBezTo>
                  <a:cubicBezTo>
                    <a:pt x="159" y="88"/>
                    <a:pt x="159" y="88"/>
                    <a:pt x="159" y="88"/>
                  </a:cubicBezTo>
                  <a:cubicBezTo>
                    <a:pt x="159" y="88"/>
                    <a:pt x="159" y="88"/>
                    <a:pt x="159" y="88"/>
                  </a:cubicBezTo>
                  <a:cubicBezTo>
                    <a:pt x="158" y="89"/>
                    <a:pt x="158" y="89"/>
                    <a:pt x="158" y="89"/>
                  </a:cubicBezTo>
                  <a:cubicBezTo>
                    <a:pt x="158" y="90"/>
                    <a:pt x="158" y="90"/>
                    <a:pt x="158" y="90"/>
                  </a:cubicBezTo>
                  <a:cubicBezTo>
                    <a:pt x="158" y="90"/>
                    <a:pt x="158" y="90"/>
                    <a:pt x="158" y="90"/>
                  </a:cubicBezTo>
                  <a:cubicBezTo>
                    <a:pt x="158" y="91"/>
                    <a:pt x="158" y="91"/>
                    <a:pt x="158" y="91"/>
                  </a:cubicBezTo>
                  <a:cubicBezTo>
                    <a:pt x="158" y="92"/>
                    <a:pt x="158" y="92"/>
                    <a:pt x="158" y="92"/>
                  </a:cubicBezTo>
                  <a:cubicBezTo>
                    <a:pt x="158" y="94"/>
                    <a:pt x="158" y="94"/>
                    <a:pt x="158" y="94"/>
                  </a:cubicBezTo>
                  <a:cubicBezTo>
                    <a:pt x="158" y="95"/>
                    <a:pt x="158" y="95"/>
                    <a:pt x="158" y="95"/>
                  </a:cubicBezTo>
                  <a:cubicBezTo>
                    <a:pt x="158" y="96"/>
                    <a:pt x="158" y="96"/>
                    <a:pt x="158" y="96"/>
                  </a:cubicBezTo>
                  <a:cubicBezTo>
                    <a:pt x="158" y="96"/>
                    <a:pt x="158" y="96"/>
                    <a:pt x="158" y="96"/>
                  </a:cubicBezTo>
                  <a:cubicBezTo>
                    <a:pt x="158" y="96"/>
                    <a:pt x="158" y="96"/>
                    <a:pt x="158" y="96"/>
                  </a:cubicBezTo>
                  <a:cubicBezTo>
                    <a:pt x="158" y="97"/>
                    <a:pt x="158" y="97"/>
                    <a:pt x="158" y="97"/>
                  </a:cubicBezTo>
                  <a:cubicBezTo>
                    <a:pt x="160" y="100"/>
                    <a:pt x="160" y="100"/>
                    <a:pt x="160" y="100"/>
                  </a:cubicBezTo>
                  <a:cubicBezTo>
                    <a:pt x="162" y="102"/>
                    <a:pt x="162" y="102"/>
                    <a:pt x="162" y="102"/>
                  </a:cubicBezTo>
                  <a:cubicBezTo>
                    <a:pt x="162" y="103"/>
                    <a:pt x="162" y="103"/>
                    <a:pt x="162" y="103"/>
                  </a:cubicBezTo>
                  <a:cubicBezTo>
                    <a:pt x="163" y="105"/>
                    <a:pt x="163" y="105"/>
                    <a:pt x="163" y="105"/>
                  </a:cubicBezTo>
                  <a:cubicBezTo>
                    <a:pt x="164" y="106"/>
                    <a:pt x="164" y="106"/>
                    <a:pt x="164" y="106"/>
                  </a:cubicBezTo>
                  <a:cubicBezTo>
                    <a:pt x="165" y="108"/>
                    <a:pt x="165" y="108"/>
                    <a:pt x="165" y="108"/>
                  </a:cubicBezTo>
                  <a:cubicBezTo>
                    <a:pt x="166" y="110"/>
                    <a:pt x="166" y="110"/>
                    <a:pt x="166" y="110"/>
                  </a:cubicBezTo>
                  <a:cubicBezTo>
                    <a:pt x="167" y="112"/>
                    <a:pt x="167" y="112"/>
                    <a:pt x="167" y="112"/>
                  </a:cubicBezTo>
                  <a:cubicBezTo>
                    <a:pt x="168" y="114"/>
                    <a:pt x="168" y="114"/>
                    <a:pt x="168" y="114"/>
                  </a:cubicBezTo>
                  <a:cubicBezTo>
                    <a:pt x="168" y="115"/>
                    <a:pt x="168" y="115"/>
                    <a:pt x="168" y="115"/>
                  </a:cubicBezTo>
                  <a:cubicBezTo>
                    <a:pt x="169" y="117"/>
                    <a:pt x="169" y="117"/>
                    <a:pt x="169" y="117"/>
                  </a:cubicBezTo>
                  <a:cubicBezTo>
                    <a:pt x="169" y="118"/>
                    <a:pt x="169" y="118"/>
                    <a:pt x="169" y="118"/>
                  </a:cubicBezTo>
                  <a:cubicBezTo>
                    <a:pt x="170" y="119"/>
                    <a:pt x="170" y="119"/>
                    <a:pt x="170" y="119"/>
                  </a:cubicBezTo>
                  <a:cubicBezTo>
                    <a:pt x="170" y="121"/>
                    <a:pt x="170" y="121"/>
                    <a:pt x="170" y="121"/>
                  </a:cubicBezTo>
                  <a:cubicBezTo>
                    <a:pt x="171" y="123"/>
                    <a:pt x="171" y="123"/>
                    <a:pt x="171" y="123"/>
                  </a:cubicBezTo>
                  <a:cubicBezTo>
                    <a:pt x="170" y="126"/>
                    <a:pt x="170" y="126"/>
                    <a:pt x="170" y="126"/>
                  </a:cubicBezTo>
                  <a:cubicBezTo>
                    <a:pt x="169" y="128"/>
                    <a:pt x="169" y="128"/>
                    <a:pt x="169" y="128"/>
                  </a:cubicBezTo>
                  <a:lnTo>
                    <a:pt x="169" y="129"/>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nvGrpSpPr>
            <p:cNvPr id="85" name="组合 84"/>
            <p:cNvGrpSpPr/>
            <p:nvPr/>
          </p:nvGrpSpPr>
          <p:grpSpPr>
            <a:xfrm>
              <a:off x="2212311" y="4145096"/>
              <a:ext cx="223301" cy="222983"/>
              <a:chOff x="8782050" y="1495425"/>
              <a:chExt cx="1116013" cy="1114425"/>
            </a:xfrm>
            <a:solidFill>
              <a:schemeClr val="accent3"/>
            </a:solidFill>
          </p:grpSpPr>
          <p:sp>
            <p:nvSpPr>
              <p:cNvPr id="92" name="Oval 11"/>
              <p:cNvSpPr>
                <a:spLocks noChangeArrowheads="1"/>
              </p:cNvSpPr>
              <p:nvPr/>
            </p:nvSpPr>
            <p:spPr bwMode="auto">
              <a:xfrm>
                <a:off x="9047163" y="1809750"/>
                <a:ext cx="90488"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93" name="Freeform 12"/>
              <p:cNvSpPr>
                <a:spLocks/>
              </p:cNvSpPr>
              <p:nvPr/>
            </p:nvSpPr>
            <p:spPr bwMode="auto">
              <a:xfrm>
                <a:off x="9402763" y="2052638"/>
                <a:ext cx="74613" cy="65088"/>
              </a:xfrm>
              <a:custGeom>
                <a:avLst/>
                <a:gdLst>
                  <a:gd name="T0" fmla="*/ 6 w 14"/>
                  <a:gd name="T1" fmla="*/ 0 h 12"/>
                  <a:gd name="T2" fmla="*/ 0 w 14"/>
                  <a:gd name="T3" fmla="*/ 6 h 12"/>
                  <a:gd name="T4" fmla="*/ 6 w 14"/>
                  <a:gd name="T5" fmla="*/ 12 h 12"/>
                  <a:gd name="T6" fmla="*/ 14 w 14"/>
                  <a:gd name="T7" fmla="*/ 6 h 12"/>
                  <a:gd name="T8" fmla="*/ 6 w 14"/>
                  <a:gd name="T9" fmla="*/ 0 h 12"/>
                </a:gdLst>
                <a:ahLst/>
                <a:cxnLst>
                  <a:cxn ang="0">
                    <a:pos x="T0" y="T1"/>
                  </a:cxn>
                  <a:cxn ang="0">
                    <a:pos x="T2" y="T3"/>
                  </a:cxn>
                  <a:cxn ang="0">
                    <a:pos x="T4" y="T5"/>
                  </a:cxn>
                  <a:cxn ang="0">
                    <a:pos x="T6" y="T7"/>
                  </a:cxn>
                  <a:cxn ang="0">
                    <a:pos x="T8" y="T9"/>
                  </a:cxn>
                </a:cxnLst>
                <a:rect l="0" t="0" r="r" b="b"/>
                <a:pathLst>
                  <a:path w="14" h="12">
                    <a:moveTo>
                      <a:pt x="6" y="0"/>
                    </a:moveTo>
                    <a:cubicBezTo>
                      <a:pt x="3" y="0"/>
                      <a:pt x="0" y="3"/>
                      <a:pt x="0" y="6"/>
                    </a:cubicBezTo>
                    <a:cubicBezTo>
                      <a:pt x="0" y="9"/>
                      <a:pt x="3" y="12"/>
                      <a:pt x="6" y="12"/>
                    </a:cubicBezTo>
                    <a:cubicBezTo>
                      <a:pt x="11" y="12"/>
                      <a:pt x="14" y="9"/>
                      <a:pt x="14" y="6"/>
                    </a:cubicBezTo>
                    <a:cubicBezTo>
                      <a:pt x="14" y="3"/>
                      <a:pt x="11"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94" name="Freeform 13"/>
              <p:cNvSpPr>
                <a:spLocks noEditPoints="1"/>
              </p:cNvSpPr>
              <p:nvPr/>
            </p:nvSpPr>
            <p:spPr bwMode="auto">
              <a:xfrm>
                <a:off x="8782050" y="1495425"/>
                <a:ext cx="1116013" cy="1114425"/>
              </a:xfrm>
              <a:custGeom>
                <a:avLst/>
                <a:gdLst>
                  <a:gd name="T0" fmla="*/ 207 w 207"/>
                  <a:gd name="T1" fmla="*/ 31 h 206"/>
                  <a:gd name="T2" fmla="*/ 175 w 207"/>
                  <a:gd name="T3" fmla="*/ 0 h 206"/>
                  <a:gd name="T4" fmla="*/ 31 w 207"/>
                  <a:gd name="T5" fmla="*/ 0 h 206"/>
                  <a:gd name="T6" fmla="*/ 0 w 207"/>
                  <a:gd name="T7" fmla="*/ 31 h 206"/>
                  <a:gd name="T8" fmla="*/ 0 w 207"/>
                  <a:gd name="T9" fmla="*/ 175 h 206"/>
                  <a:gd name="T10" fmla="*/ 31 w 207"/>
                  <a:gd name="T11" fmla="*/ 206 h 206"/>
                  <a:gd name="T12" fmla="*/ 175 w 207"/>
                  <a:gd name="T13" fmla="*/ 206 h 206"/>
                  <a:gd name="T14" fmla="*/ 207 w 207"/>
                  <a:gd name="T15" fmla="*/ 175 h 206"/>
                  <a:gd name="T16" fmla="*/ 207 w 207"/>
                  <a:gd name="T17" fmla="*/ 31 h 206"/>
                  <a:gd name="T18" fmla="*/ 78 w 207"/>
                  <a:gd name="T19" fmla="*/ 137 h 206"/>
                  <a:gd name="T20" fmla="*/ 57 w 207"/>
                  <a:gd name="T21" fmla="*/ 134 h 206"/>
                  <a:gd name="T22" fmla="*/ 35 w 207"/>
                  <a:gd name="T23" fmla="*/ 145 h 206"/>
                  <a:gd name="T24" fmla="*/ 42 w 207"/>
                  <a:gd name="T25" fmla="*/ 126 h 206"/>
                  <a:gd name="T26" fmla="*/ 17 w 207"/>
                  <a:gd name="T27" fmla="*/ 85 h 206"/>
                  <a:gd name="T28" fmla="*/ 78 w 207"/>
                  <a:gd name="T29" fmla="*/ 32 h 206"/>
                  <a:gd name="T30" fmla="*/ 140 w 207"/>
                  <a:gd name="T31" fmla="*/ 75 h 206"/>
                  <a:gd name="T32" fmla="*/ 135 w 207"/>
                  <a:gd name="T33" fmla="*/ 75 h 206"/>
                  <a:gd name="T34" fmla="*/ 82 w 207"/>
                  <a:gd name="T35" fmla="*/ 124 h 206"/>
                  <a:gd name="T36" fmla="*/ 84 w 207"/>
                  <a:gd name="T37" fmla="*/ 137 h 206"/>
                  <a:gd name="T38" fmla="*/ 78 w 207"/>
                  <a:gd name="T39" fmla="*/ 137 h 206"/>
                  <a:gd name="T40" fmla="*/ 169 w 207"/>
                  <a:gd name="T41" fmla="*/ 158 h 206"/>
                  <a:gd name="T42" fmla="*/ 174 w 207"/>
                  <a:gd name="T43" fmla="*/ 174 h 206"/>
                  <a:gd name="T44" fmla="*/ 157 w 207"/>
                  <a:gd name="T45" fmla="*/ 165 h 206"/>
                  <a:gd name="T46" fmla="*/ 138 w 207"/>
                  <a:gd name="T47" fmla="*/ 168 h 206"/>
                  <a:gd name="T48" fmla="*/ 86 w 207"/>
                  <a:gd name="T49" fmla="*/ 123 h 206"/>
                  <a:gd name="T50" fmla="*/ 138 w 207"/>
                  <a:gd name="T51" fmla="*/ 78 h 206"/>
                  <a:gd name="T52" fmla="*/ 191 w 207"/>
                  <a:gd name="T53" fmla="*/ 123 h 206"/>
                  <a:gd name="T54" fmla="*/ 169 w 207"/>
                  <a:gd name="T55" fmla="*/ 15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7" h="206">
                    <a:moveTo>
                      <a:pt x="207" y="31"/>
                    </a:moveTo>
                    <a:cubicBezTo>
                      <a:pt x="207" y="14"/>
                      <a:pt x="193" y="0"/>
                      <a:pt x="175" y="0"/>
                    </a:cubicBezTo>
                    <a:cubicBezTo>
                      <a:pt x="31" y="0"/>
                      <a:pt x="31" y="0"/>
                      <a:pt x="31" y="0"/>
                    </a:cubicBezTo>
                    <a:cubicBezTo>
                      <a:pt x="14" y="0"/>
                      <a:pt x="0" y="14"/>
                      <a:pt x="0" y="31"/>
                    </a:cubicBezTo>
                    <a:cubicBezTo>
                      <a:pt x="0" y="175"/>
                      <a:pt x="0" y="175"/>
                      <a:pt x="0" y="175"/>
                    </a:cubicBezTo>
                    <a:cubicBezTo>
                      <a:pt x="0" y="192"/>
                      <a:pt x="14" y="206"/>
                      <a:pt x="31" y="206"/>
                    </a:cubicBezTo>
                    <a:cubicBezTo>
                      <a:pt x="175" y="206"/>
                      <a:pt x="175" y="206"/>
                      <a:pt x="175" y="206"/>
                    </a:cubicBezTo>
                    <a:cubicBezTo>
                      <a:pt x="193" y="206"/>
                      <a:pt x="207" y="192"/>
                      <a:pt x="207" y="175"/>
                    </a:cubicBezTo>
                    <a:lnTo>
                      <a:pt x="207" y="31"/>
                    </a:lnTo>
                    <a:close/>
                    <a:moveTo>
                      <a:pt x="78" y="137"/>
                    </a:moveTo>
                    <a:cubicBezTo>
                      <a:pt x="71" y="137"/>
                      <a:pt x="65" y="135"/>
                      <a:pt x="57" y="134"/>
                    </a:cubicBezTo>
                    <a:cubicBezTo>
                      <a:pt x="35" y="145"/>
                      <a:pt x="35" y="145"/>
                      <a:pt x="35" y="145"/>
                    </a:cubicBezTo>
                    <a:cubicBezTo>
                      <a:pt x="42" y="126"/>
                      <a:pt x="42" y="126"/>
                      <a:pt x="42" y="126"/>
                    </a:cubicBezTo>
                    <a:cubicBezTo>
                      <a:pt x="26" y="115"/>
                      <a:pt x="17" y="101"/>
                      <a:pt x="17" y="85"/>
                    </a:cubicBezTo>
                    <a:cubicBezTo>
                      <a:pt x="17" y="55"/>
                      <a:pt x="45" y="32"/>
                      <a:pt x="78" y="32"/>
                    </a:cubicBezTo>
                    <a:cubicBezTo>
                      <a:pt x="109" y="32"/>
                      <a:pt x="135" y="51"/>
                      <a:pt x="140" y="75"/>
                    </a:cubicBezTo>
                    <a:cubicBezTo>
                      <a:pt x="138" y="75"/>
                      <a:pt x="137" y="75"/>
                      <a:pt x="135" y="75"/>
                    </a:cubicBezTo>
                    <a:cubicBezTo>
                      <a:pt x="105" y="75"/>
                      <a:pt x="82" y="97"/>
                      <a:pt x="82" y="124"/>
                    </a:cubicBezTo>
                    <a:cubicBezTo>
                      <a:pt x="82" y="128"/>
                      <a:pt x="83" y="133"/>
                      <a:pt x="84" y="137"/>
                    </a:cubicBezTo>
                    <a:cubicBezTo>
                      <a:pt x="82" y="137"/>
                      <a:pt x="80" y="137"/>
                      <a:pt x="78" y="137"/>
                    </a:cubicBezTo>
                    <a:close/>
                    <a:moveTo>
                      <a:pt x="169" y="158"/>
                    </a:moveTo>
                    <a:cubicBezTo>
                      <a:pt x="174" y="174"/>
                      <a:pt x="174" y="174"/>
                      <a:pt x="174" y="174"/>
                    </a:cubicBezTo>
                    <a:cubicBezTo>
                      <a:pt x="157" y="165"/>
                      <a:pt x="157" y="165"/>
                      <a:pt x="157" y="165"/>
                    </a:cubicBezTo>
                    <a:cubicBezTo>
                      <a:pt x="151" y="166"/>
                      <a:pt x="145" y="168"/>
                      <a:pt x="138" y="168"/>
                    </a:cubicBezTo>
                    <a:cubicBezTo>
                      <a:pt x="109" y="168"/>
                      <a:pt x="86" y="148"/>
                      <a:pt x="86" y="123"/>
                    </a:cubicBezTo>
                    <a:cubicBezTo>
                      <a:pt x="86" y="98"/>
                      <a:pt x="109" y="78"/>
                      <a:pt x="138" y="78"/>
                    </a:cubicBezTo>
                    <a:cubicBezTo>
                      <a:pt x="166" y="78"/>
                      <a:pt x="191" y="98"/>
                      <a:pt x="191" y="123"/>
                    </a:cubicBezTo>
                    <a:cubicBezTo>
                      <a:pt x="191" y="137"/>
                      <a:pt x="181" y="149"/>
                      <a:pt x="16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95" name="Freeform 14"/>
              <p:cNvSpPr>
                <a:spLocks/>
              </p:cNvSpPr>
              <p:nvPr/>
            </p:nvSpPr>
            <p:spPr bwMode="auto">
              <a:xfrm>
                <a:off x="9585325" y="2052638"/>
                <a:ext cx="76200" cy="65088"/>
              </a:xfrm>
              <a:custGeom>
                <a:avLst/>
                <a:gdLst>
                  <a:gd name="T0" fmla="*/ 6 w 14"/>
                  <a:gd name="T1" fmla="*/ 0 h 12"/>
                  <a:gd name="T2" fmla="*/ 0 w 14"/>
                  <a:gd name="T3" fmla="*/ 6 h 12"/>
                  <a:gd name="T4" fmla="*/ 6 w 14"/>
                  <a:gd name="T5" fmla="*/ 12 h 12"/>
                  <a:gd name="T6" fmla="*/ 14 w 14"/>
                  <a:gd name="T7" fmla="*/ 6 h 12"/>
                  <a:gd name="T8" fmla="*/ 6 w 14"/>
                  <a:gd name="T9" fmla="*/ 0 h 12"/>
                </a:gdLst>
                <a:ahLst/>
                <a:cxnLst>
                  <a:cxn ang="0">
                    <a:pos x="T0" y="T1"/>
                  </a:cxn>
                  <a:cxn ang="0">
                    <a:pos x="T2" y="T3"/>
                  </a:cxn>
                  <a:cxn ang="0">
                    <a:pos x="T4" y="T5"/>
                  </a:cxn>
                  <a:cxn ang="0">
                    <a:pos x="T6" y="T7"/>
                  </a:cxn>
                  <a:cxn ang="0">
                    <a:pos x="T8" y="T9"/>
                  </a:cxn>
                </a:cxnLst>
                <a:rect l="0" t="0" r="r" b="b"/>
                <a:pathLst>
                  <a:path w="14" h="12">
                    <a:moveTo>
                      <a:pt x="6" y="0"/>
                    </a:moveTo>
                    <a:cubicBezTo>
                      <a:pt x="3" y="0"/>
                      <a:pt x="0" y="3"/>
                      <a:pt x="0" y="6"/>
                    </a:cubicBezTo>
                    <a:cubicBezTo>
                      <a:pt x="0" y="9"/>
                      <a:pt x="3" y="12"/>
                      <a:pt x="6" y="12"/>
                    </a:cubicBezTo>
                    <a:cubicBezTo>
                      <a:pt x="11" y="12"/>
                      <a:pt x="14" y="9"/>
                      <a:pt x="14" y="6"/>
                    </a:cubicBezTo>
                    <a:cubicBezTo>
                      <a:pt x="14" y="3"/>
                      <a:pt x="11"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96" name="Oval 15"/>
              <p:cNvSpPr>
                <a:spLocks noChangeArrowheads="1"/>
              </p:cNvSpPr>
              <p:nvPr/>
            </p:nvSpPr>
            <p:spPr bwMode="auto">
              <a:xfrm>
                <a:off x="9278938" y="1809750"/>
                <a:ext cx="90488"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sp>
          <p:nvSpPr>
            <p:cNvPr id="86" name="Freeform 19"/>
            <p:cNvSpPr>
              <a:spLocks noEditPoints="1"/>
            </p:cNvSpPr>
            <p:nvPr/>
          </p:nvSpPr>
          <p:spPr bwMode="auto">
            <a:xfrm>
              <a:off x="1728892" y="4148165"/>
              <a:ext cx="222347" cy="222983"/>
            </a:xfrm>
            <a:custGeom>
              <a:avLst/>
              <a:gdLst>
                <a:gd name="T0" fmla="*/ 175 w 206"/>
                <a:gd name="T1" fmla="*/ 0 h 206"/>
                <a:gd name="T2" fmla="*/ 0 w 206"/>
                <a:gd name="T3" fmla="*/ 31 h 206"/>
                <a:gd name="T4" fmla="*/ 31 w 206"/>
                <a:gd name="T5" fmla="*/ 206 h 206"/>
                <a:gd name="T6" fmla="*/ 206 w 206"/>
                <a:gd name="T7" fmla="*/ 175 h 206"/>
                <a:gd name="T8" fmla="*/ 27 w 206"/>
                <a:gd name="T9" fmla="*/ 181 h 206"/>
                <a:gd name="T10" fmla="*/ 22 w 206"/>
                <a:gd name="T11" fmla="*/ 190 h 206"/>
                <a:gd name="T12" fmla="*/ 37 w 206"/>
                <a:gd name="T13" fmla="*/ 96 h 206"/>
                <a:gd name="T14" fmla="*/ 47 w 206"/>
                <a:gd name="T15" fmla="*/ 75 h 206"/>
                <a:gd name="T16" fmla="*/ 81 w 206"/>
                <a:gd name="T17" fmla="*/ 75 h 206"/>
                <a:gd name="T18" fmla="*/ 54 w 206"/>
                <a:gd name="T19" fmla="*/ 89 h 206"/>
                <a:gd name="T20" fmla="*/ 27 w 206"/>
                <a:gd name="T21" fmla="*/ 181 h 206"/>
                <a:gd name="T22" fmla="*/ 52 w 206"/>
                <a:gd name="T23" fmla="*/ 126 h 206"/>
                <a:gd name="T24" fmla="*/ 54 w 206"/>
                <a:gd name="T25" fmla="*/ 117 h 206"/>
                <a:gd name="T26" fmla="*/ 105 w 206"/>
                <a:gd name="T27" fmla="*/ 76 h 206"/>
                <a:gd name="T28" fmla="*/ 21 w 206"/>
                <a:gd name="T29" fmla="*/ 76 h 206"/>
                <a:gd name="T30" fmla="*/ 24 w 206"/>
                <a:gd name="T31" fmla="*/ 101 h 206"/>
                <a:gd name="T32" fmla="*/ 12 w 206"/>
                <a:gd name="T33" fmla="*/ 76 h 206"/>
                <a:gd name="T34" fmla="*/ 114 w 206"/>
                <a:gd name="T35" fmla="*/ 76 h 206"/>
                <a:gd name="T36" fmla="*/ 158 w 206"/>
                <a:gd name="T37" fmla="*/ 68 h 206"/>
                <a:gd name="T38" fmla="*/ 131 w 206"/>
                <a:gd name="T39" fmla="*/ 26 h 206"/>
                <a:gd name="T40" fmla="*/ 184 w 206"/>
                <a:gd name="T41" fmla="*/ 51 h 206"/>
                <a:gd name="T42" fmla="*/ 177 w 206"/>
                <a:gd name="T43" fmla="*/ 57 h 206"/>
                <a:gd name="T44" fmla="*/ 179 w 206"/>
                <a:gd name="T45" fmla="*/ 49 h 206"/>
                <a:gd name="T46" fmla="*/ 136 w 206"/>
                <a:gd name="T47" fmla="*/ 29 h 206"/>
                <a:gd name="T48" fmla="*/ 158 w 206"/>
                <a:gd name="T49" fmla="*/ 63 h 206"/>
                <a:gd name="T50" fmla="*/ 158 w 206"/>
                <a:gd name="T51" fmla="*/ 68 h 206"/>
                <a:gd name="T52" fmla="*/ 202 w 206"/>
                <a:gd name="T53" fmla="*/ 86 h 206"/>
                <a:gd name="T54" fmla="*/ 161 w 206"/>
                <a:gd name="T55" fmla="*/ 57 h 206"/>
                <a:gd name="T56" fmla="*/ 153 w 206"/>
                <a:gd name="T57" fmla="*/ 47 h 206"/>
                <a:gd name="T58" fmla="*/ 161 w 206"/>
                <a:gd name="T59" fmla="*/ 30 h 206"/>
                <a:gd name="T60" fmla="*/ 162 w 206"/>
                <a:gd name="T61" fmla="*/ 47 h 206"/>
                <a:gd name="T62" fmla="*/ 200 w 206"/>
                <a:gd name="T63" fmla="*/ 8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6" h="206">
                  <a:moveTo>
                    <a:pt x="206" y="31"/>
                  </a:moveTo>
                  <a:cubicBezTo>
                    <a:pt x="206" y="14"/>
                    <a:pt x="192" y="0"/>
                    <a:pt x="175" y="0"/>
                  </a:cubicBezTo>
                  <a:cubicBezTo>
                    <a:pt x="31" y="0"/>
                    <a:pt x="31" y="0"/>
                    <a:pt x="31" y="0"/>
                  </a:cubicBezTo>
                  <a:cubicBezTo>
                    <a:pt x="14" y="0"/>
                    <a:pt x="0" y="14"/>
                    <a:pt x="0" y="31"/>
                  </a:cubicBezTo>
                  <a:cubicBezTo>
                    <a:pt x="0" y="175"/>
                    <a:pt x="0" y="175"/>
                    <a:pt x="0" y="175"/>
                  </a:cubicBezTo>
                  <a:cubicBezTo>
                    <a:pt x="0" y="192"/>
                    <a:pt x="14" y="206"/>
                    <a:pt x="31" y="206"/>
                  </a:cubicBezTo>
                  <a:cubicBezTo>
                    <a:pt x="175" y="206"/>
                    <a:pt x="175" y="206"/>
                    <a:pt x="175" y="206"/>
                  </a:cubicBezTo>
                  <a:cubicBezTo>
                    <a:pt x="192" y="206"/>
                    <a:pt x="206" y="192"/>
                    <a:pt x="206" y="175"/>
                  </a:cubicBezTo>
                  <a:lnTo>
                    <a:pt x="206" y="31"/>
                  </a:lnTo>
                  <a:close/>
                  <a:moveTo>
                    <a:pt x="27" y="181"/>
                  </a:moveTo>
                  <a:cubicBezTo>
                    <a:pt x="27" y="184"/>
                    <a:pt x="25" y="190"/>
                    <a:pt x="22" y="190"/>
                  </a:cubicBezTo>
                  <a:cubicBezTo>
                    <a:pt x="22" y="190"/>
                    <a:pt x="22" y="190"/>
                    <a:pt x="22" y="190"/>
                  </a:cubicBezTo>
                  <a:cubicBezTo>
                    <a:pt x="20" y="190"/>
                    <a:pt x="18" y="184"/>
                    <a:pt x="17" y="182"/>
                  </a:cubicBezTo>
                  <a:cubicBezTo>
                    <a:pt x="14" y="144"/>
                    <a:pt x="26" y="112"/>
                    <a:pt x="37" y="96"/>
                  </a:cubicBezTo>
                  <a:cubicBezTo>
                    <a:pt x="41" y="91"/>
                    <a:pt x="45" y="86"/>
                    <a:pt x="48" y="82"/>
                  </a:cubicBezTo>
                  <a:cubicBezTo>
                    <a:pt x="48" y="80"/>
                    <a:pt x="47" y="78"/>
                    <a:pt x="47" y="75"/>
                  </a:cubicBezTo>
                  <a:cubicBezTo>
                    <a:pt x="47" y="66"/>
                    <a:pt x="55" y="58"/>
                    <a:pt x="64" y="58"/>
                  </a:cubicBezTo>
                  <a:cubicBezTo>
                    <a:pt x="73" y="58"/>
                    <a:pt x="81" y="66"/>
                    <a:pt x="81" y="75"/>
                  </a:cubicBezTo>
                  <a:cubicBezTo>
                    <a:pt x="81" y="85"/>
                    <a:pt x="73" y="92"/>
                    <a:pt x="64" y="92"/>
                  </a:cubicBezTo>
                  <a:cubicBezTo>
                    <a:pt x="60" y="92"/>
                    <a:pt x="57" y="91"/>
                    <a:pt x="54" y="89"/>
                  </a:cubicBezTo>
                  <a:cubicBezTo>
                    <a:pt x="51" y="93"/>
                    <a:pt x="48" y="99"/>
                    <a:pt x="44" y="104"/>
                  </a:cubicBezTo>
                  <a:cubicBezTo>
                    <a:pt x="30" y="125"/>
                    <a:pt x="24" y="153"/>
                    <a:pt x="27" y="181"/>
                  </a:cubicBezTo>
                  <a:close/>
                  <a:moveTo>
                    <a:pt x="63" y="127"/>
                  </a:moveTo>
                  <a:cubicBezTo>
                    <a:pt x="59" y="127"/>
                    <a:pt x="55" y="127"/>
                    <a:pt x="52" y="126"/>
                  </a:cubicBezTo>
                  <a:cubicBezTo>
                    <a:pt x="49" y="125"/>
                    <a:pt x="48" y="123"/>
                    <a:pt x="48" y="121"/>
                  </a:cubicBezTo>
                  <a:cubicBezTo>
                    <a:pt x="49" y="118"/>
                    <a:pt x="51" y="117"/>
                    <a:pt x="54" y="117"/>
                  </a:cubicBezTo>
                  <a:cubicBezTo>
                    <a:pt x="57" y="118"/>
                    <a:pt x="60" y="118"/>
                    <a:pt x="63" y="118"/>
                  </a:cubicBezTo>
                  <a:cubicBezTo>
                    <a:pt x="86" y="118"/>
                    <a:pt x="105" y="99"/>
                    <a:pt x="105" y="76"/>
                  </a:cubicBezTo>
                  <a:cubicBezTo>
                    <a:pt x="105" y="53"/>
                    <a:pt x="86" y="34"/>
                    <a:pt x="63" y="34"/>
                  </a:cubicBezTo>
                  <a:cubicBezTo>
                    <a:pt x="40" y="34"/>
                    <a:pt x="21" y="53"/>
                    <a:pt x="21" y="76"/>
                  </a:cubicBezTo>
                  <a:cubicBezTo>
                    <a:pt x="21" y="83"/>
                    <a:pt x="23" y="89"/>
                    <a:pt x="26" y="95"/>
                  </a:cubicBezTo>
                  <a:cubicBezTo>
                    <a:pt x="27" y="98"/>
                    <a:pt x="26" y="100"/>
                    <a:pt x="24" y="101"/>
                  </a:cubicBezTo>
                  <a:cubicBezTo>
                    <a:pt x="22" y="103"/>
                    <a:pt x="19" y="102"/>
                    <a:pt x="18" y="99"/>
                  </a:cubicBezTo>
                  <a:cubicBezTo>
                    <a:pt x="14" y="92"/>
                    <a:pt x="12" y="84"/>
                    <a:pt x="12" y="76"/>
                  </a:cubicBezTo>
                  <a:cubicBezTo>
                    <a:pt x="12" y="48"/>
                    <a:pt x="35" y="25"/>
                    <a:pt x="63" y="25"/>
                  </a:cubicBezTo>
                  <a:cubicBezTo>
                    <a:pt x="91" y="25"/>
                    <a:pt x="114" y="48"/>
                    <a:pt x="114" y="76"/>
                  </a:cubicBezTo>
                  <a:cubicBezTo>
                    <a:pt x="114" y="104"/>
                    <a:pt x="91" y="127"/>
                    <a:pt x="63" y="127"/>
                  </a:cubicBezTo>
                  <a:close/>
                  <a:moveTo>
                    <a:pt x="158" y="68"/>
                  </a:moveTo>
                  <a:cubicBezTo>
                    <a:pt x="154" y="68"/>
                    <a:pt x="149" y="67"/>
                    <a:pt x="145" y="65"/>
                  </a:cubicBezTo>
                  <a:cubicBezTo>
                    <a:pt x="131" y="58"/>
                    <a:pt x="124" y="41"/>
                    <a:pt x="131" y="26"/>
                  </a:cubicBezTo>
                  <a:cubicBezTo>
                    <a:pt x="138" y="12"/>
                    <a:pt x="155" y="6"/>
                    <a:pt x="170" y="13"/>
                  </a:cubicBezTo>
                  <a:cubicBezTo>
                    <a:pt x="184" y="19"/>
                    <a:pt x="190" y="37"/>
                    <a:pt x="184" y="51"/>
                  </a:cubicBezTo>
                  <a:cubicBezTo>
                    <a:pt x="183" y="53"/>
                    <a:pt x="181" y="55"/>
                    <a:pt x="180" y="57"/>
                  </a:cubicBezTo>
                  <a:cubicBezTo>
                    <a:pt x="179" y="58"/>
                    <a:pt x="178" y="58"/>
                    <a:pt x="177" y="57"/>
                  </a:cubicBezTo>
                  <a:cubicBezTo>
                    <a:pt x="175" y="56"/>
                    <a:pt x="175" y="55"/>
                    <a:pt x="176" y="54"/>
                  </a:cubicBezTo>
                  <a:cubicBezTo>
                    <a:pt x="177" y="52"/>
                    <a:pt x="178" y="51"/>
                    <a:pt x="179" y="49"/>
                  </a:cubicBezTo>
                  <a:cubicBezTo>
                    <a:pt x="185" y="37"/>
                    <a:pt x="180" y="23"/>
                    <a:pt x="168" y="17"/>
                  </a:cubicBezTo>
                  <a:cubicBezTo>
                    <a:pt x="156" y="12"/>
                    <a:pt x="142" y="17"/>
                    <a:pt x="136" y="29"/>
                  </a:cubicBezTo>
                  <a:cubicBezTo>
                    <a:pt x="130" y="40"/>
                    <a:pt x="135" y="55"/>
                    <a:pt x="147" y="60"/>
                  </a:cubicBezTo>
                  <a:cubicBezTo>
                    <a:pt x="151" y="62"/>
                    <a:pt x="154" y="63"/>
                    <a:pt x="158" y="63"/>
                  </a:cubicBezTo>
                  <a:cubicBezTo>
                    <a:pt x="160" y="63"/>
                    <a:pt x="161" y="64"/>
                    <a:pt x="161" y="65"/>
                  </a:cubicBezTo>
                  <a:cubicBezTo>
                    <a:pt x="161" y="67"/>
                    <a:pt x="160" y="68"/>
                    <a:pt x="158" y="68"/>
                  </a:cubicBezTo>
                  <a:close/>
                  <a:moveTo>
                    <a:pt x="202" y="86"/>
                  </a:moveTo>
                  <a:cubicBezTo>
                    <a:pt x="202" y="86"/>
                    <a:pt x="202" y="86"/>
                    <a:pt x="202" y="86"/>
                  </a:cubicBezTo>
                  <a:cubicBezTo>
                    <a:pt x="201" y="87"/>
                    <a:pt x="200" y="88"/>
                    <a:pt x="198" y="87"/>
                  </a:cubicBezTo>
                  <a:cubicBezTo>
                    <a:pt x="178" y="80"/>
                    <a:pt x="167" y="67"/>
                    <a:pt x="161" y="57"/>
                  </a:cubicBezTo>
                  <a:cubicBezTo>
                    <a:pt x="159" y="54"/>
                    <a:pt x="158" y="51"/>
                    <a:pt x="157" y="48"/>
                  </a:cubicBezTo>
                  <a:cubicBezTo>
                    <a:pt x="155" y="48"/>
                    <a:pt x="154" y="47"/>
                    <a:pt x="153" y="47"/>
                  </a:cubicBezTo>
                  <a:cubicBezTo>
                    <a:pt x="148" y="45"/>
                    <a:pt x="146" y="39"/>
                    <a:pt x="148" y="34"/>
                  </a:cubicBezTo>
                  <a:cubicBezTo>
                    <a:pt x="151" y="29"/>
                    <a:pt x="156" y="27"/>
                    <a:pt x="161" y="30"/>
                  </a:cubicBezTo>
                  <a:cubicBezTo>
                    <a:pt x="166" y="32"/>
                    <a:pt x="168" y="38"/>
                    <a:pt x="166" y="42"/>
                  </a:cubicBezTo>
                  <a:cubicBezTo>
                    <a:pt x="165" y="44"/>
                    <a:pt x="163" y="46"/>
                    <a:pt x="162" y="47"/>
                  </a:cubicBezTo>
                  <a:cubicBezTo>
                    <a:pt x="163" y="49"/>
                    <a:pt x="164" y="52"/>
                    <a:pt x="166" y="55"/>
                  </a:cubicBezTo>
                  <a:cubicBezTo>
                    <a:pt x="173" y="67"/>
                    <a:pt x="185" y="77"/>
                    <a:pt x="200" y="82"/>
                  </a:cubicBezTo>
                  <a:cubicBezTo>
                    <a:pt x="202" y="83"/>
                    <a:pt x="202" y="84"/>
                    <a:pt x="202" y="86"/>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nvGrpSpPr>
            <p:cNvPr id="87" name="组合 86"/>
            <p:cNvGrpSpPr/>
            <p:nvPr/>
          </p:nvGrpSpPr>
          <p:grpSpPr>
            <a:xfrm>
              <a:off x="1488391" y="4145096"/>
              <a:ext cx="222030" cy="222983"/>
              <a:chOff x="2473325" y="1495425"/>
              <a:chExt cx="1109663" cy="1114425"/>
            </a:xfrm>
            <a:solidFill>
              <a:schemeClr val="accent5"/>
            </a:solidFill>
          </p:grpSpPr>
          <p:sp>
            <p:nvSpPr>
              <p:cNvPr id="88" name="Freeform 28"/>
              <p:cNvSpPr>
                <a:spLocks noEditPoints="1"/>
              </p:cNvSpPr>
              <p:nvPr/>
            </p:nvSpPr>
            <p:spPr bwMode="auto">
              <a:xfrm>
                <a:off x="2651125" y="1998663"/>
                <a:ext cx="571500" cy="384175"/>
              </a:xfrm>
              <a:custGeom>
                <a:avLst/>
                <a:gdLst>
                  <a:gd name="T0" fmla="*/ 53 w 106"/>
                  <a:gd name="T1" fmla="*/ 1 h 71"/>
                  <a:gd name="T2" fmla="*/ 0 w 106"/>
                  <a:gd name="T3" fmla="*/ 37 h 71"/>
                  <a:gd name="T4" fmla="*/ 53 w 106"/>
                  <a:gd name="T5" fmla="*/ 70 h 71"/>
                  <a:gd name="T6" fmla="*/ 106 w 106"/>
                  <a:gd name="T7" fmla="*/ 31 h 71"/>
                  <a:gd name="T8" fmla="*/ 53 w 106"/>
                  <a:gd name="T9" fmla="*/ 1 h 71"/>
                  <a:gd name="T10" fmla="*/ 73 w 106"/>
                  <a:gd name="T11" fmla="*/ 50 h 71"/>
                  <a:gd name="T12" fmla="*/ 29 w 106"/>
                  <a:gd name="T13" fmla="*/ 58 h 71"/>
                  <a:gd name="T14" fmla="*/ 21 w 106"/>
                  <a:gd name="T15" fmla="*/ 45 h 71"/>
                  <a:gd name="T16" fmla="*/ 47 w 106"/>
                  <a:gd name="T17" fmla="*/ 14 h 71"/>
                  <a:gd name="T18" fmla="*/ 73 w 106"/>
                  <a:gd name="T19" fmla="*/ 5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71">
                    <a:moveTo>
                      <a:pt x="53" y="1"/>
                    </a:moveTo>
                    <a:cubicBezTo>
                      <a:pt x="24" y="2"/>
                      <a:pt x="0" y="18"/>
                      <a:pt x="0" y="37"/>
                    </a:cubicBezTo>
                    <a:cubicBezTo>
                      <a:pt x="0" y="57"/>
                      <a:pt x="24" y="71"/>
                      <a:pt x="53" y="70"/>
                    </a:cubicBezTo>
                    <a:cubicBezTo>
                      <a:pt x="82" y="69"/>
                      <a:pt x="106" y="50"/>
                      <a:pt x="106" y="31"/>
                    </a:cubicBezTo>
                    <a:cubicBezTo>
                      <a:pt x="106" y="12"/>
                      <a:pt x="82" y="0"/>
                      <a:pt x="53" y="1"/>
                    </a:cubicBezTo>
                    <a:close/>
                    <a:moveTo>
                      <a:pt x="73" y="50"/>
                    </a:moveTo>
                    <a:cubicBezTo>
                      <a:pt x="64" y="61"/>
                      <a:pt x="46" y="67"/>
                      <a:pt x="29" y="58"/>
                    </a:cubicBezTo>
                    <a:cubicBezTo>
                      <a:pt x="21" y="53"/>
                      <a:pt x="21" y="45"/>
                      <a:pt x="21" y="45"/>
                    </a:cubicBezTo>
                    <a:cubicBezTo>
                      <a:pt x="21" y="45"/>
                      <a:pt x="18" y="17"/>
                      <a:pt x="47" y="14"/>
                    </a:cubicBezTo>
                    <a:cubicBezTo>
                      <a:pt x="77" y="10"/>
                      <a:pt x="82" y="38"/>
                      <a:pt x="73"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89" name="Freeform 29"/>
              <p:cNvSpPr>
                <a:spLocks/>
              </p:cNvSpPr>
              <p:nvPr/>
            </p:nvSpPr>
            <p:spPr bwMode="auto">
              <a:xfrm>
                <a:off x="2925763" y="2160588"/>
                <a:ext cx="47625" cy="49213"/>
              </a:xfrm>
              <a:custGeom>
                <a:avLst/>
                <a:gdLst>
                  <a:gd name="T0" fmla="*/ 2 w 9"/>
                  <a:gd name="T1" fmla="*/ 1 h 9"/>
                  <a:gd name="T2" fmla="*/ 1 w 9"/>
                  <a:gd name="T3" fmla="*/ 7 h 9"/>
                  <a:gd name="T4" fmla="*/ 6 w 9"/>
                  <a:gd name="T5" fmla="*/ 7 h 9"/>
                  <a:gd name="T6" fmla="*/ 8 w 9"/>
                  <a:gd name="T7" fmla="*/ 2 h 9"/>
                  <a:gd name="T8" fmla="*/ 2 w 9"/>
                  <a:gd name="T9" fmla="*/ 1 h 9"/>
                </a:gdLst>
                <a:ahLst/>
                <a:cxnLst>
                  <a:cxn ang="0">
                    <a:pos x="T0" y="T1"/>
                  </a:cxn>
                  <a:cxn ang="0">
                    <a:pos x="T2" y="T3"/>
                  </a:cxn>
                  <a:cxn ang="0">
                    <a:pos x="T4" y="T5"/>
                  </a:cxn>
                  <a:cxn ang="0">
                    <a:pos x="T6" y="T7"/>
                  </a:cxn>
                  <a:cxn ang="0">
                    <a:pos x="T8" y="T9"/>
                  </a:cxn>
                </a:cxnLst>
                <a:rect l="0" t="0" r="r" b="b"/>
                <a:pathLst>
                  <a:path w="9" h="9">
                    <a:moveTo>
                      <a:pt x="2" y="1"/>
                    </a:moveTo>
                    <a:cubicBezTo>
                      <a:pt x="0" y="3"/>
                      <a:pt x="0" y="5"/>
                      <a:pt x="1" y="7"/>
                    </a:cubicBezTo>
                    <a:cubicBezTo>
                      <a:pt x="2" y="9"/>
                      <a:pt x="4" y="9"/>
                      <a:pt x="6" y="7"/>
                    </a:cubicBezTo>
                    <a:cubicBezTo>
                      <a:pt x="8" y="6"/>
                      <a:pt x="9" y="4"/>
                      <a:pt x="8" y="2"/>
                    </a:cubicBezTo>
                    <a:cubicBezTo>
                      <a:pt x="7" y="0"/>
                      <a:pt x="5"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90" name="Freeform 30"/>
              <p:cNvSpPr>
                <a:spLocks/>
              </p:cNvSpPr>
              <p:nvPr/>
            </p:nvSpPr>
            <p:spPr bwMode="auto">
              <a:xfrm>
                <a:off x="2813050" y="2187575"/>
                <a:ext cx="107950" cy="98425"/>
              </a:xfrm>
              <a:custGeom>
                <a:avLst/>
                <a:gdLst>
                  <a:gd name="T0" fmla="*/ 9 w 20"/>
                  <a:gd name="T1" fmla="*/ 0 h 18"/>
                  <a:gd name="T2" fmla="*/ 0 w 20"/>
                  <a:gd name="T3" fmla="*/ 10 h 18"/>
                  <a:gd name="T4" fmla="*/ 10 w 20"/>
                  <a:gd name="T5" fmla="*/ 17 h 18"/>
                  <a:gd name="T6" fmla="*/ 20 w 20"/>
                  <a:gd name="T7" fmla="*/ 8 h 18"/>
                  <a:gd name="T8" fmla="*/ 9 w 20"/>
                  <a:gd name="T9" fmla="*/ 0 h 18"/>
                </a:gdLst>
                <a:ahLst/>
                <a:cxnLst>
                  <a:cxn ang="0">
                    <a:pos x="T0" y="T1"/>
                  </a:cxn>
                  <a:cxn ang="0">
                    <a:pos x="T2" y="T3"/>
                  </a:cxn>
                  <a:cxn ang="0">
                    <a:pos x="T4" y="T5"/>
                  </a:cxn>
                  <a:cxn ang="0">
                    <a:pos x="T6" y="T7"/>
                  </a:cxn>
                  <a:cxn ang="0">
                    <a:pos x="T8" y="T9"/>
                  </a:cxn>
                </a:cxnLst>
                <a:rect l="0" t="0" r="r" b="b"/>
                <a:pathLst>
                  <a:path w="20" h="18">
                    <a:moveTo>
                      <a:pt x="9" y="0"/>
                    </a:moveTo>
                    <a:cubicBezTo>
                      <a:pt x="4" y="1"/>
                      <a:pt x="0" y="6"/>
                      <a:pt x="0" y="10"/>
                    </a:cubicBezTo>
                    <a:cubicBezTo>
                      <a:pt x="0" y="15"/>
                      <a:pt x="4" y="18"/>
                      <a:pt x="10" y="17"/>
                    </a:cubicBezTo>
                    <a:cubicBezTo>
                      <a:pt x="15" y="17"/>
                      <a:pt x="20" y="12"/>
                      <a:pt x="20" y="8"/>
                    </a:cubicBezTo>
                    <a:cubicBezTo>
                      <a:pt x="20" y="3"/>
                      <a:pt x="16"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91" name="Freeform 31"/>
              <p:cNvSpPr>
                <a:spLocks noEditPoints="1"/>
              </p:cNvSpPr>
              <p:nvPr/>
            </p:nvSpPr>
            <p:spPr bwMode="auto">
              <a:xfrm>
                <a:off x="2473325" y="1495425"/>
                <a:ext cx="1109663" cy="1114425"/>
              </a:xfrm>
              <a:custGeom>
                <a:avLst/>
                <a:gdLst>
                  <a:gd name="T0" fmla="*/ 175 w 206"/>
                  <a:gd name="T1" fmla="*/ 0 h 206"/>
                  <a:gd name="T2" fmla="*/ 31 w 206"/>
                  <a:gd name="T3" fmla="*/ 0 h 206"/>
                  <a:gd name="T4" fmla="*/ 0 w 206"/>
                  <a:gd name="T5" fmla="*/ 31 h 206"/>
                  <a:gd name="T6" fmla="*/ 0 w 206"/>
                  <a:gd name="T7" fmla="*/ 175 h 206"/>
                  <a:gd name="T8" fmla="*/ 31 w 206"/>
                  <a:gd name="T9" fmla="*/ 206 h 206"/>
                  <a:gd name="T10" fmla="*/ 175 w 206"/>
                  <a:gd name="T11" fmla="*/ 206 h 206"/>
                  <a:gd name="T12" fmla="*/ 206 w 206"/>
                  <a:gd name="T13" fmla="*/ 175 h 206"/>
                  <a:gd name="T14" fmla="*/ 206 w 206"/>
                  <a:gd name="T15" fmla="*/ 31 h 206"/>
                  <a:gd name="T16" fmla="*/ 175 w 206"/>
                  <a:gd name="T17" fmla="*/ 0 h 206"/>
                  <a:gd name="T18" fmla="*/ 165 w 206"/>
                  <a:gd name="T19" fmla="*/ 137 h 206"/>
                  <a:gd name="T20" fmla="*/ 84 w 206"/>
                  <a:gd name="T21" fmla="*/ 172 h 206"/>
                  <a:gd name="T22" fmla="*/ 17 w 206"/>
                  <a:gd name="T23" fmla="*/ 127 h 206"/>
                  <a:gd name="T24" fmla="*/ 29 w 206"/>
                  <a:gd name="T25" fmla="*/ 92 h 206"/>
                  <a:gd name="T26" fmla="*/ 76 w 206"/>
                  <a:gd name="T27" fmla="*/ 54 h 206"/>
                  <a:gd name="T28" fmla="*/ 103 w 206"/>
                  <a:gd name="T29" fmla="*/ 68 h 206"/>
                  <a:gd name="T30" fmla="*/ 109 w 206"/>
                  <a:gd name="T31" fmla="*/ 77 h 206"/>
                  <a:gd name="T32" fmla="*/ 143 w 206"/>
                  <a:gd name="T33" fmla="*/ 75 h 206"/>
                  <a:gd name="T34" fmla="*/ 145 w 206"/>
                  <a:gd name="T35" fmla="*/ 95 h 206"/>
                  <a:gd name="T36" fmla="*/ 148 w 206"/>
                  <a:gd name="T37" fmla="*/ 100 h 206"/>
                  <a:gd name="T38" fmla="*/ 165 w 206"/>
                  <a:gd name="T39" fmla="*/ 137 h 206"/>
                  <a:gd name="T40" fmla="*/ 141 w 206"/>
                  <a:gd name="T41" fmla="*/ 66 h 206"/>
                  <a:gd name="T42" fmla="*/ 136 w 206"/>
                  <a:gd name="T43" fmla="*/ 62 h 206"/>
                  <a:gd name="T44" fmla="*/ 141 w 206"/>
                  <a:gd name="T45" fmla="*/ 57 h 206"/>
                  <a:gd name="T46" fmla="*/ 167 w 206"/>
                  <a:gd name="T47" fmla="*/ 83 h 206"/>
                  <a:gd name="T48" fmla="*/ 167 w 206"/>
                  <a:gd name="T49" fmla="*/ 84 h 206"/>
                  <a:gd name="T50" fmla="*/ 162 w 206"/>
                  <a:gd name="T51" fmla="*/ 88 h 206"/>
                  <a:gd name="T52" fmla="*/ 158 w 206"/>
                  <a:gd name="T53" fmla="*/ 83 h 206"/>
                  <a:gd name="T54" fmla="*/ 141 w 206"/>
                  <a:gd name="T55" fmla="*/ 66 h 206"/>
                  <a:gd name="T56" fmla="*/ 191 w 206"/>
                  <a:gd name="T57" fmla="*/ 92 h 206"/>
                  <a:gd name="T58" fmla="*/ 191 w 206"/>
                  <a:gd name="T59" fmla="*/ 92 h 206"/>
                  <a:gd name="T60" fmla="*/ 185 w 206"/>
                  <a:gd name="T61" fmla="*/ 98 h 206"/>
                  <a:gd name="T62" fmla="*/ 178 w 206"/>
                  <a:gd name="T63" fmla="*/ 92 h 206"/>
                  <a:gd name="T64" fmla="*/ 179 w 206"/>
                  <a:gd name="T65" fmla="*/ 85 h 206"/>
                  <a:gd name="T66" fmla="*/ 177 w 206"/>
                  <a:gd name="T67" fmla="*/ 62 h 206"/>
                  <a:gd name="T68" fmla="*/ 142 w 206"/>
                  <a:gd name="T69" fmla="*/ 45 h 206"/>
                  <a:gd name="T70" fmla="*/ 136 w 206"/>
                  <a:gd name="T71" fmla="*/ 46 h 206"/>
                  <a:gd name="T72" fmla="*/ 129 w 206"/>
                  <a:gd name="T73" fmla="*/ 39 h 206"/>
                  <a:gd name="T74" fmla="*/ 134 w 206"/>
                  <a:gd name="T75" fmla="*/ 32 h 206"/>
                  <a:gd name="T76" fmla="*/ 134 w 206"/>
                  <a:gd name="T77" fmla="*/ 32 h 206"/>
                  <a:gd name="T78" fmla="*/ 135 w 206"/>
                  <a:gd name="T79" fmla="*/ 32 h 206"/>
                  <a:gd name="T80" fmla="*/ 159 w 206"/>
                  <a:gd name="T81" fmla="*/ 32 h 206"/>
                  <a:gd name="T82" fmla="*/ 191 w 206"/>
                  <a:gd name="T83" fmla="*/ 9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6" h="206">
                    <a:moveTo>
                      <a:pt x="175" y="0"/>
                    </a:moveTo>
                    <a:cubicBezTo>
                      <a:pt x="31" y="0"/>
                      <a:pt x="31" y="0"/>
                      <a:pt x="31" y="0"/>
                    </a:cubicBezTo>
                    <a:cubicBezTo>
                      <a:pt x="14" y="0"/>
                      <a:pt x="0" y="14"/>
                      <a:pt x="0" y="31"/>
                    </a:cubicBezTo>
                    <a:cubicBezTo>
                      <a:pt x="0" y="175"/>
                      <a:pt x="0" y="175"/>
                      <a:pt x="0" y="175"/>
                    </a:cubicBezTo>
                    <a:cubicBezTo>
                      <a:pt x="0" y="192"/>
                      <a:pt x="14" y="206"/>
                      <a:pt x="31" y="206"/>
                    </a:cubicBezTo>
                    <a:cubicBezTo>
                      <a:pt x="175" y="206"/>
                      <a:pt x="175" y="206"/>
                      <a:pt x="175" y="206"/>
                    </a:cubicBezTo>
                    <a:cubicBezTo>
                      <a:pt x="192" y="206"/>
                      <a:pt x="206" y="192"/>
                      <a:pt x="206" y="175"/>
                    </a:cubicBezTo>
                    <a:cubicBezTo>
                      <a:pt x="206" y="31"/>
                      <a:pt x="206" y="31"/>
                      <a:pt x="206" y="31"/>
                    </a:cubicBezTo>
                    <a:cubicBezTo>
                      <a:pt x="206" y="14"/>
                      <a:pt x="192" y="0"/>
                      <a:pt x="175" y="0"/>
                    </a:cubicBezTo>
                    <a:close/>
                    <a:moveTo>
                      <a:pt x="165" y="137"/>
                    </a:moveTo>
                    <a:cubicBezTo>
                      <a:pt x="153" y="162"/>
                      <a:pt x="113" y="175"/>
                      <a:pt x="84" y="172"/>
                    </a:cubicBezTo>
                    <a:cubicBezTo>
                      <a:pt x="56" y="170"/>
                      <a:pt x="20" y="161"/>
                      <a:pt x="17" y="127"/>
                    </a:cubicBezTo>
                    <a:cubicBezTo>
                      <a:pt x="17" y="127"/>
                      <a:pt x="15" y="112"/>
                      <a:pt x="29" y="92"/>
                    </a:cubicBezTo>
                    <a:cubicBezTo>
                      <a:pt x="29" y="92"/>
                      <a:pt x="51" y="62"/>
                      <a:pt x="76" y="54"/>
                    </a:cubicBezTo>
                    <a:cubicBezTo>
                      <a:pt x="100" y="46"/>
                      <a:pt x="103" y="60"/>
                      <a:pt x="103" y="68"/>
                    </a:cubicBezTo>
                    <a:cubicBezTo>
                      <a:pt x="102" y="75"/>
                      <a:pt x="99" y="80"/>
                      <a:pt x="109" y="77"/>
                    </a:cubicBezTo>
                    <a:cubicBezTo>
                      <a:pt x="109" y="77"/>
                      <a:pt x="133" y="65"/>
                      <a:pt x="143" y="75"/>
                    </a:cubicBezTo>
                    <a:cubicBezTo>
                      <a:pt x="151" y="84"/>
                      <a:pt x="145" y="95"/>
                      <a:pt x="145" y="95"/>
                    </a:cubicBezTo>
                    <a:cubicBezTo>
                      <a:pt x="145" y="95"/>
                      <a:pt x="141" y="98"/>
                      <a:pt x="148" y="100"/>
                    </a:cubicBezTo>
                    <a:cubicBezTo>
                      <a:pt x="155" y="101"/>
                      <a:pt x="177" y="111"/>
                      <a:pt x="165" y="137"/>
                    </a:cubicBezTo>
                    <a:close/>
                    <a:moveTo>
                      <a:pt x="141" y="66"/>
                    </a:moveTo>
                    <a:cubicBezTo>
                      <a:pt x="138" y="66"/>
                      <a:pt x="136" y="64"/>
                      <a:pt x="136" y="62"/>
                    </a:cubicBezTo>
                    <a:cubicBezTo>
                      <a:pt x="136" y="59"/>
                      <a:pt x="138" y="57"/>
                      <a:pt x="141" y="57"/>
                    </a:cubicBezTo>
                    <a:cubicBezTo>
                      <a:pt x="141" y="57"/>
                      <a:pt x="171" y="51"/>
                      <a:pt x="167" y="83"/>
                    </a:cubicBezTo>
                    <a:cubicBezTo>
                      <a:pt x="167" y="84"/>
                      <a:pt x="167" y="84"/>
                      <a:pt x="167" y="84"/>
                    </a:cubicBezTo>
                    <a:cubicBezTo>
                      <a:pt x="167" y="86"/>
                      <a:pt x="165" y="88"/>
                      <a:pt x="162" y="88"/>
                    </a:cubicBezTo>
                    <a:cubicBezTo>
                      <a:pt x="160" y="88"/>
                      <a:pt x="158" y="86"/>
                      <a:pt x="158" y="83"/>
                    </a:cubicBezTo>
                    <a:cubicBezTo>
                      <a:pt x="158" y="83"/>
                      <a:pt x="162" y="62"/>
                      <a:pt x="141" y="66"/>
                    </a:cubicBezTo>
                    <a:close/>
                    <a:moveTo>
                      <a:pt x="191" y="92"/>
                    </a:moveTo>
                    <a:cubicBezTo>
                      <a:pt x="191" y="92"/>
                      <a:pt x="191" y="92"/>
                      <a:pt x="191" y="92"/>
                    </a:cubicBezTo>
                    <a:cubicBezTo>
                      <a:pt x="191" y="98"/>
                      <a:pt x="188" y="98"/>
                      <a:pt x="185" y="98"/>
                    </a:cubicBezTo>
                    <a:cubicBezTo>
                      <a:pt x="181" y="98"/>
                      <a:pt x="178" y="96"/>
                      <a:pt x="178" y="92"/>
                    </a:cubicBezTo>
                    <a:cubicBezTo>
                      <a:pt x="178" y="88"/>
                      <a:pt x="179" y="85"/>
                      <a:pt x="179" y="85"/>
                    </a:cubicBezTo>
                    <a:cubicBezTo>
                      <a:pt x="180" y="84"/>
                      <a:pt x="183" y="75"/>
                      <a:pt x="177" y="62"/>
                    </a:cubicBezTo>
                    <a:cubicBezTo>
                      <a:pt x="166" y="44"/>
                      <a:pt x="145" y="44"/>
                      <a:pt x="142" y="45"/>
                    </a:cubicBezTo>
                    <a:cubicBezTo>
                      <a:pt x="140" y="46"/>
                      <a:pt x="136" y="46"/>
                      <a:pt x="136" y="46"/>
                    </a:cubicBezTo>
                    <a:cubicBezTo>
                      <a:pt x="132" y="46"/>
                      <a:pt x="129" y="43"/>
                      <a:pt x="129" y="39"/>
                    </a:cubicBezTo>
                    <a:cubicBezTo>
                      <a:pt x="129" y="36"/>
                      <a:pt x="131" y="33"/>
                      <a:pt x="134" y="32"/>
                    </a:cubicBezTo>
                    <a:cubicBezTo>
                      <a:pt x="134" y="32"/>
                      <a:pt x="134" y="32"/>
                      <a:pt x="134" y="32"/>
                    </a:cubicBezTo>
                    <a:cubicBezTo>
                      <a:pt x="135" y="32"/>
                      <a:pt x="135" y="32"/>
                      <a:pt x="135" y="32"/>
                    </a:cubicBezTo>
                    <a:cubicBezTo>
                      <a:pt x="138" y="31"/>
                      <a:pt x="149" y="29"/>
                      <a:pt x="159" y="32"/>
                    </a:cubicBezTo>
                    <a:cubicBezTo>
                      <a:pt x="177" y="36"/>
                      <a:pt x="203" y="54"/>
                      <a:pt x="191"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grpSp>
      <p:pic>
        <p:nvPicPr>
          <p:cNvPr id="97" name="图片占位符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1600" y="1681095"/>
            <a:ext cx="1436650" cy="1436650"/>
          </a:xfrm>
          <a:prstGeom prst="ellipse">
            <a:avLst/>
          </a:prstGeom>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pic>
    </p:spTree>
    <p:extLst>
      <p:ext uri="{BB962C8B-B14F-4D97-AF65-F5344CB8AC3E}">
        <p14:creationId xmlns:p14="http://schemas.microsoft.com/office/powerpoint/2010/main" val="304544203"/>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anim calcmode="lin" valueType="num">
                                      <p:cBhvr>
                                        <p:cTn id="8" dur="500" fill="hold"/>
                                        <p:tgtEl>
                                          <p:spTgt spid="97"/>
                                        </p:tgtEl>
                                        <p:attrNameLst>
                                          <p:attrName>ppt_x</p:attrName>
                                        </p:attrNameLst>
                                      </p:cBhvr>
                                      <p:tavLst>
                                        <p:tav tm="0">
                                          <p:val>
                                            <p:strVal val="#ppt_x"/>
                                          </p:val>
                                        </p:tav>
                                        <p:tav tm="100000">
                                          <p:val>
                                            <p:strVal val="#ppt_x"/>
                                          </p:val>
                                        </p:tav>
                                      </p:tavLst>
                                    </p:anim>
                                    <p:anim calcmode="lin" valueType="num">
                                      <p:cBhvr>
                                        <p:cTn id="9" dur="500" fill="hold"/>
                                        <p:tgtEl>
                                          <p:spTgt spid="9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childTnLst>
                          </p:cTn>
                        </p:par>
                        <p:par>
                          <p:cTn id="14" fill="hold">
                            <p:stCondLst>
                              <p:cond delay="1000"/>
                            </p:stCondLst>
                            <p:childTnLst>
                              <p:par>
                                <p:cTn id="15" presetID="37" presetClass="entr" presetSubtype="0" fill="hold" nodeType="after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500"/>
                                        <p:tgtEl>
                                          <p:spTgt spid="81"/>
                                        </p:tgtEl>
                                      </p:cBhvr>
                                    </p:animEffect>
                                    <p:anim calcmode="lin" valueType="num">
                                      <p:cBhvr>
                                        <p:cTn id="18" dur="500" fill="hold"/>
                                        <p:tgtEl>
                                          <p:spTgt spid="81"/>
                                        </p:tgtEl>
                                        <p:attrNameLst>
                                          <p:attrName>ppt_x</p:attrName>
                                        </p:attrNameLst>
                                      </p:cBhvr>
                                      <p:tavLst>
                                        <p:tav tm="0">
                                          <p:val>
                                            <p:strVal val="#ppt_x"/>
                                          </p:val>
                                        </p:tav>
                                        <p:tav tm="100000">
                                          <p:val>
                                            <p:strVal val="#ppt_x"/>
                                          </p:val>
                                        </p:tav>
                                      </p:tavLst>
                                    </p:anim>
                                    <p:anim calcmode="lin" valueType="num">
                                      <p:cBhvr>
                                        <p:cTn id="19" dur="450" decel="100000" fill="hold"/>
                                        <p:tgtEl>
                                          <p:spTgt spid="81"/>
                                        </p:tgtEl>
                                        <p:attrNameLst>
                                          <p:attrName>ppt_y</p:attrName>
                                        </p:attrNameLst>
                                      </p:cBhvr>
                                      <p:tavLst>
                                        <p:tav tm="0">
                                          <p:val>
                                            <p:strVal val="#ppt_y+1"/>
                                          </p:val>
                                        </p:tav>
                                        <p:tav tm="100000">
                                          <p:val>
                                            <p:strVal val="#ppt_y-.03"/>
                                          </p:val>
                                        </p:tav>
                                      </p:tavLst>
                                    </p:anim>
                                    <p:anim calcmode="lin" valueType="num">
                                      <p:cBhvr>
                                        <p:cTn id="20" dur="50" accel="100000" fill="hold">
                                          <p:stCondLst>
                                            <p:cond delay="450"/>
                                          </p:stCondLst>
                                        </p:cTn>
                                        <p:tgtEl>
                                          <p:spTgt spid="81"/>
                                        </p:tgtEl>
                                        <p:attrNameLst>
                                          <p:attrName>ppt_y</p:attrName>
                                        </p:attrNameLst>
                                      </p:cBhvr>
                                      <p:tavLst>
                                        <p:tav tm="0">
                                          <p:val>
                                            <p:strVal val="#ppt_y-.03"/>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p:cTn id="24" dur="500" fill="hold"/>
                                        <p:tgtEl>
                                          <p:spTgt spid="60"/>
                                        </p:tgtEl>
                                        <p:attrNameLst>
                                          <p:attrName>ppt_w</p:attrName>
                                        </p:attrNameLst>
                                      </p:cBhvr>
                                      <p:tavLst>
                                        <p:tav tm="0">
                                          <p:val>
                                            <p:fltVal val="0"/>
                                          </p:val>
                                        </p:tav>
                                        <p:tav tm="100000">
                                          <p:val>
                                            <p:strVal val="#ppt_w"/>
                                          </p:val>
                                        </p:tav>
                                      </p:tavLst>
                                    </p:anim>
                                    <p:anim calcmode="lin" valueType="num">
                                      <p:cBhvr>
                                        <p:cTn id="25" dur="500" fill="hold"/>
                                        <p:tgtEl>
                                          <p:spTgt spid="60"/>
                                        </p:tgtEl>
                                        <p:attrNameLst>
                                          <p:attrName>ppt_h</p:attrName>
                                        </p:attrNameLst>
                                      </p:cBhvr>
                                      <p:tavLst>
                                        <p:tav tm="0">
                                          <p:val>
                                            <p:fltVal val="0"/>
                                          </p:val>
                                        </p:tav>
                                        <p:tav tm="100000">
                                          <p:val>
                                            <p:strVal val="#ppt_h"/>
                                          </p:val>
                                        </p:tav>
                                      </p:tavLst>
                                    </p:anim>
                                    <p:animEffect transition="in" filter="fade">
                                      <p:cBhvr>
                                        <p:cTn id="26" dur="500"/>
                                        <p:tgtEl>
                                          <p:spTgt spid="60"/>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250"/>
                                        <p:tgtEl>
                                          <p:spTgt spid="52"/>
                                        </p:tgtEl>
                                      </p:cBhvr>
                                    </p:animEffect>
                                  </p:childTnLst>
                                </p:cTn>
                              </p:par>
                            </p:childTnLst>
                          </p:cTn>
                        </p:par>
                        <p:par>
                          <p:cTn id="31" fill="hold">
                            <p:stCondLst>
                              <p:cond delay="2250"/>
                            </p:stCondLst>
                            <p:childTnLst>
                              <p:par>
                                <p:cTn id="32" presetID="10" presetClass="entr" presetSubtype="0" fill="hold" grpId="0" nodeType="after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fade">
                                      <p:cBhvr>
                                        <p:cTn id="34" dur="250"/>
                                        <p:tgtEl>
                                          <p:spTgt spid="53"/>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fade">
                                      <p:cBhvr>
                                        <p:cTn id="38" dur="250"/>
                                        <p:tgtEl>
                                          <p:spTgt spid="54"/>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250"/>
                                        <p:tgtEl>
                                          <p:spTgt spid="55"/>
                                        </p:tgtEl>
                                      </p:cBhvr>
                                    </p:animEffect>
                                  </p:childTnLst>
                                </p:cTn>
                              </p:par>
                            </p:childTnLst>
                          </p:cTn>
                        </p:par>
                        <p:par>
                          <p:cTn id="43" fill="hold">
                            <p:stCondLst>
                              <p:cond delay="3000"/>
                            </p:stCondLst>
                            <p:childTnLst>
                              <p:par>
                                <p:cTn id="44" presetID="53" presetClass="entr" presetSubtype="16" fill="hold" grpId="0" nodeType="afterEffect">
                                  <p:stCondLst>
                                    <p:cond delay="0"/>
                                  </p:stCondLst>
                                  <p:childTnLst>
                                    <p:set>
                                      <p:cBhvr>
                                        <p:cTn id="45" dur="1" fill="hold">
                                          <p:stCondLst>
                                            <p:cond delay="0"/>
                                          </p:stCondLst>
                                        </p:cTn>
                                        <p:tgtEl>
                                          <p:spTgt spid="61"/>
                                        </p:tgtEl>
                                        <p:attrNameLst>
                                          <p:attrName>style.visibility</p:attrName>
                                        </p:attrNameLst>
                                      </p:cBhvr>
                                      <p:to>
                                        <p:strVal val="visible"/>
                                      </p:to>
                                    </p:set>
                                    <p:anim calcmode="lin" valueType="num">
                                      <p:cBhvr>
                                        <p:cTn id="46" dur="250" fill="hold"/>
                                        <p:tgtEl>
                                          <p:spTgt spid="61"/>
                                        </p:tgtEl>
                                        <p:attrNameLst>
                                          <p:attrName>ppt_w</p:attrName>
                                        </p:attrNameLst>
                                      </p:cBhvr>
                                      <p:tavLst>
                                        <p:tav tm="0">
                                          <p:val>
                                            <p:fltVal val="0"/>
                                          </p:val>
                                        </p:tav>
                                        <p:tav tm="100000">
                                          <p:val>
                                            <p:strVal val="#ppt_w"/>
                                          </p:val>
                                        </p:tav>
                                      </p:tavLst>
                                    </p:anim>
                                    <p:anim calcmode="lin" valueType="num">
                                      <p:cBhvr>
                                        <p:cTn id="47" dur="250" fill="hold"/>
                                        <p:tgtEl>
                                          <p:spTgt spid="61"/>
                                        </p:tgtEl>
                                        <p:attrNameLst>
                                          <p:attrName>ppt_h</p:attrName>
                                        </p:attrNameLst>
                                      </p:cBhvr>
                                      <p:tavLst>
                                        <p:tav tm="0">
                                          <p:val>
                                            <p:fltVal val="0"/>
                                          </p:val>
                                        </p:tav>
                                        <p:tav tm="100000">
                                          <p:val>
                                            <p:strVal val="#ppt_h"/>
                                          </p:val>
                                        </p:tav>
                                      </p:tavLst>
                                    </p:anim>
                                    <p:animEffect transition="in" filter="fade">
                                      <p:cBhvr>
                                        <p:cTn id="48" dur="250"/>
                                        <p:tgtEl>
                                          <p:spTgt spid="61"/>
                                        </p:tgtEl>
                                      </p:cBhvr>
                                    </p:animEffect>
                                  </p:childTnLst>
                                </p:cTn>
                              </p:par>
                            </p:childTnLst>
                          </p:cTn>
                        </p:par>
                        <p:par>
                          <p:cTn id="49" fill="hold">
                            <p:stCondLst>
                              <p:cond delay="3250"/>
                            </p:stCondLst>
                            <p:childTnLst>
                              <p:par>
                                <p:cTn id="50" presetID="22" presetClass="entr" presetSubtype="8" fill="hold" grpId="0" nodeType="after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wipe(left)">
                                      <p:cBhvr>
                                        <p:cTn id="52" dur="250"/>
                                        <p:tgtEl>
                                          <p:spTgt spid="56"/>
                                        </p:tgtEl>
                                      </p:cBhvr>
                                    </p:animEffect>
                                  </p:childTnLst>
                                </p:cTn>
                              </p:par>
                            </p:childTnLst>
                          </p:cTn>
                        </p:par>
                        <p:par>
                          <p:cTn id="53" fill="hold">
                            <p:stCondLst>
                              <p:cond delay="3500"/>
                            </p:stCondLst>
                            <p:childTnLst>
                              <p:par>
                                <p:cTn id="54" presetID="53" presetClass="entr" presetSubtype="16" fill="hold" nodeType="afterEffect">
                                  <p:stCondLst>
                                    <p:cond delay="0"/>
                                  </p:stCondLst>
                                  <p:childTnLst>
                                    <p:set>
                                      <p:cBhvr>
                                        <p:cTn id="55" dur="1" fill="hold">
                                          <p:stCondLst>
                                            <p:cond delay="0"/>
                                          </p:stCondLst>
                                        </p:cTn>
                                        <p:tgtEl>
                                          <p:spTgt spid="65"/>
                                        </p:tgtEl>
                                        <p:attrNameLst>
                                          <p:attrName>style.visibility</p:attrName>
                                        </p:attrNameLst>
                                      </p:cBhvr>
                                      <p:to>
                                        <p:strVal val="visible"/>
                                      </p:to>
                                    </p:set>
                                    <p:anim calcmode="lin" valueType="num">
                                      <p:cBhvr>
                                        <p:cTn id="56" dur="250" fill="hold"/>
                                        <p:tgtEl>
                                          <p:spTgt spid="65"/>
                                        </p:tgtEl>
                                        <p:attrNameLst>
                                          <p:attrName>ppt_w</p:attrName>
                                        </p:attrNameLst>
                                      </p:cBhvr>
                                      <p:tavLst>
                                        <p:tav tm="0">
                                          <p:val>
                                            <p:fltVal val="0"/>
                                          </p:val>
                                        </p:tav>
                                        <p:tav tm="100000">
                                          <p:val>
                                            <p:strVal val="#ppt_w"/>
                                          </p:val>
                                        </p:tav>
                                      </p:tavLst>
                                    </p:anim>
                                    <p:anim calcmode="lin" valueType="num">
                                      <p:cBhvr>
                                        <p:cTn id="57" dur="250" fill="hold"/>
                                        <p:tgtEl>
                                          <p:spTgt spid="65"/>
                                        </p:tgtEl>
                                        <p:attrNameLst>
                                          <p:attrName>ppt_h</p:attrName>
                                        </p:attrNameLst>
                                      </p:cBhvr>
                                      <p:tavLst>
                                        <p:tav tm="0">
                                          <p:val>
                                            <p:fltVal val="0"/>
                                          </p:val>
                                        </p:tav>
                                        <p:tav tm="100000">
                                          <p:val>
                                            <p:strVal val="#ppt_h"/>
                                          </p:val>
                                        </p:tav>
                                      </p:tavLst>
                                    </p:anim>
                                    <p:animEffect transition="in" filter="fade">
                                      <p:cBhvr>
                                        <p:cTn id="58" dur="250"/>
                                        <p:tgtEl>
                                          <p:spTgt spid="65"/>
                                        </p:tgtEl>
                                      </p:cBhvr>
                                    </p:animEffect>
                                  </p:childTnLst>
                                </p:cTn>
                              </p:par>
                            </p:childTnLst>
                          </p:cTn>
                        </p:par>
                        <p:par>
                          <p:cTn id="59" fill="hold">
                            <p:stCondLst>
                              <p:cond delay="3750"/>
                            </p:stCondLst>
                            <p:childTnLst>
                              <p:par>
                                <p:cTn id="60" presetID="53" presetClass="entr" presetSubtype="16" fill="hold" grpId="0" nodeType="after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p:cTn id="62" dur="250" fill="hold"/>
                                        <p:tgtEl>
                                          <p:spTgt spid="62"/>
                                        </p:tgtEl>
                                        <p:attrNameLst>
                                          <p:attrName>ppt_w</p:attrName>
                                        </p:attrNameLst>
                                      </p:cBhvr>
                                      <p:tavLst>
                                        <p:tav tm="0">
                                          <p:val>
                                            <p:fltVal val="0"/>
                                          </p:val>
                                        </p:tav>
                                        <p:tav tm="100000">
                                          <p:val>
                                            <p:strVal val="#ppt_w"/>
                                          </p:val>
                                        </p:tav>
                                      </p:tavLst>
                                    </p:anim>
                                    <p:anim calcmode="lin" valueType="num">
                                      <p:cBhvr>
                                        <p:cTn id="63" dur="250" fill="hold"/>
                                        <p:tgtEl>
                                          <p:spTgt spid="62"/>
                                        </p:tgtEl>
                                        <p:attrNameLst>
                                          <p:attrName>ppt_h</p:attrName>
                                        </p:attrNameLst>
                                      </p:cBhvr>
                                      <p:tavLst>
                                        <p:tav tm="0">
                                          <p:val>
                                            <p:fltVal val="0"/>
                                          </p:val>
                                        </p:tav>
                                        <p:tav tm="100000">
                                          <p:val>
                                            <p:strVal val="#ppt_h"/>
                                          </p:val>
                                        </p:tav>
                                      </p:tavLst>
                                    </p:anim>
                                    <p:animEffect transition="in" filter="fade">
                                      <p:cBhvr>
                                        <p:cTn id="64" dur="250"/>
                                        <p:tgtEl>
                                          <p:spTgt spid="62"/>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left)">
                                      <p:cBhvr>
                                        <p:cTn id="68" dur="250"/>
                                        <p:tgtEl>
                                          <p:spTgt spid="57"/>
                                        </p:tgtEl>
                                      </p:cBhvr>
                                    </p:animEffect>
                                  </p:childTnLst>
                                </p:cTn>
                              </p:par>
                            </p:childTnLst>
                          </p:cTn>
                        </p:par>
                        <p:par>
                          <p:cTn id="69" fill="hold">
                            <p:stCondLst>
                              <p:cond delay="4250"/>
                            </p:stCondLst>
                            <p:childTnLst>
                              <p:par>
                                <p:cTn id="70" presetID="53" presetClass="entr" presetSubtype="16" fill="hold" nodeType="afterEffect">
                                  <p:stCondLst>
                                    <p:cond delay="0"/>
                                  </p:stCondLst>
                                  <p:childTnLst>
                                    <p:set>
                                      <p:cBhvr>
                                        <p:cTn id="71" dur="1" fill="hold">
                                          <p:stCondLst>
                                            <p:cond delay="0"/>
                                          </p:stCondLst>
                                        </p:cTn>
                                        <p:tgtEl>
                                          <p:spTgt spid="69"/>
                                        </p:tgtEl>
                                        <p:attrNameLst>
                                          <p:attrName>style.visibility</p:attrName>
                                        </p:attrNameLst>
                                      </p:cBhvr>
                                      <p:to>
                                        <p:strVal val="visible"/>
                                      </p:to>
                                    </p:set>
                                    <p:anim calcmode="lin" valueType="num">
                                      <p:cBhvr>
                                        <p:cTn id="72" dur="250" fill="hold"/>
                                        <p:tgtEl>
                                          <p:spTgt spid="69"/>
                                        </p:tgtEl>
                                        <p:attrNameLst>
                                          <p:attrName>ppt_w</p:attrName>
                                        </p:attrNameLst>
                                      </p:cBhvr>
                                      <p:tavLst>
                                        <p:tav tm="0">
                                          <p:val>
                                            <p:fltVal val="0"/>
                                          </p:val>
                                        </p:tav>
                                        <p:tav tm="100000">
                                          <p:val>
                                            <p:strVal val="#ppt_w"/>
                                          </p:val>
                                        </p:tav>
                                      </p:tavLst>
                                    </p:anim>
                                    <p:anim calcmode="lin" valueType="num">
                                      <p:cBhvr>
                                        <p:cTn id="73" dur="250" fill="hold"/>
                                        <p:tgtEl>
                                          <p:spTgt spid="69"/>
                                        </p:tgtEl>
                                        <p:attrNameLst>
                                          <p:attrName>ppt_h</p:attrName>
                                        </p:attrNameLst>
                                      </p:cBhvr>
                                      <p:tavLst>
                                        <p:tav tm="0">
                                          <p:val>
                                            <p:fltVal val="0"/>
                                          </p:val>
                                        </p:tav>
                                        <p:tav tm="100000">
                                          <p:val>
                                            <p:strVal val="#ppt_h"/>
                                          </p:val>
                                        </p:tav>
                                      </p:tavLst>
                                    </p:anim>
                                    <p:animEffect transition="in" filter="fade">
                                      <p:cBhvr>
                                        <p:cTn id="74" dur="250"/>
                                        <p:tgtEl>
                                          <p:spTgt spid="69"/>
                                        </p:tgtEl>
                                      </p:cBhvr>
                                    </p:animEffect>
                                  </p:childTnLst>
                                </p:cTn>
                              </p:par>
                            </p:childTnLst>
                          </p:cTn>
                        </p:par>
                        <p:par>
                          <p:cTn id="75" fill="hold">
                            <p:stCondLst>
                              <p:cond delay="4500"/>
                            </p:stCondLst>
                            <p:childTnLst>
                              <p:par>
                                <p:cTn id="76" presetID="53" presetClass="entr" presetSubtype="16" fill="hold" grpId="0" nodeType="afterEffect">
                                  <p:stCondLst>
                                    <p:cond delay="0"/>
                                  </p:stCondLst>
                                  <p:childTnLst>
                                    <p:set>
                                      <p:cBhvr>
                                        <p:cTn id="77" dur="1" fill="hold">
                                          <p:stCondLst>
                                            <p:cond delay="0"/>
                                          </p:stCondLst>
                                        </p:cTn>
                                        <p:tgtEl>
                                          <p:spTgt spid="63"/>
                                        </p:tgtEl>
                                        <p:attrNameLst>
                                          <p:attrName>style.visibility</p:attrName>
                                        </p:attrNameLst>
                                      </p:cBhvr>
                                      <p:to>
                                        <p:strVal val="visible"/>
                                      </p:to>
                                    </p:set>
                                    <p:anim calcmode="lin" valueType="num">
                                      <p:cBhvr>
                                        <p:cTn id="78" dur="250" fill="hold"/>
                                        <p:tgtEl>
                                          <p:spTgt spid="63"/>
                                        </p:tgtEl>
                                        <p:attrNameLst>
                                          <p:attrName>ppt_w</p:attrName>
                                        </p:attrNameLst>
                                      </p:cBhvr>
                                      <p:tavLst>
                                        <p:tav tm="0">
                                          <p:val>
                                            <p:fltVal val="0"/>
                                          </p:val>
                                        </p:tav>
                                        <p:tav tm="100000">
                                          <p:val>
                                            <p:strVal val="#ppt_w"/>
                                          </p:val>
                                        </p:tav>
                                      </p:tavLst>
                                    </p:anim>
                                    <p:anim calcmode="lin" valueType="num">
                                      <p:cBhvr>
                                        <p:cTn id="79" dur="250" fill="hold"/>
                                        <p:tgtEl>
                                          <p:spTgt spid="63"/>
                                        </p:tgtEl>
                                        <p:attrNameLst>
                                          <p:attrName>ppt_h</p:attrName>
                                        </p:attrNameLst>
                                      </p:cBhvr>
                                      <p:tavLst>
                                        <p:tav tm="0">
                                          <p:val>
                                            <p:fltVal val="0"/>
                                          </p:val>
                                        </p:tav>
                                        <p:tav tm="100000">
                                          <p:val>
                                            <p:strVal val="#ppt_h"/>
                                          </p:val>
                                        </p:tav>
                                      </p:tavLst>
                                    </p:anim>
                                    <p:animEffect transition="in" filter="fade">
                                      <p:cBhvr>
                                        <p:cTn id="80" dur="250"/>
                                        <p:tgtEl>
                                          <p:spTgt spid="63"/>
                                        </p:tgtEl>
                                      </p:cBhvr>
                                    </p:animEffect>
                                  </p:childTnLst>
                                </p:cTn>
                              </p:par>
                            </p:childTnLst>
                          </p:cTn>
                        </p:par>
                        <p:par>
                          <p:cTn id="81" fill="hold">
                            <p:stCondLst>
                              <p:cond delay="4750"/>
                            </p:stCondLst>
                            <p:childTnLst>
                              <p:par>
                                <p:cTn id="82" presetID="22" presetClass="entr" presetSubtype="8" fill="hold" grpId="0" nodeType="after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wipe(left)">
                                      <p:cBhvr>
                                        <p:cTn id="84" dur="250"/>
                                        <p:tgtEl>
                                          <p:spTgt spid="58"/>
                                        </p:tgtEl>
                                      </p:cBhvr>
                                    </p:animEffect>
                                  </p:childTnLst>
                                </p:cTn>
                              </p:par>
                            </p:childTnLst>
                          </p:cTn>
                        </p:par>
                        <p:par>
                          <p:cTn id="85" fill="hold">
                            <p:stCondLst>
                              <p:cond delay="5000"/>
                            </p:stCondLst>
                            <p:childTnLst>
                              <p:par>
                                <p:cTn id="86" presetID="53" presetClass="entr" presetSubtype="16" fill="hold" nodeType="after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250" fill="hold"/>
                                        <p:tgtEl>
                                          <p:spTgt spid="73"/>
                                        </p:tgtEl>
                                        <p:attrNameLst>
                                          <p:attrName>ppt_w</p:attrName>
                                        </p:attrNameLst>
                                      </p:cBhvr>
                                      <p:tavLst>
                                        <p:tav tm="0">
                                          <p:val>
                                            <p:fltVal val="0"/>
                                          </p:val>
                                        </p:tav>
                                        <p:tav tm="100000">
                                          <p:val>
                                            <p:strVal val="#ppt_w"/>
                                          </p:val>
                                        </p:tav>
                                      </p:tavLst>
                                    </p:anim>
                                    <p:anim calcmode="lin" valueType="num">
                                      <p:cBhvr>
                                        <p:cTn id="89" dur="250" fill="hold"/>
                                        <p:tgtEl>
                                          <p:spTgt spid="73"/>
                                        </p:tgtEl>
                                        <p:attrNameLst>
                                          <p:attrName>ppt_h</p:attrName>
                                        </p:attrNameLst>
                                      </p:cBhvr>
                                      <p:tavLst>
                                        <p:tav tm="0">
                                          <p:val>
                                            <p:fltVal val="0"/>
                                          </p:val>
                                        </p:tav>
                                        <p:tav tm="100000">
                                          <p:val>
                                            <p:strVal val="#ppt_h"/>
                                          </p:val>
                                        </p:tav>
                                      </p:tavLst>
                                    </p:anim>
                                    <p:animEffect transition="in" filter="fade">
                                      <p:cBhvr>
                                        <p:cTn id="90" dur="250"/>
                                        <p:tgtEl>
                                          <p:spTgt spid="73"/>
                                        </p:tgtEl>
                                      </p:cBhvr>
                                    </p:animEffect>
                                  </p:childTnLst>
                                </p:cTn>
                              </p:par>
                            </p:childTnLst>
                          </p:cTn>
                        </p:par>
                        <p:par>
                          <p:cTn id="91" fill="hold">
                            <p:stCondLst>
                              <p:cond delay="5250"/>
                            </p:stCondLst>
                            <p:childTnLst>
                              <p:par>
                                <p:cTn id="92" presetID="53" presetClass="entr" presetSubtype="16" fill="hold" grpId="0" nodeType="afterEffect">
                                  <p:stCondLst>
                                    <p:cond delay="0"/>
                                  </p:stCondLst>
                                  <p:childTnLst>
                                    <p:set>
                                      <p:cBhvr>
                                        <p:cTn id="93" dur="1" fill="hold">
                                          <p:stCondLst>
                                            <p:cond delay="0"/>
                                          </p:stCondLst>
                                        </p:cTn>
                                        <p:tgtEl>
                                          <p:spTgt spid="64"/>
                                        </p:tgtEl>
                                        <p:attrNameLst>
                                          <p:attrName>style.visibility</p:attrName>
                                        </p:attrNameLst>
                                      </p:cBhvr>
                                      <p:to>
                                        <p:strVal val="visible"/>
                                      </p:to>
                                    </p:set>
                                    <p:anim calcmode="lin" valueType="num">
                                      <p:cBhvr>
                                        <p:cTn id="94" dur="250" fill="hold"/>
                                        <p:tgtEl>
                                          <p:spTgt spid="64"/>
                                        </p:tgtEl>
                                        <p:attrNameLst>
                                          <p:attrName>ppt_w</p:attrName>
                                        </p:attrNameLst>
                                      </p:cBhvr>
                                      <p:tavLst>
                                        <p:tav tm="0">
                                          <p:val>
                                            <p:fltVal val="0"/>
                                          </p:val>
                                        </p:tav>
                                        <p:tav tm="100000">
                                          <p:val>
                                            <p:strVal val="#ppt_w"/>
                                          </p:val>
                                        </p:tav>
                                      </p:tavLst>
                                    </p:anim>
                                    <p:anim calcmode="lin" valueType="num">
                                      <p:cBhvr>
                                        <p:cTn id="95" dur="250" fill="hold"/>
                                        <p:tgtEl>
                                          <p:spTgt spid="64"/>
                                        </p:tgtEl>
                                        <p:attrNameLst>
                                          <p:attrName>ppt_h</p:attrName>
                                        </p:attrNameLst>
                                      </p:cBhvr>
                                      <p:tavLst>
                                        <p:tav tm="0">
                                          <p:val>
                                            <p:fltVal val="0"/>
                                          </p:val>
                                        </p:tav>
                                        <p:tav tm="100000">
                                          <p:val>
                                            <p:strVal val="#ppt_h"/>
                                          </p:val>
                                        </p:tav>
                                      </p:tavLst>
                                    </p:anim>
                                    <p:animEffect transition="in" filter="fade">
                                      <p:cBhvr>
                                        <p:cTn id="96" dur="250"/>
                                        <p:tgtEl>
                                          <p:spTgt spid="64"/>
                                        </p:tgtEl>
                                      </p:cBhvr>
                                    </p:animEffect>
                                  </p:childTnLst>
                                </p:cTn>
                              </p:par>
                            </p:childTnLst>
                          </p:cTn>
                        </p:par>
                        <p:par>
                          <p:cTn id="97" fill="hold">
                            <p:stCondLst>
                              <p:cond delay="5500"/>
                            </p:stCondLst>
                            <p:childTnLst>
                              <p:par>
                                <p:cTn id="98" presetID="22" presetClass="entr" presetSubtype="8" fill="hold" grpId="0" nodeType="afterEffect">
                                  <p:stCondLst>
                                    <p:cond delay="0"/>
                                  </p:stCondLst>
                                  <p:childTnLst>
                                    <p:set>
                                      <p:cBhvr>
                                        <p:cTn id="99" dur="1" fill="hold">
                                          <p:stCondLst>
                                            <p:cond delay="0"/>
                                          </p:stCondLst>
                                        </p:cTn>
                                        <p:tgtEl>
                                          <p:spTgt spid="59"/>
                                        </p:tgtEl>
                                        <p:attrNameLst>
                                          <p:attrName>style.visibility</p:attrName>
                                        </p:attrNameLst>
                                      </p:cBhvr>
                                      <p:to>
                                        <p:strVal val="visible"/>
                                      </p:to>
                                    </p:set>
                                    <p:animEffect transition="in" filter="wipe(left)">
                                      <p:cBhvr>
                                        <p:cTn id="100" dur="250"/>
                                        <p:tgtEl>
                                          <p:spTgt spid="59"/>
                                        </p:tgtEl>
                                      </p:cBhvr>
                                    </p:animEffect>
                                  </p:childTnLst>
                                </p:cTn>
                              </p:par>
                            </p:childTnLst>
                          </p:cTn>
                        </p:par>
                        <p:par>
                          <p:cTn id="101" fill="hold">
                            <p:stCondLst>
                              <p:cond delay="5750"/>
                            </p:stCondLst>
                            <p:childTnLst>
                              <p:par>
                                <p:cTn id="102" presetID="53" presetClass="entr" presetSubtype="16" fill="hold" nodeType="afterEffect">
                                  <p:stCondLst>
                                    <p:cond delay="0"/>
                                  </p:stCondLst>
                                  <p:childTnLst>
                                    <p:set>
                                      <p:cBhvr>
                                        <p:cTn id="103" dur="1" fill="hold">
                                          <p:stCondLst>
                                            <p:cond delay="0"/>
                                          </p:stCondLst>
                                        </p:cTn>
                                        <p:tgtEl>
                                          <p:spTgt spid="77"/>
                                        </p:tgtEl>
                                        <p:attrNameLst>
                                          <p:attrName>style.visibility</p:attrName>
                                        </p:attrNameLst>
                                      </p:cBhvr>
                                      <p:to>
                                        <p:strVal val="visible"/>
                                      </p:to>
                                    </p:set>
                                    <p:anim calcmode="lin" valueType="num">
                                      <p:cBhvr>
                                        <p:cTn id="104" dur="250" fill="hold"/>
                                        <p:tgtEl>
                                          <p:spTgt spid="77"/>
                                        </p:tgtEl>
                                        <p:attrNameLst>
                                          <p:attrName>ppt_w</p:attrName>
                                        </p:attrNameLst>
                                      </p:cBhvr>
                                      <p:tavLst>
                                        <p:tav tm="0">
                                          <p:val>
                                            <p:fltVal val="0"/>
                                          </p:val>
                                        </p:tav>
                                        <p:tav tm="100000">
                                          <p:val>
                                            <p:strVal val="#ppt_w"/>
                                          </p:val>
                                        </p:tav>
                                      </p:tavLst>
                                    </p:anim>
                                    <p:anim calcmode="lin" valueType="num">
                                      <p:cBhvr>
                                        <p:cTn id="105" dur="250" fill="hold"/>
                                        <p:tgtEl>
                                          <p:spTgt spid="77"/>
                                        </p:tgtEl>
                                        <p:attrNameLst>
                                          <p:attrName>ppt_h</p:attrName>
                                        </p:attrNameLst>
                                      </p:cBhvr>
                                      <p:tavLst>
                                        <p:tav tm="0">
                                          <p:val>
                                            <p:fltVal val="0"/>
                                          </p:val>
                                        </p:tav>
                                        <p:tav tm="100000">
                                          <p:val>
                                            <p:strVal val="#ppt_h"/>
                                          </p:val>
                                        </p:tav>
                                      </p:tavLst>
                                    </p:anim>
                                    <p:animEffect transition="in" filter="fade">
                                      <p:cBhvr>
                                        <p:cTn id="106" dur="250"/>
                                        <p:tgtEl>
                                          <p:spTgt spid="77"/>
                                        </p:tgtEl>
                                      </p:cBhvr>
                                    </p:animEffect>
                                  </p:childTnLst>
                                </p:cTn>
                              </p:par>
                            </p:childTnLst>
                          </p:cTn>
                        </p:par>
                        <p:par>
                          <p:cTn id="107" fill="hold">
                            <p:stCondLst>
                              <p:cond delay="6000"/>
                            </p:stCondLst>
                            <p:childTnLst>
                              <p:par>
                                <p:cTn id="108" presetID="37" presetClass="entr" presetSubtype="0" fill="hold" nodeType="afterEffect">
                                  <p:stCondLst>
                                    <p:cond delay="0"/>
                                  </p:stCondLst>
                                  <p:childTnLst>
                                    <p:set>
                                      <p:cBhvr>
                                        <p:cTn id="109" dur="1" fill="hold">
                                          <p:stCondLst>
                                            <p:cond delay="0"/>
                                          </p:stCondLst>
                                        </p:cTn>
                                        <p:tgtEl>
                                          <p:spTgt spid="38"/>
                                        </p:tgtEl>
                                        <p:attrNameLst>
                                          <p:attrName>style.visibility</p:attrName>
                                        </p:attrNameLst>
                                      </p:cBhvr>
                                      <p:to>
                                        <p:strVal val="visible"/>
                                      </p:to>
                                    </p:set>
                                    <p:animEffect transition="in" filter="fade">
                                      <p:cBhvr>
                                        <p:cTn id="110" dur="500"/>
                                        <p:tgtEl>
                                          <p:spTgt spid="38"/>
                                        </p:tgtEl>
                                      </p:cBhvr>
                                    </p:animEffect>
                                    <p:anim calcmode="lin" valueType="num">
                                      <p:cBhvr>
                                        <p:cTn id="111" dur="500" fill="hold"/>
                                        <p:tgtEl>
                                          <p:spTgt spid="38"/>
                                        </p:tgtEl>
                                        <p:attrNameLst>
                                          <p:attrName>ppt_x</p:attrName>
                                        </p:attrNameLst>
                                      </p:cBhvr>
                                      <p:tavLst>
                                        <p:tav tm="0">
                                          <p:val>
                                            <p:strVal val="#ppt_x"/>
                                          </p:val>
                                        </p:tav>
                                        <p:tav tm="100000">
                                          <p:val>
                                            <p:strVal val="#ppt_x"/>
                                          </p:val>
                                        </p:tav>
                                      </p:tavLst>
                                    </p:anim>
                                    <p:anim calcmode="lin" valueType="num">
                                      <p:cBhvr>
                                        <p:cTn id="112" dur="450" decel="100000" fill="hold"/>
                                        <p:tgtEl>
                                          <p:spTgt spid="38"/>
                                        </p:tgtEl>
                                        <p:attrNameLst>
                                          <p:attrName>ppt_y</p:attrName>
                                        </p:attrNameLst>
                                      </p:cBhvr>
                                      <p:tavLst>
                                        <p:tav tm="0">
                                          <p:val>
                                            <p:strVal val="#ppt_y+1"/>
                                          </p:val>
                                        </p:tav>
                                        <p:tav tm="100000">
                                          <p:val>
                                            <p:strVal val="#ppt_y-.03"/>
                                          </p:val>
                                        </p:tav>
                                      </p:tavLst>
                                    </p:anim>
                                    <p:anim calcmode="lin" valueType="num">
                                      <p:cBhvr>
                                        <p:cTn id="113" dur="50" accel="100000" fill="hold">
                                          <p:stCondLst>
                                            <p:cond delay="450"/>
                                          </p:stCondLst>
                                        </p:cTn>
                                        <p:tgtEl>
                                          <p:spTgt spid="38"/>
                                        </p:tgtEl>
                                        <p:attrNameLst>
                                          <p:attrName>ppt_y</p:attrName>
                                        </p:attrNameLst>
                                      </p:cBhvr>
                                      <p:tavLst>
                                        <p:tav tm="0">
                                          <p:val>
                                            <p:strVal val="#ppt_y-.03"/>
                                          </p:val>
                                        </p:tav>
                                        <p:tav tm="100000">
                                          <p:val>
                                            <p:strVal val="#ppt_y"/>
                                          </p:val>
                                        </p:tav>
                                      </p:tavLst>
                                    </p:anim>
                                  </p:childTnLst>
                                </p:cTn>
                              </p:par>
                            </p:childTnLst>
                          </p:cTn>
                        </p:par>
                        <p:par>
                          <p:cTn id="114" fill="hold">
                            <p:stCondLst>
                              <p:cond delay="6500"/>
                            </p:stCondLst>
                            <p:childTnLst>
                              <p:par>
                                <p:cTn id="115" presetID="37" presetClass="entr" presetSubtype="0" fill="hold" grpId="0" nodeType="after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fade">
                                      <p:cBhvr>
                                        <p:cTn id="117" dur="500"/>
                                        <p:tgtEl>
                                          <p:spTgt spid="39"/>
                                        </p:tgtEl>
                                      </p:cBhvr>
                                    </p:animEffect>
                                    <p:anim calcmode="lin" valueType="num">
                                      <p:cBhvr>
                                        <p:cTn id="118" dur="500" fill="hold"/>
                                        <p:tgtEl>
                                          <p:spTgt spid="39"/>
                                        </p:tgtEl>
                                        <p:attrNameLst>
                                          <p:attrName>ppt_x</p:attrName>
                                        </p:attrNameLst>
                                      </p:cBhvr>
                                      <p:tavLst>
                                        <p:tav tm="0">
                                          <p:val>
                                            <p:strVal val="#ppt_x"/>
                                          </p:val>
                                        </p:tav>
                                        <p:tav tm="100000">
                                          <p:val>
                                            <p:strVal val="#ppt_x"/>
                                          </p:val>
                                        </p:tav>
                                      </p:tavLst>
                                    </p:anim>
                                    <p:anim calcmode="lin" valueType="num">
                                      <p:cBhvr>
                                        <p:cTn id="119" dur="450" decel="100000" fill="hold"/>
                                        <p:tgtEl>
                                          <p:spTgt spid="39"/>
                                        </p:tgtEl>
                                        <p:attrNameLst>
                                          <p:attrName>ppt_y</p:attrName>
                                        </p:attrNameLst>
                                      </p:cBhvr>
                                      <p:tavLst>
                                        <p:tav tm="0">
                                          <p:val>
                                            <p:strVal val="#ppt_y+1"/>
                                          </p:val>
                                        </p:tav>
                                        <p:tav tm="100000">
                                          <p:val>
                                            <p:strVal val="#ppt_y-.03"/>
                                          </p:val>
                                        </p:tav>
                                      </p:tavLst>
                                    </p:anim>
                                    <p:anim calcmode="lin" valueType="num">
                                      <p:cBhvr>
                                        <p:cTn id="120"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par>
                          <p:cTn id="121" fill="hold">
                            <p:stCondLst>
                              <p:cond delay="7000"/>
                            </p:stCondLst>
                            <p:childTnLst>
                              <p:par>
                                <p:cTn id="122" presetID="37" presetClass="entr" presetSubtype="0" fill="hold" grpId="0" nodeType="after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250"/>
                                        <p:tgtEl>
                                          <p:spTgt spid="51"/>
                                        </p:tgtEl>
                                      </p:cBhvr>
                                    </p:animEffect>
                                    <p:anim calcmode="lin" valueType="num">
                                      <p:cBhvr>
                                        <p:cTn id="125" dur="250" fill="hold"/>
                                        <p:tgtEl>
                                          <p:spTgt spid="51"/>
                                        </p:tgtEl>
                                        <p:attrNameLst>
                                          <p:attrName>ppt_x</p:attrName>
                                        </p:attrNameLst>
                                      </p:cBhvr>
                                      <p:tavLst>
                                        <p:tav tm="0">
                                          <p:val>
                                            <p:strVal val="#ppt_x"/>
                                          </p:val>
                                        </p:tav>
                                        <p:tav tm="100000">
                                          <p:val>
                                            <p:strVal val="#ppt_x"/>
                                          </p:val>
                                        </p:tav>
                                      </p:tavLst>
                                    </p:anim>
                                    <p:anim calcmode="lin" valueType="num">
                                      <p:cBhvr>
                                        <p:cTn id="126" dur="225" decel="100000" fill="hold"/>
                                        <p:tgtEl>
                                          <p:spTgt spid="51"/>
                                        </p:tgtEl>
                                        <p:attrNameLst>
                                          <p:attrName>ppt_y</p:attrName>
                                        </p:attrNameLst>
                                      </p:cBhvr>
                                      <p:tavLst>
                                        <p:tav tm="0">
                                          <p:val>
                                            <p:strVal val="#ppt_y+1"/>
                                          </p:val>
                                        </p:tav>
                                        <p:tav tm="100000">
                                          <p:val>
                                            <p:strVal val="#ppt_y-.03"/>
                                          </p:val>
                                        </p:tav>
                                      </p:tavLst>
                                    </p:anim>
                                    <p:anim calcmode="lin" valueType="num">
                                      <p:cBhvr>
                                        <p:cTn id="127" dur="25" accel="100000" fill="hold">
                                          <p:stCondLst>
                                            <p:cond delay="225"/>
                                          </p:stCondLst>
                                        </p:cTn>
                                        <p:tgtEl>
                                          <p:spTgt spid="51"/>
                                        </p:tgtEl>
                                        <p:attrNameLst>
                                          <p:attrName>ppt_y</p:attrName>
                                        </p:attrNameLst>
                                      </p:cBhvr>
                                      <p:tavLst>
                                        <p:tav tm="0">
                                          <p:val>
                                            <p:strVal val="#ppt_y-.03"/>
                                          </p:val>
                                        </p:tav>
                                        <p:tav tm="100000">
                                          <p:val>
                                            <p:strVal val="#ppt_y"/>
                                          </p:val>
                                        </p:tav>
                                      </p:tavLst>
                                    </p:anim>
                                  </p:childTnLst>
                                </p:cTn>
                              </p:par>
                            </p:childTnLst>
                          </p:cTn>
                        </p:par>
                        <p:par>
                          <p:cTn id="128" fill="hold">
                            <p:stCondLst>
                              <p:cond delay="7250"/>
                            </p:stCondLst>
                            <p:childTnLst>
                              <p:par>
                                <p:cTn id="129" presetID="9" presetClass="entr" presetSubtype="0" fill="hold" grpId="0" nodeType="afterEffect">
                                  <p:stCondLst>
                                    <p:cond delay="0"/>
                                  </p:stCondLst>
                                  <p:childTnLst>
                                    <p:set>
                                      <p:cBhvr>
                                        <p:cTn id="130" dur="1" fill="hold">
                                          <p:stCondLst>
                                            <p:cond delay="0"/>
                                          </p:stCondLst>
                                        </p:cTn>
                                        <p:tgtEl>
                                          <p:spTgt spid="40"/>
                                        </p:tgtEl>
                                        <p:attrNameLst>
                                          <p:attrName>style.visibility</p:attrName>
                                        </p:attrNameLst>
                                      </p:cBhvr>
                                      <p:to>
                                        <p:strVal val="visible"/>
                                      </p:to>
                                    </p:set>
                                    <p:animEffect transition="in" filter="dissolve">
                                      <p:cBhvr>
                                        <p:cTn id="13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51" grpId="0"/>
      <p:bldP spid="52" grpId="0" animBg="1"/>
      <p:bldP spid="53" grpId="0" animBg="1"/>
      <p:bldP spid="54" grpId="0" animBg="1"/>
      <p:bldP spid="55" grpId="0" animBg="1"/>
      <p:bldP spid="56" grpId="0" animBg="1"/>
      <p:bldP spid="57" grpId="0" animBg="1"/>
      <p:bldP spid="58" grpId="0" animBg="1"/>
      <p:bldP spid="59" grpId="0" animBg="1"/>
      <p:bldP spid="60" grpId="0"/>
      <p:bldP spid="61" grpId="0"/>
      <p:bldP spid="62" grpId="0"/>
      <p:bldP spid="63" grpId="0"/>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3" name="直接连接符 362"/>
          <p:cNvCxnSpPr/>
          <p:nvPr/>
        </p:nvCxnSpPr>
        <p:spPr>
          <a:xfrm>
            <a:off x="2247831" y="2058240"/>
            <a:ext cx="467148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7" name="直接连接符 366"/>
          <p:cNvCxnSpPr/>
          <p:nvPr/>
        </p:nvCxnSpPr>
        <p:spPr>
          <a:xfrm>
            <a:off x="1128669" y="2714907"/>
            <a:ext cx="211175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9" name="直接连接符 368"/>
          <p:cNvCxnSpPr/>
          <p:nvPr/>
        </p:nvCxnSpPr>
        <p:spPr>
          <a:xfrm>
            <a:off x="4055593" y="2738957"/>
            <a:ext cx="109247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2" name="直接连接符 371"/>
          <p:cNvCxnSpPr/>
          <p:nvPr/>
        </p:nvCxnSpPr>
        <p:spPr>
          <a:xfrm>
            <a:off x="5940152" y="2739314"/>
            <a:ext cx="198516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4" name="直接连接符 373"/>
          <p:cNvCxnSpPr/>
          <p:nvPr/>
        </p:nvCxnSpPr>
        <p:spPr>
          <a:xfrm>
            <a:off x="4577138" y="1419624"/>
            <a:ext cx="11671" cy="131969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9" name="直接连接符 378"/>
          <p:cNvCxnSpPr/>
          <p:nvPr/>
        </p:nvCxnSpPr>
        <p:spPr>
          <a:xfrm>
            <a:off x="6919315" y="2067694"/>
            <a:ext cx="5069" cy="66738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2" name="直接连接符 381"/>
          <p:cNvCxnSpPr/>
          <p:nvPr/>
        </p:nvCxnSpPr>
        <p:spPr>
          <a:xfrm>
            <a:off x="2247831" y="2079470"/>
            <a:ext cx="0" cy="63543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3" name="直接连接符 382"/>
          <p:cNvCxnSpPr/>
          <p:nvPr/>
        </p:nvCxnSpPr>
        <p:spPr>
          <a:xfrm>
            <a:off x="1126194" y="2715768"/>
            <a:ext cx="2009" cy="129279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8" name="直接连接符 387"/>
          <p:cNvCxnSpPr/>
          <p:nvPr/>
        </p:nvCxnSpPr>
        <p:spPr>
          <a:xfrm>
            <a:off x="1867878" y="2715766"/>
            <a:ext cx="17025" cy="129614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9" name="直接连接符 388"/>
          <p:cNvCxnSpPr/>
          <p:nvPr/>
        </p:nvCxnSpPr>
        <p:spPr>
          <a:xfrm>
            <a:off x="2561135" y="2715768"/>
            <a:ext cx="2319" cy="129279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0" name="直接连接符 389"/>
          <p:cNvCxnSpPr/>
          <p:nvPr/>
        </p:nvCxnSpPr>
        <p:spPr>
          <a:xfrm>
            <a:off x="3240420" y="2715768"/>
            <a:ext cx="2911" cy="129279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1" name="直接连接符 390"/>
          <p:cNvCxnSpPr/>
          <p:nvPr/>
        </p:nvCxnSpPr>
        <p:spPr>
          <a:xfrm>
            <a:off x="4056153" y="2738959"/>
            <a:ext cx="17055" cy="127348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2" name="直接连接符 391"/>
          <p:cNvCxnSpPr/>
          <p:nvPr/>
        </p:nvCxnSpPr>
        <p:spPr>
          <a:xfrm>
            <a:off x="5138792" y="2740818"/>
            <a:ext cx="9272" cy="12780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4" name="直接连接符 393"/>
          <p:cNvCxnSpPr/>
          <p:nvPr/>
        </p:nvCxnSpPr>
        <p:spPr>
          <a:xfrm>
            <a:off x="5952735" y="2735076"/>
            <a:ext cx="0" cy="127348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5" name="直接连接符 394"/>
          <p:cNvCxnSpPr/>
          <p:nvPr/>
        </p:nvCxnSpPr>
        <p:spPr>
          <a:xfrm>
            <a:off x="6572642" y="2739314"/>
            <a:ext cx="0" cy="128474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6" name="直接连接符 395"/>
          <p:cNvCxnSpPr/>
          <p:nvPr/>
        </p:nvCxnSpPr>
        <p:spPr>
          <a:xfrm flipH="1">
            <a:off x="7254304" y="2737082"/>
            <a:ext cx="1" cy="12714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7" name="直接连接符 396"/>
          <p:cNvCxnSpPr/>
          <p:nvPr/>
        </p:nvCxnSpPr>
        <p:spPr>
          <a:xfrm>
            <a:off x="7920641" y="2739314"/>
            <a:ext cx="4681" cy="128175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03" name="组合 102"/>
          <p:cNvGrpSpPr/>
          <p:nvPr/>
        </p:nvGrpSpPr>
        <p:grpSpPr>
          <a:xfrm>
            <a:off x="6444208" y="2211710"/>
            <a:ext cx="982514" cy="313311"/>
            <a:chOff x="814328" y="3219334"/>
            <a:chExt cx="1356392" cy="432536"/>
          </a:xfrm>
        </p:grpSpPr>
        <p:grpSp>
          <p:nvGrpSpPr>
            <p:cNvPr id="104" name="组合 103"/>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106" name="圆角矩形 10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07" name="圆角矩形 106"/>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105" name="TextBox 104"/>
            <p:cNvSpPr txBox="1"/>
            <p:nvPr/>
          </p:nvSpPr>
          <p:spPr>
            <a:xfrm>
              <a:off x="1110326" y="3331792"/>
              <a:ext cx="787838" cy="233692"/>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100" dirty="0" smtClean="0">
                  <a:solidFill>
                    <a:schemeClr val="tx1">
                      <a:lumMod val="75000"/>
                      <a:lumOff val="25000"/>
                    </a:schemeClr>
                  </a:solidFill>
                  <a:cs typeface="宋体" pitchFamily="2" charset="-122"/>
                </a:rPr>
                <a:t>销售总监</a:t>
              </a:r>
              <a:endParaRPr lang="zh-CN" altLang="zh-CN" sz="1100" dirty="0">
                <a:solidFill>
                  <a:schemeClr val="tx1">
                    <a:lumMod val="75000"/>
                    <a:lumOff val="25000"/>
                  </a:schemeClr>
                </a:solidFill>
                <a:cs typeface="宋体" pitchFamily="2" charset="-122"/>
              </a:endParaRPr>
            </a:p>
          </p:txBody>
        </p:sp>
      </p:grpSp>
      <p:grpSp>
        <p:nvGrpSpPr>
          <p:cNvPr id="93" name="组合 92"/>
          <p:cNvGrpSpPr/>
          <p:nvPr/>
        </p:nvGrpSpPr>
        <p:grpSpPr>
          <a:xfrm>
            <a:off x="1763688" y="2218307"/>
            <a:ext cx="982514" cy="313311"/>
            <a:chOff x="814328" y="3219334"/>
            <a:chExt cx="1356392" cy="432536"/>
          </a:xfrm>
        </p:grpSpPr>
        <p:grpSp>
          <p:nvGrpSpPr>
            <p:cNvPr id="94" name="组合 93"/>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96" name="圆角矩形 9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7" name="圆角矩形 96"/>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95" name="TextBox 94"/>
            <p:cNvSpPr txBox="1"/>
            <p:nvPr/>
          </p:nvSpPr>
          <p:spPr>
            <a:xfrm>
              <a:off x="1110326" y="3331792"/>
              <a:ext cx="787838" cy="233692"/>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100" dirty="0" smtClean="0">
                  <a:solidFill>
                    <a:schemeClr val="tx1">
                      <a:lumMod val="75000"/>
                      <a:lumOff val="25000"/>
                    </a:schemeClr>
                  </a:solidFill>
                  <a:cs typeface="宋体" pitchFamily="2" charset="-122"/>
                </a:rPr>
                <a:t>产品总监</a:t>
              </a:r>
              <a:endParaRPr lang="zh-CN" altLang="zh-CN" sz="1100" dirty="0">
                <a:solidFill>
                  <a:schemeClr val="tx1">
                    <a:lumMod val="75000"/>
                    <a:lumOff val="25000"/>
                  </a:schemeClr>
                </a:solidFill>
                <a:cs typeface="宋体" pitchFamily="2" charset="-122"/>
              </a:endParaRPr>
            </a:p>
          </p:txBody>
        </p:sp>
      </p:grpSp>
      <p:grpSp>
        <p:nvGrpSpPr>
          <p:cNvPr id="108" name="组合 107"/>
          <p:cNvGrpSpPr/>
          <p:nvPr/>
        </p:nvGrpSpPr>
        <p:grpSpPr>
          <a:xfrm rot="5400000">
            <a:off x="636800" y="3651942"/>
            <a:ext cx="982800" cy="313200"/>
            <a:chOff x="352124" y="3681535"/>
            <a:chExt cx="1356787" cy="432383"/>
          </a:xfrm>
        </p:grpSpPr>
        <p:grpSp>
          <p:nvGrpSpPr>
            <p:cNvPr id="109" name="组合 108"/>
            <p:cNvGrpSpPr/>
            <p:nvPr/>
          </p:nvGrpSpPr>
          <p:grpSpPr>
            <a:xfrm>
              <a:off x="352124" y="3681535"/>
              <a:ext cx="1356787" cy="432383"/>
              <a:chOff x="2996228" y="4233604"/>
              <a:chExt cx="3839061" cy="2756815"/>
            </a:xfrm>
            <a:effectLst>
              <a:outerShdw blurRad="381000" dist="254000" dir="8100000" algn="tr" rotWithShape="0">
                <a:prstClr val="black">
                  <a:alpha val="40000"/>
                </a:prstClr>
              </a:outerShdw>
            </a:effectLst>
          </p:grpSpPr>
          <p:sp>
            <p:nvSpPr>
              <p:cNvPr id="111" name="圆角矩形 110"/>
              <p:cNvSpPr/>
              <p:nvPr/>
            </p:nvSpPr>
            <p:spPr>
              <a:xfrm rot="16200000">
                <a:off x="3537351" y="3692481"/>
                <a:ext cx="2756815" cy="3839061"/>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12" name="圆角矩形 111"/>
              <p:cNvSpPr/>
              <p:nvPr/>
            </p:nvSpPr>
            <p:spPr>
              <a:xfrm rot="16200000">
                <a:off x="3610693" y="3759394"/>
                <a:ext cx="2598377" cy="374062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110" name="TextBox 109"/>
            <p:cNvSpPr txBox="1"/>
            <p:nvPr/>
          </p:nvSpPr>
          <p:spPr>
            <a:xfrm rot="16200000">
              <a:off x="812130" y="3547189"/>
              <a:ext cx="329432" cy="701077"/>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100" b="0" dirty="0">
                  <a:solidFill>
                    <a:schemeClr val="tx1">
                      <a:lumMod val="75000"/>
                      <a:lumOff val="25000"/>
                    </a:schemeClr>
                  </a:solidFill>
                  <a:cs typeface="宋体" pitchFamily="2" charset="-122"/>
                </a:rPr>
                <a:t>研发部</a:t>
              </a:r>
              <a:endParaRPr lang="zh-CN" altLang="zh-CN" sz="1800" b="0" dirty="0">
                <a:solidFill>
                  <a:schemeClr val="tx1">
                    <a:lumMod val="75000"/>
                    <a:lumOff val="25000"/>
                  </a:schemeClr>
                </a:solidFill>
                <a:latin typeface="Arial" pitchFamily="34" charset="0"/>
                <a:cs typeface="宋体" pitchFamily="2" charset="-122"/>
              </a:endParaRPr>
            </a:p>
          </p:txBody>
        </p:sp>
      </p:grpSp>
      <p:grpSp>
        <p:nvGrpSpPr>
          <p:cNvPr id="113" name="组合 112"/>
          <p:cNvGrpSpPr/>
          <p:nvPr/>
        </p:nvGrpSpPr>
        <p:grpSpPr>
          <a:xfrm rot="5400000">
            <a:off x="1382048" y="3648059"/>
            <a:ext cx="982800" cy="313200"/>
            <a:chOff x="352124" y="3681535"/>
            <a:chExt cx="1356787" cy="432383"/>
          </a:xfrm>
        </p:grpSpPr>
        <p:grpSp>
          <p:nvGrpSpPr>
            <p:cNvPr id="114" name="组合 113"/>
            <p:cNvGrpSpPr/>
            <p:nvPr/>
          </p:nvGrpSpPr>
          <p:grpSpPr>
            <a:xfrm>
              <a:off x="352124" y="3681535"/>
              <a:ext cx="1356787" cy="432383"/>
              <a:chOff x="2996228" y="4233604"/>
              <a:chExt cx="3839061" cy="2756815"/>
            </a:xfrm>
            <a:effectLst>
              <a:outerShdw blurRad="381000" dist="254000" dir="8100000" algn="tr" rotWithShape="0">
                <a:prstClr val="black">
                  <a:alpha val="40000"/>
                </a:prstClr>
              </a:outerShdw>
            </a:effectLst>
          </p:grpSpPr>
          <p:sp>
            <p:nvSpPr>
              <p:cNvPr id="116" name="圆角矩形 115"/>
              <p:cNvSpPr/>
              <p:nvPr/>
            </p:nvSpPr>
            <p:spPr>
              <a:xfrm rot="16200000">
                <a:off x="3537351" y="3692481"/>
                <a:ext cx="2756815" cy="3839061"/>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17" name="圆角矩形 116"/>
              <p:cNvSpPr/>
              <p:nvPr/>
            </p:nvSpPr>
            <p:spPr>
              <a:xfrm rot="16200000">
                <a:off x="3610693" y="3759394"/>
                <a:ext cx="2598377" cy="374062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115" name="TextBox 114"/>
            <p:cNvSpPr txBox="1"/>
            <p:nvPr/>
          </p:nvSpPr>
          <p:spPr>
            <a:xfrm rot="16200000">
              <a:off x="812130" y="3547189"/>
              <a:ext cx="329432" cy="701077"/>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100" b="0" dirty="0">
                  <a:solidFill>
                    <a:schemeClr val="tx1">
                      <a:lumMod val="75000"/>
                      <a:lumOff val="25000"/>
                    </a:schemeClr>
                  </a:solidFill>
                  <a:cs typeface="宋体" pitchFamily="2" charset="-122"/>
                </a:rPr>
                <a:t>资料部</a:t>
              </a:r>
              <a:endParaRPr lang="zh-CN" altLang="zh-CN" sz="1800" b="0" dirty="0">
                <a:solidFill>
                  <a:schemeClr val="tx1">
                    <a:lumMod val="75000"/>
                    <a:lumOff val="25000"/>
                  </a:schemeClr>
                </a:solidFill>
                <a:latin typeface="Arial" pitchFamily="34" charset="0"/>
                <a:cs typeface="宋体" pitchFamily="2" charset="-122"/>
              </a:endParaRPr>
            </a:p>
          </p:txBody>
        </p:sp>
      </p:grpSp>
      <p:grpSp>
        <p:nvGrpSpPr>
          <p:cNvPr id="118" name="组合 117"/>
          <p:cNvGrpSpPr/>
          <p:nvPr/>
        </p:nvGrpSpPr>
        <p:grpSpPr>
          <a:xfrm rot="5400000">
            <a:off x="2068216" y="3651942"/>
            <a:ext cx="982800" cy="313200"/>
            <a:chOff x="352124" y="3681535"/>
            <a:chExt cx="1356787" cy="432383"/>
          </a:xfrm>
        </p:grpSpPr>
        <p:grpSp>
          <p:nvGrpSpPr>
            <p:cNvPr id="119" name="组合 118"/>
            <p:cNvGrpSpPr/>
            <p:nvPr/>
          </p:nvGrpSpPr>
          <p:grpSpPr>
            <a:xfrm>
              <a:off x="352124" y="3681535"/>
              <a:ext cx="1356787" cy="432383"/>
              <a:chOff x="2996228" y="4233604"/>
              <a:chExt cx="3839061" cy="2756815"/>
            </a:xfrm>
            <a:effectLst>
              <a:outerShdw blurRad="381000" dist="254000" dir="8100000" algn="tr" rotWithShape="0">
                <a:prstClr val="black">
                  <a:alpha val="40000"/>
                </a:prstClr>
              </a:outerShdw>
            </a:effectLst>
          </p:grpSpPr>
          <p:sp>
            <p:nvSpPr>
              <p:cNvPr id="121" name="圆角矩形 120"/>
              <p:cNvSpPr/>
              <p:nvPr/>
            </p:nvSpPr>
            <p:spPr>
              <a:xfrm rot="16200000">
                <a:off x="3537351" y="3692481"/>
                <a:ext cx="2756815" cy="3839061"/>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22" name="圆角矩形 121"/>
              <p:cNvSpPr/>
              <p:nvPr/>
            </p:nvSpPr>
            <p:spPr>
              <a:xfrm rot="16200000">
                <a:off x="3610693" y="3738436"/>
                <a:ext cx="2598377" cy="374062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120" name="TextBox 119"/>
            <p:cNvSpPr txBox="1"/>
            <p:nvPr/>
          </p:nvSpPr>
          <p:spPr>
            <a:xfrm rot="16200000">
              <a:off x="812130" y="3547189"/>
              <a:ext cx="329432" cy="701077"/>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100" b="0" dirty="0">
                  <a:solidFill>
                    <a:schemeClr val="tx1">
                      <a:lumMod val="75000"/>
                      <a:lumOff val="25000"/>
                    </a:schemeClr>
                  </a:solidFill>
                  <a:cs typeface="宋体" pitchFamily="2" charset="-122"/>
                </a:rPr>
                <a:t>生产部</a:t>
              </a:r>
              <a:endParaRPr lang="zh-CN" altLang="zh-CN" sz="1800" b="0" dirty="0">
                <a:solidFill>
                  <a:schemeClr val="tx1">
                    <a:lumMod val="75000"/>
                    <a:lumOff val="25000"/>
                  </a:schemeClr>
                </a:solidFill>
                <a:latin typeface="Arial" pitchFamily="34" charset="0"/>
                <a:cs typeface="宋体" pitchFamily="2" charset="-122"/>
              </a:endParaRPr>
            </a:p>
          </p:txBody>
        </p:sp>
      </p:grpSp>
      <p:grpSp>
        <p:nvGrpSpPr>
          <p:cNvPr id="123" name="组合 122"/>
          <p:cNvGrpSpPr/>
          <p:nvPr/>
        </p:nvGrpSpPr>
        <p:grpSpPr>
          <a:xfrm rot="5400000">
            <a:off x="2750200" y="3648935"/>
            <a:ext cx="982800" cy="313200"/>
            <a:chOff x="352124" y="3681535"/>
            <a:chExt cx="1356787" cy="432383"/>
          </a:xfrm>
        </p:grpSpPr>
        <p:grpSp>
          <p:nvGrpSpPr>
            <p:cNvPr id="124" name="组合 123"/>
            <p:cNvGrpSpPr/>
            <p:nvPr/>
          </p:nvGrpSpPr>
          <p:grpSpPr>
            <a:xfrm>
              <a:off x="352124" y="3681535"/>
              <a:ext cx="1356787" cy="432383"/>
              <a:chOff x="2996228" y="4233604"/>
              <a:chExt cx="3839061" cy="2756815"/>
            </a:xfrm>
            <a:effectLst>
              <a:outerShdw blurRad="381000" dist="254000" dir="8100000" algn="tr" rotWithShape="0">
                <a:prstClr val="black">
                  <a:alpha val="40000"/>
                </a:prstClr>
              </a:outerShdw>
            </a:effectLst>
          </p:grpSpPr>
          <p:sp>
            <p:nvSpPr>
              <p:cNvPr id="126" name="圆角矩形 125"/>
              <p:cNvSpPr/>
              <p:nvPr/>
            </p:nvSpPr>
            <p:spPr>
              <a:xfrm rot="16200000">
                <a:off x="3537351" y="3692481"/>
                <a:ext cx="2756815" cy="3839061"/>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27" name="圆角矩形 126"/>
              <p:cNvSpPr/>
              <p:nvPr/>
            </p:nvSpPr>
            <p:spPr>
              <a:xfrm rot="16200000">
                <a:off x="3610693" y="3738436"/>
                <a:ext cx="2598377" cy="374062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125" name="TextBox 124"/>
            <p:cNvSpPr txBox="1"/>
            <p:nvPr/>
          </p:nvSpPr>
          <p:spPr>
            <a:xfrm rot="16200000">
              <a:off x="812130" y="3547189"/>
              <a:ext cx="329432" cy="701077"/>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100" b="0" dirty="0">
                  <a:solidFill>
                    <a:schemeClr val="tx1">
                      <a:lumMod val="75000"/>
                      <a:lumOff val="25000"/>
                    </a:schemeClr>
                  </a:solidFill>
                  <a:cs typeface="宋体" pitchFamily="2" charset="-122"/>
                </a:rPr>
                <a:t>质管部</a:t>
              </a:r>
              <a:endParaRPr lang="zh-CN" altLang="zh-CN" sz="1800" b="0" dirty="0">
                <a:solidFill>
                  <a:schemeClr val="tx1">
                    <a:lumMod val="75000"/>
                    <a:lumOff val="25000"/>
                  </a:schemeClr>
                </a:solidFill>
                <a:latin typeface="Arial" pitchFamily="34" charset="0"/>
                <a:cs typeface="宋体" pitchFamily="2" charset="-122"/>
              </a:endParaRPr>
            </a:p>
          </p:txBody>
        </p:sp>
      </p:grpSp>
      <p:grpSp>
        <p:nvGrpSpPr>
          <p:cNvPr id="128" name="组合 127"/>
          <p:cNvGrpSpPr/>
          <p:nvPr/>
        </p:nvGrpSpPr>
        <p:grpSpPr>
          <a:xfrm rot="5400000">
            <a:off x="3577710" y="3650437"/>
            <a:ext cx="982800" cy="313200"/>
            <a:chOff x="352124" y="3681535"/>
            <a:chExt cx="1356787" cy="432383"/>
          </a:xfrm>
        </p:grpSpPr>
        <p:grpSp>
          <p:nvGrpSpPr>
            <p:cNvPr id="129" name="组合 128"/>
            <p:cNvGrpSpPr/>
            <p:nvPr/>
          </p:nvGrpSpPr>
          <p:grpSpPr>
            <a:xfrm>
              <a:off x="352124" y="3681535"/>
              <a:ext cx="1356787" cy="432383"/>
              <a:chOff x="2996228" y="4233604"/>
              <a:chExt cx="3839061" cy="2756815"/>
            </a:xfrm>
            <a:effectLst>
              <a:outerShdw blurRad="381000" dist="254000" dir="8100000" algn="tr" rotWithShape="0">
                <a:prstClr val="black">
                  <a:alpha val="40000"/>
                </a:prstClr>
              </a:outerShdw>
            </a:effectLst>
          </p:grpSpPr>
          <p:sp>
            <p:nvSpPr>
              <p:cNvPr id="131" name="圆角矩形 130"/>
              <p:cNvSpPr/>
              <p:nvPr/>
            </p:nvSpPr>
            <p:spPr>
              <a:xfrm rot="16200000">
                <a:off x="3537351" y="3692481"/>
                <a:ext cx="2756815" cy="3839061"/>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32" name="圆角矩形 131"/>
              <p:cNvSpPr/>
              <p:nvPr/>
            </p:nvSpPr>
            <p:spPr>
              <a:xfrm rot="16200000">
                <a:off x="3610693" y="3738436"/>
                <a:ext cx="2598377" cy="374062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130" name="TextBox 129"/>
            <p:cNvSpPr txBox="1"/>
            <p:nvPr/>
          </p:nvSpPr>
          <p:spPr>
            <a:xfrm rot="16200000">
              <a:off x="746418" y="3430344"/>
              <a:ext cx="329432" cy="934769"/>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endParaRPr lang="en-US" altLang="zh-CN" sz="1100" b="0" dirty="0" smtClean="0">
                <a:solidFill>
                  <a:schemeClr val="tx1">
                    <a:lumMod val="75000"/>
                    <a:lumOff val="25000"/>
                  </a:schemeClr>
                </a:solidFill>
                <a:cs typeface="宋体" pitchFamily="2" charset="-122"/>
              </a:endParaRPr>
            </a:p>
            <a:p>
              <a:pPr lvl="0"/>
              <a:r>
                <a:rPr lang="zh-CN" altLang="zh-CN" sz="1100" b="0" dirty="0" smtClean="0">
                  <a:solidFill>
                    <a:schemeClr val="tx1">
                      <a:lumMod val="75000"/>
                      <a:lumOff val="25000"/>
                    </a:schemeClr>
                  </a:solidFill>
                  <a:cs typeface="宋体" pitchFamily="2" charset="-122"/>
                </a:rPr>
                <a:t>行政部</a:t>
              </a:r>
              <a:endParaRPr lang="zh-CN" altLang="zh-CN" sz="1800" b="0" dirty="0">
                <a:solidFill>
                  <a:schemeClr val="tx1">
                    <a:lumMod val="75000"/>
                    <a:lumOff val="25000"/>
                  </a:schemeClr>
                </a:solidFill>
                <a:latin typeface="Arial" pitchFamily="34" charset="0"/>
                <a:cs typeface="宋体" pitchFamily="2" charset="-122"/>
              </a:endParaRPr>
            </a:p>
          </p:txBody>
        </p:sp>
      </p:grpSp>
      <p:grpSp>
        <p:nvGrpSpPr>
          <p:cNvPr id="133" name="组合 132"/>
          <p:cNvGrpSpPr/>
          <p:nvPr/>
        </p:nvGrpSpPr>
        <p:grpSpPr>
          <a:xfrm rot="5400000">
            <a:off x="4644080" y="3651942"/>
            <a:ext cx="982800" cy="313200"/>
            <a:chOff x="352124" y="3681535"/>
            <a:chExt cx="1356787" cy="432383"/>
          </a:xfrm>
        </p:grpSpPr>
        <p:grpSp>
          <p:nvGrpSpPr>
            <p:cNvPr id="134" name="组合 133"/>
            <p:cNvGrpSpPr/>
            <p:nvPr/>
          </p:nvGrpSpPr>
          <p:grpSpPr>
            <a:xfrm>
              <a:off x="352124" y="3681535"/>
              <a:ext cx="1356787" cy="432383"/>
              <a:chOff x="2996228" y="4233604"/>
              <a:chExt cx="3839061" cy="2756815"/>
            </a:xfrm>
            <a:effectLst>
              <a:outerShdw blurRad="381000" dist="254000" dir="8100000" algn="tr" rotWithShape="0">
                <a:prstClr val="black">
                  <a:alpha val="40000"/>
                </a:prstClr>
              </a:outerShdw>
            </a:effectLst>
          </p:grpSpPr>
          <p:sp>
            <p:nvSpPr>
              <p:cNvPr id="136" name="圆角矩形 135"/>
              <p:cNvSpPr/>
              <p:nvPr/>
            </p:nvSpPr>
            <p:spPr>
              <a:xfrm rot="16200000">
                <a:off x="3537351" y="3692481"/>
                <a:ext cx="2756815" cy="3839061"/>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37" name="圆角矩形 136"/>
              <p:cNvSpPr/>
              <p:nvPr/>
            </p:nvSpPr>
            <p:spPr>
              <a:xfrm rot="16200000">
                <a:off x="3610693" y="3738436"/>
                <a:ext cx="2598377" cy="374062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135" name="TextBox 134"/>
            <p:cNvSpPr txBox="1"/>
            <p:nvPr/>
          </p:nvSpPr>
          <p:spPr>
            <a:xfrm rot="16200000">
              <a:off x="744339" y="3430343"/>
              <a:ext cx="329432" cy="934769"/>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endParaRPr lang="en-US" altLang="zh-CN" sz="1100" b="0" dirty="0">
                <a:solidFill>
                  <a:schemeClr val="tx1">
                    <a:lumMod val="75000"/>
                    <a:lumOff val="25000"/>
                  </a:schemeClr>
                </a:solidFill>
                <a:cs typeface="宋体" pitchFamily="2" charset="-122"/>
              </a:endParaRPr>
            </a:p>
            <a:p>
              <a:pPr lvl="0"/>
              <a:r>
                <a:rPr lang="zh-CN" altLang="zh-CN" sz="1100" b="0" dirty="0" smtClean="0">
                  <a:solidFill>
                    <a:schemeClr val="tx1">
                      <a:lumMod val="75000"/>
                      <a:lumOff val="25000"/>
                    </a:schemeClr>
                  </a:solidFill>
                  <a:cs typeface="宋体" pitchFamily="2" charset="-122"/>
                </a:rPr>
                <a:t>管理</a:t>
              </a:r>
              <a:r>
                <a:rPr lang="zh-CN" altLang="zh-CN" sz="1100" b="0" dirty="0">
                  <a:solidFill>
                    <a:schemeClr val="tx1">
                      <a:lumMod val="75000"/>
                      <a:lumOff val="25000"/>
                    </a:schemeClr>
                  </a:solidFill>
                  <a:cs typeface="宋体" pitchFamily="2" charset="-122"/>
                </a:rPr>
                <a:t>部</a:t>
              </a:r>
              <a:endParaRPr lang="zh-CN" altLang="zh-CN" sz="1800" b="0" dirty="0">
                <a:solidFill>
                  <a:schemeClr val="tx1">
                    <a:lumMod val="75000"/>
                    <a:lumOff val="25000"/>
                  </a:schemeClr>
                </a:solidFill>
                <a:latin typeface="Arial" pitchFamily="34" charset="0"/>
                <a:cs typeface="宋体" pitchFamily="2" charset="-122"/>
              </a:endParaRPr>
            </a:p>
          </p:txBody>
        </p:sp>
      </p:grpSp>
      <p:grpSp>
        <p:nvGrpSpPr>
          <p:cNvPr id="138" name="组合 137"/>
          <p:cNvGrpSpPr/>
          <p:nvPr/>
        </p:nvGrpSpPr>
        <p:grpSpPr>
          <a:xfrm rot="5400000">
            <a:off x="5461336" y="3651942"/>
            <a:ext cx="982800" cy="313200"/>
            <a:chOff x="352124" y="3681535"/>
            <a:chExt cx="1356787" cy="432383"/>
          </a:xfrm>
        </p:grpSpPr>
        <p:grpSp>
          <p:nvGrpSpPr>
            <p:cNvPr id="139" name="组合 138"/>
            <p:cNvGrpSpPr/>
            <p:nvPr/>
          </p:nvGrpSpPr>
          <p:grpSpPr>
            <a:xfrm>
              <a:off x="352124" y="3681535"/>
              <a:ext cx="1356787" cy="432383"/>
              <a:chOff x="2996228" y="4233604"/>
              <a:chExt cx="3839061" cy="2756815"/>
            </a:xfrm>
            <a:effectLst>
              <a:outerShdw blurRad="381000" dist="254000" dir="8100000" algn="tr" rotWithShape="0">
                <a:prstClr val="black">
                  <a:alpha val="40000"/>
                </a:prstClr>
              </a:outerShdw>
            </a:effectLst>
          </p:grpSpPr>
          <p:sp>
            <p:nvSpPr>
              <p:cNvPr id="141" name="圆角矩形 140"/>
              <p:cNvSpPr/>
              <p:nvPr/>
            </p:nvSpPr>
            <p:spPr>
              <a:xfrm rot="16200000">
                <a:off x="3537351" y="3692481"/>
                <a:ext cx="2756815" cy="3839061"/>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2" name="圆角矩形 141"/>
              <p:cNvSpPr/>
              <p:nvPr/>
            </p:nvSpPr>
            <p:spPr>
              <a:xfrm rot="16200000">
                <a:off x="3610693" y="3738436"/>
                <a:ext cx="2598377" cy="374062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140" name="TextBox 139"/>
            <p:cNvSpPr txBox="1"/>
            <p:nvPr/>
          </p:nvSpPr>
          <p:spPr>
            <a:xfrm rot="16200000">
              <a:off x="812130" y="3547189"/>
              <a:ext cx="329432" cy="701077"/>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100" b="0" dirty="0">
                  <a:solidFill>
                    <a:schemeClr val="tx1">
                      <a:lumMod val="75000"/>
                      <a:lumOff val="25000"/>
                    </a:schemeClr>
                  </a:solidFill>
                  <a:cs typeface="宋体" pitchFamily="2" charset="-122"/>
                </a:rPr>
                <a:t>财务部</a:t>
              </a:r>
              <a:endParaRPr lang="zh-CN" altLang="zh-CN" sz="1800" b="0" dirty="0">
                <a:solidFill>
                  <a:schemeClr val="tx1">
                    <a:lumMod val="75000"/>
                    <a:lumOff val="25000"/>
                  </a:schemeClr>
                </a:solidFill>
                <a:latin typeface="Arial" pitchFamily="34" charset="0"/>
                <a:cs typeface="宋体" pitchFamily="2" charset="-122"/>
              </a:endParaRPr>
            </a:p>
          </p:txBody>
        </p:sp>
      </p:grpSp>
      <p:grpSp>
        <p:nvGrpSpPr>
          <p:cNvPr id="143" name="组合 142"/>
          <p:cNvGrpSpPr/>
          <p:nvPr/>
        </p:nvGrpSpPr>
        <p:grpSpPr>
          <a:xfrm rot="5400000">
            <a:off x="6084240" y="3648935"/>
            <a:ext cx="982800" cy="313200"/>
            <a:chOff x="352124" y="3681535"/>
            <a:chExt cx="1356787" cy="432383"/>
          </a:xfrm>
        </p:grpSpPr>
        <p:grpSp>
          <p:nvGrpSpPr>
            <p:cNvPr id="144" name="组合 143"/>
            <p:cNvGrpSpPr/>
            <p:nvPr/>
          </p:nvGrpSpPr>
          <p:grpSpPr>
            <a:xfrm>
              <a:off x="352124" y="3681535"/>
              <a:ext cx="1356787" cy="432383"/>
              <a:chOff x="2996228" y="4233604"/>
              <a:chExt cx="3839061" cy="2756815"/>
            </a:xfrm>
            <a:effectLst>
              <a:outerShdw blurRad="381000" dist="254000" dir="8100000" algn="tr" rotWithShape="0">
                <a:prstClr val="black">
                  <a:alpha val="40000"/>
                </a:prstClr>
              </a:outerShdw>
            </a:effectLst>
          </p:grpSpPr>
          <p:sp>
            <p:nvSpPr>
              <p:cNvPr id="146" name="圆角矩形 145"/>
              <p:cNvSpPr/>
              <p:nvPr/>
            </p:nvSpPr>
            <p:spPr>
              <a:xfrm rot="16200000">
                <a:off x="3537351" y="3692481"/>
                <a:ext cx="2756815" cy="3839061"/>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7" name="圆角矩形 146"/>
              <p:cNvSpPr/>
              <p:nvPr/>
            </p:nvSpPr>
            <p:spPr>
              <a:xfrm rot="16200000">
                <a:off x="3610693" y="3738436"/>
                <a:ext cx="2598377" cy="374062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145" name="TextBox 144"/>
            <p:cNvSpPr txBox="1"/>
            <p:nvPr/>
          </p:nvSpPr>
          <p:spPr>
            <a:xfrm rot="16200000">
              <a:off x="812128" y="3547189"/>
              <a:ext cx="329432" cy="701077"/>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100" b="0" dirty="0" smtClean="0">
                  <a:solidFill>
                    <a:schemeClr val="tx1">
                      <a:lumMod val="75000"/>
                      <a:lumOff val="25000"/>
                    </a:schemeClr>
                  </a:solidFill>
                  <a:cs typeface="宋体" pitchFamily="2" charset="-122"/>
                </a:rPr>
                <a:t>市场部</a:t>
              </a:r>
              <a:endParaRPr lang="zh-CN" altLang="zh-CN" sz="1800" b="0" dirty="0">
                <a:solidFill>
                  <a:schemeClr val="tx1">
                    <a:lumMod val="75000"/>
                    <a:lumOff val="25000"/>
                  </a:schemeClr>
                </a:solidFill>
                <a:latin typeface="Arial" pitchFamily="34" charset="0"/>
                <a:cs typeface="宋体" pitchFamily="2" charset="-122"/>
              </a:endParaRPr>
            </a:p>
          </p:txBody>
        </p:sp>
      </p:grpSp>
      <p:grpSp>
        <p:nvGrpSpPr>
          <p:cNvPr id="148" name="组合 147"/>
          <p:cNvGrpSpPr/>
          <p:nvPr/>
        </p:nvGrpSpPr>
        <p:grpSpPr>
          <a:xfrm rot="5400000">
            <a:off x="6757480" y="3650440"/>
            <a:ext cx="982800" cy="313200"/>
            <a:chOff x="352124" y="3681535"/>
            <a:chExt cx="1356787" cy="432383"/>
          </a:xfrm>
        </p:grpSpPr>
        <p:grpSp>
          <p:nvGrpSpPr>
            <p:cNvPr id="149" name="组合 148"/>
            <p:cNvGrpSpPr/>
            <p:nvPr/>
          </p:nvGrpSpPr>
          <p:grpSpPr>
            <a:xfrm>
              <a:off x="352124" y="3681535"/>
              <a:ext cx="1356787" cy="432383"/>
              <a:chOff x="2996228" y="4233604"/>
              <a:chExt cx="3839061" cy="2756815"/>
            </a:xfrm>
            <a:effectLst>
              <a:outerShdw blurRad="381000" dist="254000" dir="8100000" algn="tr" rotWithShape="0">
                <a:prstClr val="black">
                  <a:alpha val="40000"/>
                </a:prstClr>
              </a:outerShdw>
            </a:effectLst>
          </p:grpSpPr>
          <p:sp>
            <p:nvSpPr>
              <p:cNvPr id="151" name="圆角矩形 150"/>
              <p:cNvSpPr/>
              <p:nvPr/>
            </p:nvSpPr>
            <p:spPr>
              <a:xfrm rot="16200000">
                <a:off x="3537351" y="3692481"/>
                <a:ext cx="2756815" cy="3839061"/>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52" name="圆角矩形 151"/>
              <p:cNvSpPr/>
              <p:nvPr/>
            </p:nvSpPr>
            <p:spPr>
              <a:xfrm rot="16200000">
                <a:off x="3610693" y="3738436"/>
                <a:ext cx="2598377" cy="374062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150" name="TextBox 149"/>
            <p:cNvSpPr txBox="1"/>
            <p:nvPr/>
          </p:nvSpPr>
          <p:spPr>
            <a:xfrm rot="16200000">
              <a:off x="812130" y="3547189"/>
              <a:ext cx="329432" cy="701077"/>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zh-CN" sz="1100" b="0" dirty="0">
                  <a:solidFill>
                    <a:schemeClr val="tx1">
                      <a:lumMod val="75000"/>
                      <a:lumOff val="25000"/>
                    </a:schemeClr>
                  </a:solidFill>
                  <a:cs typeface="宋体" pitchFamily="2" charset="-122"/>
                </a:rPr>
                <a:t>营销部</a:t>
              </a:r>
              <a:endParaRPr lang="zh-CN" altLang="zh-CN" sz="1800" b="0" dirty="0">
                <a:solidFill>
                  <a:schemeClr val="tx1">
                    <a:lumMod val="75000"/>
                    <a:lumOff val="25000"/>
                  </a:schemeClr>
                </a:solidFill>
                <a:latin typeface="Arial" pitchFamily="34" charset="0"/>
                <a:cs typeface="宋体" pitchFamily="2" charset="-122"/>
              </a:endParaRPr>
            </a:p>
          </p:txBody>
        </p:sp>
      </p:grpSp>
      <p:grpSp>
        <p:nvGrpSpPr>
          <p:cNvPr id="153" name="组合 152"/>
          <p:cNvGrpSpPr/>
          <p:nvPr/>
        </p:nvGrpSpPr>
        <p:grpSpPr>
          <a:xfrm rot="5400000">
            <a:off x="7426177" y="3651942"/>
            <a:ext cx="982800" cy="313200"/>
            <a:chOff x="352124" y="3681535"/>
            <a:chExt cx="1356787" cy="432383"/>
          </a:xfrm>
        </p:grpSpPr>
        <p:grpSp>
          <p:nvGrpSpPr>
            <p:cNvPr id="154" name="组合 153"/>
            <p:cNvGrpSpPr/>
            <p:nvPr/>
          </p:nvGrpSpPr>
          <p:grpSpPr>
            <a:xfrm>
              <a:off x="352124" y="3681535"/>
              <a:ext cx="1356787" cy="432383"/>
              <a:chOff x="2996228" y="4233604"/>
              <a:chExt cx="3839061" cy="2756815"/>
            </a:xfrm>
            <a:effectLst>
              <a:outerShdw blurRad="381000" dist="254000" dir="8100000" algn="tr" rotWithShape="0">
                <a:prstClr val="black">
                  <a:alpha val="40000"/>
                </a:prstClr>
              </a:outerShdw>
            </a:effectLst>
          </p:grpSpPr>
          <p:sp>
            <p:nvSpPr>
              <p:cNvPr id="156" name="圆角矩形 155"/>
              <p:cNvSpPr/>
              <p:nvPr/>
            </p:nvSpPr>
            <p:spPr>
              <a:xfrm rot="16200000">
                <a:off x="3537351" y="3692481"/>
                <a:ext cx="2756815" cy="3839061"/>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57" name="圆角矩形 156"/>
              <p:cNvSpPr/>
              <p:nvPr/>
            </p:nvSpPr>
            <p:spPr>
              <a:xfrm rot="16200000">
                <a:off x="3610693" y="3738436"/>
                <a:ext cx="2598377" cy="374062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155" name="TextBox 154"/>
            <p:cNvSpPr txBox="1"/>
            <p:nvPr/>
          </p:nvSpPr>
          <p:spPr>
            <a:xfrm rot="16200000">
              <a:off x="812128" y="3547189"/>
              <a:ext cx="329432" cy="701077"/>
            </a:xfrm>
            <a:prstGeom prst="rect">
              <a:avLst/>
            </a:prstGeom>
            <a:noFill/>
          </p:spPr>
          <p:txBody>
            <a:bodyPr vert="horz"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100" b="0" dirty="0" smtClean="0">
                  <a:solidFill>
                    <a:schemeClr val="tx1">
                      <a:lumMod val="75000"/>
                      <a:lumOff val="25000"/>
                    </a:schemeClr>
                  </a:solidFill>
                  <a:cs typeface="宋体" pitchFamily="2" charset="-122"/>
                </a:rPr>
                <a:t>企划</a:t>
              </a:r>
              <a:r>
                <a:rPr lang="zh-CN" altLang="en-US" sz="1100" b="0" dirty="0">
                  <a:solidFill>
                    <a:schemeClr val="tx1">
                      <a:lumMod val="75000"/>
                      <a:lumOff val="25000"/>
                    </a:schemeClr>
                  </a:solidFill>
                  <a:cs typeface="宋体" pitchFamily="2" charset="-122"/>
                </a:rPr>
                <a:t>部</a:t>
              </a:r>
              <a:endParaRPr lang="zh-CN" altLang="zh-CN" sz="1800" b="0" dirty="0">
                <a:solidFill>
                  <a:schemeClr val="tx1">
                    <a:lumMod val="75000"/>
                    <a:lumOff val="25000"/>
                  </a:schemeClr>
                </a:solidFill>
                <a:latin typeface="Arial" pitchFamily="34" charset="0"/>
                <a:cs typeface="宋体" pitchFamily="2" charset="-122"/>
              </a:endParaRPr>
            </a:p>
          </p:txBody>
        </p:sp>
      </p:grpSp>
      <p:grpSp>
        <p:nvGrpSpPr>
          <p:cNvPr id="83" name="组合 82"/>
          <p:cNvGrpSpPr/>
          <p:nvPr/>
        </p:nvGrpSpPr>
        <p:grpSpPr>
          <a:xfrm>
            <a:off x="4083529" y="1131590"/>
            <a:ext cx="982514" cy="313311"/>
            <a:chOff x="814328" y="3219334"/>
            <a:chExt cx="1356392" cy="432536"/>
          </a:xfrm>
        </p:grpSpPr>
        <p:grpSp>
          <p:nvGrpSpPr>
            <p:cNvPr id="84" name="组合 83"/>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86" name="圆角矩形 8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5" name="TextBox 84"/>
            <p:cNvSpPr txBox="1"/>
            <p:nvPr/>
          </p:nvSpPr>
          <p:spPr>
            <a:xfrm>
              <a:off x="1020410" y="3331792"/>
              <a:ext cx="953343" cy="233692"/>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100" dirty="0">
                  <a:solidFill>
                    <a:schemeClr val="accent5"/>
                  </a:solidFill>
                  <a:cs typeface="宋体" pitchFamily="2" charset="-122"/>
                </a:rPr>
                <a:t>董事会</a:t>
              </a:r>
              <a:endParaRPr lang="zh-CN" altLang="zh-CN" sz="1100" dirty="0">
                <a:solidFill>
                  <a:schemeClr val="accent5"/>
                </a:solidFill>
                <a:cs typeface="宋体" pitchFamily="2" charset="-122"/>
              </a:endParaRPr>
            </a:p>
          </p:txBody>
        </p:sp>
      </p:grpSp>
      <p:grpSp>
        <p:nvGrpSpPr>
          <p:cNvPr id="88" name="组合 87"/>
          <p:cNvGrpSpPr/>
          <p:nvPr/>
        </p:nvGrpSpPr>
        <p:grpSpPr>
          <a:xfrm>
            <a:off x="4073833" y="1673975"/>
            <a:ext cx="982514" cy="313311"/>
            <a:chOff x="814328" y="3219334"/>
            <a:chExt cx="1356392" cy="432536"/>
          </a:xfrm>
        </p:grpSpPr>
        <p:grpSp>
          <p:nvGrpSpPr>
            <p:cNvPr id="89" name="组合 88"/>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91" name="圆角矩形 90"/>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2" name="圆角矩形 91"/>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90" name="TextBox 89"/>
            <p:cNvSpPr txBox="1"/>
            <p:nvPr/>
          </p:nvSpPr>
          <p:spPr>
            <a:xfrm>
              <a:off x="1110326" y="3331792"/>
              <a:ext cx="787838" cy="233692"/>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100" dirty="0" smtClean="0">
                  <a:solidFill>
                    <a:schemeClr val="accent2"/>
                  </a:solidFill>
                  <a:cs typeface="宋体" pitchFamily="2" charset="-122"/>
                </a:rPr>
                <a:t>总经理</a:t>
              </a:r>
              <a:endParaRPr lang="zh-CN" altLang="zh-CN" sz="1100" dirty="0">
                <a:solidFill>
                  <a:schemeClr val="accent2"/>
                </a:solidFill>
                <a:cs typeface="宋体" pitchFamily="2" charset="-122"/>
              </a:endParaRPr>
            </a:p>
          </p:txBody>
        </p:sp>
      </p:grpSp>
      <p:grpSp>
        <p:nvGrpSpPr>
          <p:cNvPr id="98" name="组合 97"/>
          <p:cNvGrpSpPr/>
          <p:nvPr/>
        </p:nvGrpSpPr>
        <p:grpSpPr>
          <a:xfrm>
            <a:off x="4074819" y="2227763"/>
            <a:ext cx="982514" cy="313311"/>
            <a:chOff x="814328" y="3219334"/>
            <a:chExt cx="1356392" cy="432536"/>
          </a:xfrm>
        </p:grpSpPr>
        <p:grpSp>
          <p:nvGrpSpPr>
            <p:cNvPr id="99" name="组合 98"/>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101" name="圆角矩形 100"/>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02" name="圆角矩形 101"/>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100" name="TextBox 99"/>
            <p:cNvSpPr txBox="1"/>
            <p:nvPr/>
          </p:nvSpPr>
          <p:spPr>
            <a:xfrm>
              <a:off x="1110326" y="3331792"/>
              <a:ext cx="787838" cy="233692"/>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100" dirty="0" smtClean="0">
                  <a:solidFill>
                    <a:schemeClr val="tx1">
                      <a:lumMod val="75000"/>
                      <a:lumOff val="25000"/>
                    </a:schemeClr>
                  </a:solidFill>
                  <a:cs typeface="宋体" pitchFamily="2" charset="-122"/>
                </a:rPr>
                <a:t>行政总监</a:t>
              </a:r>
              <a:endParaRPr lang="zh-CN" altLang="zh-CN" sz="1100" dirty="0">
                <a:solidFill>
                  <a:schemeClr val="tx1">
                    <a:lumMod val="75000"/>
                    <a:lumOff val="25000"/>
                  </a:schemeClr>
                </a:solidFill>
                <a:cs typeface="宋体" pitchFamily="2" charset="-122"/>
              </a:endParaRPr>
            </a:p>
          </p:txBody>
        </p:sp>
      </p:grpSp>
      <p:sp>
        <p:nvSpPr>
          <p:cNvPr id="253" name="TextBox 252"/>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组织架</a:t>
            </a:r>
            <a:r>
              <a:rPr lang="zh-CN" altLang="en-US" sz="2000" b="1" dirty="0">
                <a:solidFill>
                  <a:schemeClr val="tx1">
                    <a:lumMod val="65000"/>
                    <a:lumOff val="35000"/>
                  </a:schemeClr>
                </a:solidFill>
                <a:latin typeface="微软雅黑" pitchFamily="34" charset="-122"/>
                <a:ea typeface="微软雅黑" pitchFamily="34" charset="-122"/>
              </a:rPr>
              <a:t>构</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254" name="Image 12" descr="Divider Right.png"/>
          <p:cNvPicPr>
            <a:picLocks noChangeAspect="1"/>
          </p:cNvPicPr>
          <p:nvPr/>
        </p:nvPicPr>
        <p:blipFill>
          <a:blip r:embed="rId3"/>
          <a:stretch>
            <a:fillRect/>
          </a:stretch>
        </p:blipFill>
        <p:spPr>
          <a:xfrm flipH="1">
            <a:off x="2267744" y="457546"/>
            <a:ext cx="1523362" cy="52721"/>
          </a:xfrm>
          <a:prstGeom prst="rect">
            <a:avLst/>
          </a:prstGeom>
        </p:spPr>
      </p:pic>
      <p:sp>
        <p:nvSpPr>
          <p:cNvPr id="255"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256" name="Image 12" descr="Divider Right.png"/>
          <p:cNvPicPr>
            <a:picLocks noChangeAspect="1"/>
          </p:cNvPicPr>
          <p:nvPr/>
        </p:nvPicPr>
        <p:blipFill>
          <a:blip r:embed="rId3"/>
          <a:stretch>
            <a:fillRect/>
          </a:stretch>
        </p:blipFill>
        <p:spPr>
          <a:xfrm rot="10800000" flipH="1">
            <a:off x="5292080" y="457546"/>
            <a:ext cx="1523362" cy="52721"/>
          </a:xfrm>
          <a:prstGeom prst="rect">
            <a:avLst/>
          </a:prstGeom>
        </p:spPr>
      </p:pic>
    </p:spTree>
    <p:extLst>
      <p:ext uri="{BB962C8B-B14F-4D97-AF65-F5344CB8AC3E}">
        <p14:creationId xmlns:p14="http://schemas.microsoft.com/office/powerpoint/2010/main" val="1282316457"/>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500" fill="hold"/>
                                        <p:tgtEl>
                                          <p:spTgt spid="83"/>
                                        </p:tgtEl>
                                        <p:attrNameLst>
                                          <p:attrName>ppt_w</p:attrName>
                                        </p:attrNameLst>
                                      </p:cBhvr>
                                      <p:tavLst>
                                        <p:tav tm="0">
                                          <p:val>
                                            <p:fltVal val="0"/>
                                          </p:val>
                                        </p:tav>
                                        <p:tav tm="100000">
                                          <p:val>
                                            <p:strVal val="#ppt_w"/>
                                          </p:val>
                                        </p:tav>
                                      </p:tavLst>
                                    </p:anim>
                                    <p:anim calcmode="lin" valueType="num">
                                      <p:cBhvr>
                                        <p:cTn id="8" dur="500" fill="hold"/>
                                        <p:tgtEl>
                                          <p:spTgt spid="83"/>
                                        </p:tgtEl>
                                        <p:attrNameLst>
                                          <p:attrName>ppt_h</p:attrName>
                                        </p:attrNameLst>
                                      </p:cBhvr>
                                      <p:tavLst>
                                        <p:tav tm="0">
                                          <p:val>
                                            <p:fltVal val="0"/>
                                          </p:val>
                                        </p:tav>
                                        <p:tav tm="100000">
                                          <p:val>
                                            <p:strVal val="#ppt_h"/>
                                          </p:val>
                                        </p:tav>
                                      </p:tavLst>
                                    </p:anim>
                                    <p:animEffect transition="in" filter="fade">
                                      <p:cBhvr>
                                        <p:cTn id="9" dur="500"/>
                                        <p:tgtEl>
                                          <p:spTgt spid="83"/>
                                        </p:tgtEl>
                                      </p:cBhvr>
                                    </p:animEffect>
                                    <p:anim calcmode="lin" valueType="num">
                                      <p:cBhvr>
                                        <p:cTn id="10" dur="500" fill="hold"/>
                                        <p:tgtEl>
                                          <p:spTgt spid="83"/>
                                        </p:tgtEl>
                                        <p:attrNameLst>
                                          <p:attrName>ppt_x</p:attrName>
                                        </p:attrNameLst>
                                      </p:cBhvr>
                                      <p:tavLst>
                                        <p:tav tm="0">
                                          <p:val>
                                            <p:fltVal val="0.5"/>
                                          </p:val>
                                        </p:tav>
                                        <p:tav tm="100000">
                                          <p:val>
                                            <p:strVal val="#ppt_x"/>
                                          </p:val>
                                        </p:tav>
                                      </p:tavLst>
                                    </p:anim>
                                    <p:anim calcmode="lin" valueType="num">
                                      <p:cBhvr>
                                        <p:cTn id="11" dur="500" fill="hold"/>
                                        <p:tgtEl>
                                          <p:spTgt spid="83"/>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nodeType="afterEffect">
                                  <p:stCondLst>
                                    <p:cond delay="0"/>
                                  </p:stCondLst>
                                  <p:childTnLst>
                                    <p:set>
                                      <p:cBhvr>
                                        <p:cTn id="14" dur="1" fill="hold">
                                          <p:stCondLst>
                                            <p:cond delay="0"/>
                                          </p:stCondLst>
                                        </p:cTn>
                                        <p:tgtEl>
                                          <p:spTgt spid="88"/>
                                        </p:tgtEl>
                                        <p:attrNameLst>
                                          <p:attrName>style.visibility</p:attrName>
                                        </p:attrNameLst>
                                      </p:cBhvr>
                                      <p:to>
                                        <p:strVal val="visible"/>
                                      </p:to>
                                    </p:set>
                                    <p:anim calcmode="lin" valueType="num">
                                      <p:cBhvr>
                                        <p:cTn id="15" dur="500" fill="hold"/>
                                        <p:tgtEl>
                                          <p:spTgt spid="88"/>
                                        </p:tgtEl>
                                        <p:attrNameLst>
                                          <p:attrName>ppt_w</p:attrName>
                                        </p:attrNameLst>
                                      </p:cBhvr>
                                      <p:tavLst>
                                        <p:tav tm="0">
                                          <p:val>
                                            <p:fltVal val="0"/>
                                          </p:val>
                                        </p:tav>
                                        <p:tav tm="100000">
                                          <p:val>
                                            <p:strVal val="#ppt_w"/>
                                          </p:val>
                                        </p:tav>
                                      </p:tavLst>
                                    </p:anim>
                                    <p:anim calcmode="lin" valueType="num">
                                      <p:cBhvr>
                                        <p:cTn id="16" dur="500" fill="hold"/>
                                        <p:tgtEl>
                                          <p:spTgt spid="88"/>
                                        </p:tgtEl>
                                        <p:attrNameLst>
                                          <p:attrName>ppt_h</p:attrName>
                                        </p:attrNameLst>
                                      </p:cBhvr>
                                      <p:tavLst>
                                        <p:tav tm="0">
                                          <p:val>
                                            <p:fltVal val="0"/>
                                          </p:val>
                                        </p:tav>
                                        <p:tav tm="100000">
                                          <p:val>
                                            <p:strVal val="#ppt_h"/>
                                          </p:val>
                                        </p:tav>
                                      </p:tavLst>
                                    </p:anim>
                                    <p:animEffect transition="in" filter="fade">
                                      <p:cBhvr>
                                        <p:cTn id="17" dur="500"/>
                                        <p:tgtEl>
                                          <p:spTgt spid="88"/>
                                        </p:tgtEl>
                                      </p:cBhvr>
                                    </p:animEffect>
                                    <p:anim calcmode="lin" valueType="num">
                                      <p:cBhvr>
                                        <p:cTn id="18" dur="500" fill="hold"/>
                                        <p:tgtEl>
                                          <p:spTgt spid="88"/>
                                        </p:tgtEl>
                                        <p:attrNameLst>
                                          <p:attrName>ppt_x</p:attrName>
                                        </p:attrNameLst>
                                      </p:cBhvr>
                                      <p:tavLst>
                                        <p:tav tm="0">
                                          <p:val>
                                            <p:fltVal val="0.5"/>
                                          </p:val>
                                        </p:tav>
                                        <p:tav tm="100000">
                                          <p:val>
                                            <p:strVal val="#ppt_x"/>
                                          </p:val>
                                        </p:tav>
                                      </p:tavLst>
                                    </p:anim>
                                    <p:anim calcmode="lin" valueType="num">
                                      <p:cBhvr>
                                        <p:cTn id="19" dur="500" fill="hold"/>
                                        <p:tgtEl>
                                          <p:spTgt spid="88"/>
                                        </p:tgtEl>
                                        <p:attrNameLst>
                                          <p:attrName>ppt_y</p:attrName>
                                        </p:attrNameLst>
                                      </p:cBhvr>
                                      <p:tavLst>
                                        <p:tav tm="0">
                                          <p:val>
                                            <p:fltVal val="0.5"/>
                                          </p:val>
                                        </p:tav>
                                        <p:tav tm="100000">
                                          <p:val>
                                            <p:strVal val="#ppt_y"/>
                                          </p:val>
                                        </p:tav>
                                      </p:tavLst>
                                    </p:anim>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374"/>
                                        </p:tgtEl>
                                        <p:attrNameLst>
                                          <p:attrName>style.visibility</p:attrName>
                                        </p:attrNameLst>
                                      </p:cBhvr>
                                      <p:to>
                                        <p:strVal val="visible"/>
                                      </p:to>
                                    </p:set>
                                    <p:animEffect transition="in" filter="wipe(up)">
                                      <p:cBhvr>
                                        <p:cTn id="23" dur="500"/>
                                        <p:tgtEl>
                                          <p:spTgt spid="374"/>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363"/>
                                        </p:tgtEl>
                                        <p:attrNameLst>
                                          <p:attrName>style.visibility</p:attrName>
                                        </p:attrNameLst>
                                      </p:cBhvr>
                                      <p:to>
                                        <p:strVal val="visible"/>
                                      </p:to>
                                    </p:set>
                                    <p:animEffect transition="in" filter="barn(outVertical)">
                                      <p:cBhvr>
                                        <p:cTn id="27" dur="500"/>
                                        <p:tgtEl>
                                          <p:spTgt spid="363"/>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382"/>
                                        </p:tgtEl>
                                        <p:attrNameLst>
                                          <p:attrName>style.visibility</p:attrName>
                                        </p:attrNameLst>
                                      </p:cBhvr>
                                      <p:to>
                                        <p:strVal val="visible"/>
                                      </p:to>
                                    </p:set>
                                    <p:animEffect transition="in" filter="wipe(up)">
                                      <p:cBhvr>
                                        <p:cTn id="31" dur="500"/>
                                        <p:tgtEl>
                                          <p:spTgt spid="382"/>
                                        </p:tgtEl>
                                      </p:cBhvr>
                                    </p:animEffect>
                                  </p:childTnLst>
                                </p:cTn>
                              </p:par>
                              <p:par>
                                <p:cTn id="32" presetID="22" presetClass="entr" presetSubtype="1" fill="hold" nodeType="withEffect">
                                  <p:stCondLst>
                                    <p:cond delay="0"/>
                                  </p:stCondLst>
                                  <p:childTnLst>
                                    <p:set>
                                      <p:cBhvr>
                                        <p:cTn id="33" dur="1" fill="hold">
                                          <p:stCondLst>
                                            <p:cond delay="0"/>
                                          </p:stCondLst>
                                        </p:cTn>
                                        <p:tgtEl>
                                          <p:spTgt spid="379"/>
                                        </p:tgtEl>
                                        <p:attrNameLst>
                                          <p:attrName>style.visibility</p:attrName>
                                        </p:attrNameLst>
                                      </p:cBhvr>
                                      <p:to>
                                        <p:strVal val="visible"/>
                                      </p:to>
                                    </p:set>
                                    <p:animEffect transition="in" filter="wipe(up)">
                                      <p:cBhvr>
                                        <p:cTn id="34" dur="500"/>
                                        <p:tgtEl>
                                          <p:spTgt spid="379"/>
                                        </p:tgtEl>
                                      </p:cBhvr>
                                    </p:animEffect>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93"/>
                                        </p:tgtEl>
                                        <p:attrNameLst>
                                          <p:attrName>style.visibility</p:attrName>
                                        </p:attrNameLst>
                                      </p:cBhvr>
                                      <p:to>
                                        <p:strVal val="visible"/>
                                      </p:to>
                                    </p:set>
                                    <p:anim calcmode="lin" valueType="num">
                                      <p:cBhvr>
                                        <p:cTn id="38" dur="500" fill="hold"/>
                                        <p:tgtEl>
                                          <p:spTgt spid="93"/>
                                        </p:tgtEl>
                                        <p:attrNameLst>
                                          <p:attrName>ppt_w</p:attrName>
                                        </p:attrNameLst>
                                      </p:cBhvr>
                                      <p:tavLst>
                                        <p:tav tm="0">
                                          <p:val>
                                            <p:fltVal val="0"/>
                                          </p:val>
                                        </p:tav>
                                        <p:tav tm="100000">
                                          <p:val>
                                            <p:strVal val="#ppt_w"/>
                                          </p:val>
                                        </p:tav>
                                      </p:tavLst>
                                    </p:anim>
                                    <p:anim calcmode="lin" valueType="num">
                                      <p:cBhvr>
                                        <p:cTn id="39" dur="500" fill="hold"/>
                                        <p:tgtEl>
                                          <p:spTgt spid="93"/>
                                        </p:tgtEl>
                                        <p:attrNameLst>
                                          <p:attrName>ppt_h</p:attrName>
                                        </p:attrNameLst>
                                      </p:cBhvr>
                                      <p:tavLst>
                                        <p:tav tm="0">
                                          <p:val>
                                            <p:fltVal val="0"/>
                                          </p:val>
                                        </p:tav>
                                        <p:tav tm="100000">
                                          <p:val>
                                            <p:strVal val="#ppt_h"/>
                                          </p:val>
                                        </p:tav>
                                      </p:tavLst>
                                    </p:anim>
                                    <p:animEffect transition="in" filter="fade">
                                      <p:cBhvr>
                                        <p:cTn id="40" dur="500"/>
                                        <p:tgtEl>
                                          <p:spTgt spid="93"/>
                                        </p:tgtEl>
                                      </p:cBhvr>
                                    </p:animEffect>
                                  </p:childTnLst>
                                </p:cTn>
                              </p:par>
                              <p:par>
                                <p:cTn id="41" presetID="53" presetClass="entr" presetSubtype="16" fill="hold" nodeType="withEffect">
                                  <p:stCondLst>
                                    <p:cond delay="0"/>
                                  </p:stCondLst>
                                  <p:childTnLst>
                                    <p:set>
                                      <p:cBhvr>
                                        <p:cTn id="42" dur="1" fill="hold">
                                          <p:stCondLst>
                                            <p:cond delay="0"/>
                                          </p:stCondLst>
                                        </p:cTn>
                                        <p:tgtEl>
                                          <p:spTgt spid="103"/>
                                        </p:tgtEl>
                                        <p:attrNameLst>
                                          <p:attrName>style.visibility</p:attrName>
                                        </p:attrNameLst>
                                      </p:cBhvr>
                                      <p:to>
                                        <p:strVal val="visible"/>
                                      </p:to>
                                    </p:set>
                                    <p:anim calcmode="lin" valueType="num">
                                      <p:cBhvr>
                                        <p:cTn id="43" dur="500" fill="hold"/>
                                        <p:tgtEl>
                                          <p:spTgt spid="103"/>
                                        </p:tgtEl>
                                        <p:attrNameLst>
                                          <p:attrName>ppt_w</p:attrName>
                                        </p:attrNameLst>
                                      </p:cBhvr>
                                      <p:tavLst>
                                        <p:tav tm="0">
                                          <p:val>
                                            <p:fltVal val="0"/>
                                          </p:val>
                                        </p:tav>
                                        <p:tav tm="100000">
                                          <p:val>
                                            <p:strVal val="#ppt_w"/>
                                          </p:val>
                                        </p:tav>
                                      </p:tavLst>
                                    </p:anim>
                                    <p:anim calcmode="lin" valueType="num">
                                      <p:cBhvr>
                                        <p:cTn id="44" dur="500" fill="hold"/>
                                        <p:tgtEl>
                                          <p:spTgt spid="103"/>
                                        </p:tgtEl>
                                        <p:attrNameLst>
                                          <p:attrName>ppt_h</p:attrName>
                                        </p:attrNameLst>
                                      </p:cBhvr>
                                      <p:tavLst>
                                        <p:tav tm="0">
                                          <p:val>
                                            <p:fltVal val="0"/>
                                          </p:val>
                                        </p:tav>
                                        <p:tav tm="100000">
                                          <p:val>
                                            <p:strVal val="#ppt_h"/>
                                          </p:val>
                                        </p:tav>
                                      </p:tavLst>
                                    </p:anim>
                                    <p:animEffect transition="in" filter="fade">
                                      <p:cBhvr>
                                        <p:cTn id="45" dur="500"/>
                                        <p:tgtEl>
                                          <p:spTgt spid="103"/>
                                        </p:tgtEl>
                                      </p:cBhvr>
                                    </p:animEffect>
                                  </p:childTnLst>
                                </p:cTn>
                              </p:par>
                              <p:par>
                                <p:cTn id="46" presetID="53" presetClass="entr" presetSubtype="16" fill="hold" nodeType="withEffect">
                                  <p:stCondLst>
                                    <p:cond delay="0"/>
                                  </p:stCondLst>
                                  <p:childTnLst>
                                    <p:set>
                                      <p:cBhvr>
                                        <p:cTn id="47" dur="1" fill="hold">
                                          <p:stCondLst>
                                            <p:cond delay="0"/>
                                          </p:stCondLst>
                                        </p:cTn>
                                        <p:tgtEl>
                                          <p:spTgt spid="98"/>
                                        </p:tgtEl>
                                        <p:attrNameLst>
                                          <p:attrName>style.visibility</p:attrName>
                                        </p:attrNameLst>
                                      </p:cBhvr>
                                      <p:to>
                                        <p:strVal val="visible"/>
                                      </p:to>
                                    </p:set>
                                    <p:anim calcmode="lin" valueType="num">
                                      <p:cBhvr>
                                        <p:cTn id="48" dur="500" fill="hold"/>
                                        <p:tgtEl>
                                          <p:spTgt spid="98"/>
                                        </p:tgtEl>
                                        <p:attrNameLst>
                                          <p:attrName>ppt_w</p:attrName>
                                        </p:attrNameLst>
                                      </p:cBhvr>
                                      <p:tavLst>
                                        <p:tav tm="0">
                                          <p:val>
                                            <p:fltVal val="0"/>
                                          </p:val>
                                        </p:tav>
                                        <p:tav tm="100000">
                                          <p:val>
                                            <p:strVal val="#ppt_w"/>
                                          </p:val>
                                        </p:tav>
                                      </p:tavLst>
                                    </p:anim>
                                    <p:anim calcmode="lin" valueType="num">
                                      <p:cBhvr>
                                        <p:cTn id="49" dur="500" fill="hold"/>
                                        <p:tgtEl>
                                          <p:spTgt spid="98"/>
                                        </p:tgtEl>
                                        <p:attrNameLst>
                                          <p:attrName>ppt_h</p:attrName>
                                        </p:attrNameLst>
                                      </p:cBhvr>
                                      <p:tavLst>
                                        <p:tav tm="0">
                                          <p:val>
                                            <p:fltVal val="0"/>
                                          </p:val>
                                        </p:tav>
                                        <p:tav tm="100000">
                                          <p:val>
                                            <p:strVal val="#ppt_h"/>
                                          </p:val>
                                        </p:tav>
                                      </p:tavLst>
                                    </p:anim>
                                    <p:animEffect transition="in" filter="fade">
                                      <p:cBhvr>
                                        <p:cTn id="50" dur="500"/>
                                        <p:tgtEl>
                                          <p:spTgt spid="98"/>
                                        </p:tgtEl>
                                      </p:cBhvr>
                                    </p:animEffect>
                                  </p:childTnLst>
                                </p:cTn>
                              </p:par>
                            </p:childTnLst>
                          </p:cTn>
                        </p:par>
                        <p:par>
                          <p:cTn id="51" fill="hold">
                            <p:stCondLst>
                              <p:cond delay="3000"/>
                            </p:stCondLst>
                            <p:childTnLst>
                              <p:par>
                                <p:cTn id="52" presetID="16" presetClass="entr" presetSubtype="37" fill="hold" nodeType="afterEffect">
                                  <p:stCondLst>
                                    <p:cond delay="0"/>
                                  </p:stCondLst>
                                  <p:childTnLst>
                                    <p:set>
                                      <p:cBhvr>
                                        <p:cTn id="53" dur="1" fill="hold">
                                          <p:stCondLst>
                                            <p:cond delay="0"/>
                                          </p:stCondLst>
                                        </p:cTn>
                                        <p:tgtEl>
                                          <p:spTgt spid="367"/>
                                        </p:tgtEl>
                                        <p:attrNameLst>
                                          <p:attrName>style.visibility</p:attrName>
                                        </p:attrNameLst>
                                      </p:cBhvr>
                                      <p:to>
                                        <p:strVal val="visible"/>
                                      </p:to>
                                    </p:set>
                                    <p:animEffect transition="in" filter="barn(outVertical)">
                                      <p:cBhvr>
                                        <p:cTn id="54" dur="500"/>
                                        <p:tgtEl>
                                          <p:spTgt spid="367"/>
                                        </p:tgtEl>
                                      </p:cBhvr>
                                    </p:animEffect>
                                  </p:childTnLst>
                                </p:cTn>
                              </p:par>
                              <p:par>
                                <p:cTn id="55" presetID="16" presetClass="entr" presetSubtype="37" fill="hold" nodeType="withEffect">
                                  <p:stCondLst>
                                    <p:cond delay="0"/>
                                  </p:stCondLst>
                                  <p:childTnLst>
                                    <p:set>
                                      <p:cBhvr>
                                        <p:cTn id="56" dur="1" fill="hold">
                                          <p:stCondLst>
                                            <p:cond delay="0"/>
                                          </p:stCondLst>
                                        </p:cTn>
                                        <p:tgtEl>
                                          <p:spTgt spid="369"/>
                                        </p:tgtEl>
                                        <p:attrNameLst>
                                          <p:attrName>style.visibility</p:attrName>
                                        </p:attrNameLst>
                                      </p:cBhvr>
                                      <p:to>
                                        <p:strVal val="visible"/>
                                      </p:to>
                                    </p:set>
                                    <p:animEffect transition="in" filter="barn(outVertical)">
                                      <p:cBhvr>
                                        <p:cTn id="57" dur="500"/>
                                        <p:tgtEl>
                                          <p:spTgt spid="369"/>
                                        </p:tgtEl>
                                      </p:cBhvr>
                                    </p:animEffect>
                                  </p:childTnLst>
                                </p:cTn>
                              </p:par>
                              <p:par>
                                <p:cTn id="58" presetID="16" presetClass="entr" presetSubtype="37" fill="hold" nodeType="withEffect">
                                  <p:stCondLst>
                                    <p:cond delay="0"/>
                                  </p:stCondLst>
                                  <p:childTnLst>
                                    <p:set>
                                      <p:cBhvr>
                                        <p:cTn id="59" dur="1" fill="hold">
                                          <p:stCondLst>
                                            <p:cond delay="0"/>
                                          </p:stCondLst>
                                        </p:cTn>
                                        <p:tgtEl>
                                          <p:spTgt spid="372"/>
                                        </p:tgtEl>
                                        <p:attrNameLst>
                                          <p:attrName>style.visibility</p:attrName>
                                        </p:attrNameLst>
                                      </p:cBhvr>
                                      <p:to>
                                        <p:strVal val="visible"/>
                                      </p:to>
                                    </p:set>
                                    <p:animEffect transition="in" filter="barn(outVertical)">
                                      <p:cBhvr>
                                        <p:cTn id="60" dur="500"/>
                                        <p:tgtEl>
                                          <p:spTgt spid="372"/>
                                        </p:tgtEl>
                                      </p:cBhvr>
                                    </p:animEffect>
                                  </p:childTnLst>
                                </p:cTn>
                              </p:par>
                            </p:childTnLst>
                          </p:cTn>
                        </p:par>
                        <p:par>
                          <p:cTn id="61" fill="hold">
                            <p:stCondLst>
                              <p:cond delay="3500"/>
                            </p:stCondLst>
                            <p:childTnLst>
                              <p:par>
                                <p:cTn id="62" presetID="22" presetClass="entr" presetSubtype="1" fill="hold" nodeType="afterEffect">
                                  <p:stCondLst>
                                    <p:cond delay="0"/>
                                  </p:stCondLst>
                                  <p:childTnLst>
                                    <p:set>
                                      <p:cBhvr>
                                        <p:cTn id="63" dur="1" fill="hold">
                                          <p:stCondLst>
                                            <p:cond delay="0"/>
                                          </p:stCondLst>
                                        </p:cTn>
                                        <p:tgtEl>
                                          <p:spTgt spid="383"/>
                                        </p:tgtEl>
                                        <p:attrNameLst>
                                          <p:attrName>style.visibility</p:attrName>
                                        </p:attrNameLst>
                                      </p:cBhvr>
                                      <p:to>
                                        <p:strVal val="visible"/>
                                      </p:to>
                                    </p:set>
                                    <p:animEffect transition="in" filter="wipe(up)">
                                      <p:cBhvr>
                                        <p:cTn id="64" dur="500"/>
                                        <p:tgtEl>
                                          <p:spTgt spid="383"/>
                                        </p:tgtEl>
                                      </p:cBhvr>
                                    </p:animEffect>
                                  </p:childTnLst>
                                </p:cTn>
                              </p:par>
                              <p:par>
                                <p:cTn id="65" presetID="22" presetClass="entr" presetSubtype="1" fill="hold" nodeType="withEffect">
                                  <p:stCondLst>
                                    <p:cond delay="0"/>
                                  </p:stCondLst>
                                  <p:childTnLst>
                                    <p:set>
                                      <p:cBhvr>
                                        <p:cTn id="66" dur="1" fill="hold">
                                          <p:stCondLst>
                                            <p:cond delay="0"/>
                                          </p:stCondLst>
                                        </p:cTn>
                                        <p:tgtEl>
                                          <p:spTgt spid="388"/>
                                        </p:tgtEl>
                                        <p:attrNameLst>
                                          <p:attrName>style.visibility</p:attrName>
                                        </p:attrNameLst>
                                      </p:cBhvr>
                                      <p:to>
                                        <p:strVal val="visible"/>
                                      </p:to>
                                    </p:set>
                                    <p:animEffect transition="in" filter="wipe(up)">
                                      <p:cBhvr>
                                        <p:cTn id="67" dur="500"/>
                                        <p:tgtEl>
                                          <p:spTgt spid="388"/>
                                        </p:tgtEl>
                                      </p:cBhvr>
                                    </p:animEffect>
                                  </p:childTnLst>
                                </p:cTn>
                              </p:par>
                              <p:par>
                                <p:cTn id="68" presetID="22" presetClass="entr" presetSubtype="1" fill="hold" nodeType="withEffect">
                                  <p:stCondLst>
                                    <p:cond delay="0"/>
                                  </p:stCondLst>
                                  <p:childTnLst>
                                    <p:set>
                                      <p:cBhvr>
                                        <p:cTn id="69" dur="1" fill="hold">
                                          <p:stCondLst>
                                            <p:cond delay="0"/>
                                          </p:stCondLst>
                                        </p:cTn>
                                        <p:tgtEl>
                                          <p:spTgt spid="389"/>
                                        </p:tgtEl>
                                        <p:attrNameLst>
                                          <p:attrName>style.visibility</p:attrName>
                                        </p:attrNameLst>
                                      </p:cBhvr>
                                      <p:to>
                                        <p:strVal val="visible"/>
                                      </p:to>
                                    </p:set>
                                    <p:animEffect transition="in" filter="wipe(up)">
                                      <p:cBhvr>
                                        <p:cTn id="70" dur="500"/>
                                        <p:tgtEl>
                                          <p:spTgt spid="389"/>
                                        </p:tgtEl>
                                      </p:cBhvr>
                                    </p:animEffect>
                                  </p:childTnLst>
                                </p:cTn>
                              </p:par>
                              <p:par>
                                <p:cTn id="71" presetID="22" presetClass="entr" presetSubtype="1" fill="hold" nodeType="withEffect">
                                  <p:stCondLst>
                                    <p:cond delay="0"/>
                                  </p:stCondLst>
                                  <p:childTnLst>
                                    <p:set>
                                      <p:cBhvr>
                                        <p:cTn id="72" dur="1" fill="hold">
                                          <p:stCondLst>
                                            <p:cond delay="0"/>
                                          </p:stCondLst>
                                        </p:cTn>
                                        <p:tgtEl>
                                          <p:spTgt spid="390"/>
                                        </p:tgtEl>
                                        <p:attrNameLst>
                                          <p:attrName>style.visibility</p:attrName>
                                        </p:attrNameLst>
                                      </p:cBhvr>
                                      <p:to>
                                        <p:strVal val="visible"/>
                                      </p:to>
                                    </p:set>
                                    <p:animEffect transition="in" filter="wipe(up)">
                                      <p:cBhvr>
                                        <p:cTn id="73" dur="500"/>
                                        <p:tgtEl>
                                          <p:spTgt spid="390"/>
                                        </p:tgtEl>
                                      </p:cBhvr>
                                    </p:animEffect>
                                  </p:childTnLst>
                                </p:cTn>
                              </p:par>
                              <p:par>
                                <p:cTn id="74" presetID="22" presetClass="entr" presetSubtype="1" fill="hold" nodeType="withEffect">
                                  <p:stCondLst>
                                    <p:cond delay="0"/>
                                  </p:stCondLst>
                                  <p:childTnLst>
                                    <p:set>
                                      <p:cBhvr>
                                        <p:cTn id="75" dur="1" fill="hold">
                                          <p:stCondLst>
                                            <p:cond delay="0"/>
                                          </p:stCondLst>
                                        </p:cTn>
                                        <p:tgtEl>
                                          <p:spTgt spid="392"/>
                                        </p:tgtEl>
                                        <p:attrNameLst>
                                          <p:attrName>style.visibility</p:attrName>
                                        </p:attrNameLst>
                                      </p:cBhvr>
                                      <p:to>
                                        <p:strVal val="visible"/>
                                      </p:to>
                                    </p:set>
                                    <p:animEffect transition="in" filter="wipe(up)">
                                      <p:cBhvr>
                                        <p:cTn id="76" dur="500"/>
                                        <p:tgtEl>
                                          <p:spTgt spid="392"/>
                                        </p:tgtEl>
                                      </p:cBhvr>
                                    </p:animEffect>
                                  </p:childTnLst>
                                </p:cTn>
                              </p:par>
                              <p:par>
                                <p:cTn id="77" presetID="22" presetClass="entr" presetSubtype="1" fill="hold" nodeType="withEffect">
                                  <p:stCondLst>
                                    <p:cond delay="0"/>
                                  </p:stCondLst>
                                  <p:childTnLst>
                                    <p:set>
                                      <p:cBhvr>
                                        <p:cTn id="78" dur="1" fill="hold">
                                          <p:stCondLst>
                                            <p:cond delay="0"/>
                                          </p:stCondLst>
                                        </p:cTn>
                                        <p:tgtEl>
                                          <p:spTgt spid="391"/>
                                        </p:tgtEl>
                                        <p:attrNameLst>
                                          <p:attrName>style.visibility</p:attrName>
                                        </p:attrNameLst>
                                      </p:cBhvr>
                                      <p:to>
                                        <p:strVal val="visible"/>
                                      </p:to>
                                    </p:set>
                                    <p:animEffect transition="in" filter="wipe(up)">
                                      <p:cBhvr>
                                        <p:cTn id="79" dur="500"/>
                                        <p:tgtEl>
                                          <p:spTgt spid="391"/>
                                        </p:tgtEl>
                                      </p:cBhvr>
                                    </p:animEffect>
                                  </p:childTnLst>
                                </p:cTn>
                              </p:par>
                              <p:par>
                                <p:cTn id="80" presetID="22" presetClass="entr" presetSubtype="1" fill="hold" nodeType="withEffect">
                                  <p:stCondLst>
                                    <p:cond delay="0"/>
                                  </p:stCondLst>
                                  <p:childTnLst>
                                    <p:set>
                                      <p:cBhvr>
                                        <p:cTn id="81" dur="1" fill="hold">
                                          <p:stCondLst>
                                            <p:cond delay="0"/>
                                          </p:stCondLst>
                                        </p:cTn>
                                        <p:tgtEl>
                                          <p:spTgt spid="394"/>
                                        </p:tgtEl>
                                        <p:attrNameLst>
                                          <p:attrName>style.visibility</p:attrName>
                                        </p:attrNameLst>
                                      </p:cBhvr>
                                      <p:to>
                                        <p:strVal val="visible"/>
                                      </p:to>
                                    </p:set>
                                    <p:animEffect transition="in" filter="wipe(up)">
                                      <p:cBhvr>
                                        <p:cTn id="82" dur="500"/>
                                        <p:tgtEl>
                                          <p:spTgt spid="394"/>
                                        </p:tgtEl>
                                      </p:cBhvr>
                                    </p:animEffect>
                                  </p:childTnLst>
                                </p:cTn>
                              </p:par>
                              <p:par>
                                <p:cTn id="83" presetID="22" presetClass="entr" presetSubtype="1" fill="hold" nodeType="withEffect">
                                  <p:stCondLst>
                                    <p:cond delay="0"/>
                                  </p:stCondLst>
                                  <p:childTnLst>
                                    <p:set>
                                      <p:cBhvr>
                                        <p:cTn id="84" dur="1" fill="hold">
                                          <p:stCondLst>
                                            <p:cond delay="0"/>
                                          </p:stCondLst>
                                        </p:cTn>
                                        <p:tgtEl>
                                          <p:spTgt spid="395"/>
                                        </p:tgtEl>
                                        <p:attrNameLst>
                                          <p:attrName>style.visibility</p:attrName>
                                        </p:attrNameLst>
                                      </p:cBhvr>
                                      <p:to>
                                        <p:strVal val="visible"/>
                                      </p:to>
                                    </p:set>
                                    <p:animEffect transition="in" filter="wipe(up)">
                                      <p:cBhvr>
                                        <p:cTn id="85" dur="500"/>
                                        <p:tgtEl>
                                          <p:spTgt spid="395"/>
                                        </p:tgtEl>
                                      </p:cBhvr>
                                    </p:animEffect>
                                  </p:childTnLst>
                                </p:cTn>
                              </p:par>
                              <p:par>
                                <p:cTn id="86" presetID="22" presetClass="entr" presetSubtype="1" fill="hold" nodeType="withEffect">
                                  <p:stCondLst>
                                    <p:cond delay="0"/>
                                  </p:stCondLst>
                                  <p:childTnLst>
                                    <p:set>
                                      <p:cBhvr>
                                        <p:cTn id="87" dur="1" fill="hold">
                                          <p:stCondLst>
                                            <p:cond delay="0"/>
                                          </p:stCondLst>
                                        </p:cTn>
                                        <p:tgtEl>
                                          <p:spTgt spid="396"/>
                                        </p:tgtEl>
                                        <p:attrNameLst>
                                          <p:attrName>style.visibility</p:attrName>
                                        </p:attrNameLst>
                                      </p:cBhvr>
                                      <p:to>
                                        <p:strVal val="visible"/>
                                      </p:to>
                                    </p:set>
                                    <p:animEffect transition="in" filter="wipe(up)">
                                      <p:cBhvr>
                                        <p:cTn id="88" dur="500"/>
                                        <p:tgtEl>
                                          <p:spTgt spid="396"/>
                                        </p:tgtEl>
                                      </p:cBhvr>
                                    </p:animEffect>
                                  </p:childTnLst>
                                </p:cTn>
                              </p:par>
                              <p:par>
                                <p:cTn id="89" presetID="22" presetClass="entr" presetSubtype="1" fill="hold" nodeType="withEffect">
                                  <p:stCondLst>
                                    <p:cond delay="0"/>
                                  </p:stCondLst>
                                  <p:childTnLst>
                                    <p:set>
                                      <p:cBhvr>
                                        <p:cTn id="90" dur="1" fill="hold">
                                          <p:stCondLst>
                                            <p:cond delay="0"/>
                                          </p:stCondLst>
                                        </p:cTn>
                                        <p:tgtEl>
                                          <p:spTgt spid="397"/>
                                        </p:tgtEl>
                                        <p:attrNameLst>
                                          <p:attrName>style.visibility</p:attrName>
                                        </p:attrNameLst>
                                      </p:cBhvr>
                                      <p:to>
                                        <p:strVal val="visible"/>
                                      </p:to>
                                    </p:set>
                                    <p:animEffect transition="in" filter="wipe(up)">
                                      <p:cBhvr>
                                        <p:cTn id="91" dur="500"/>
                                        <p:tgtEl>
                                          <p:spTgt spid="397"/>
                                        </p:tgtEl>
                                      </p:cBhvr>
                                    </p:animEffect>
                                  </p:childTnLst>
                                </p:cTn>
                              </p:par>
                            </p:childTnLst>
                          </p:cTn>
                        </p:par>
                        <p:par>
                          <p:cTn id="92" fill="hold">
                            <p:stCondLst>
                              <p:cond delay="4000"/>
                            </p:stCondLst>
                            <p:childTnLst>
                              <p:par>
                                <p:cTn id="93" presetID="42" presetClass="entr" presetSubtype="0" fill="hold" nodeType="afterEffect">
                                  <p:stCondLst>
                                    <p:cond delay="0"/>
                                  </p:stCondLst>
                                  <p:childTnLst>
                                    <p:set>
                                      <p:cBhvr>
                                        <p:cTn id="94" dur="1" fill="hold">
                                          <p:stCondLst>
                                            <p:cond delay="0"/>
                                          </p:stCondLst>
                                        </p:cTn>
                                        <p:tgtEl>
                                          <p:spTgt spid="108"/>
                                        </p:tgtEl>
                                        <p:attrNameLst>
                                          <p:attrName>style.visibility</p:attrName>
                                        </p:attrNameLst>
                                      </p:cBhvr>
                                      <p:to>
                                        <p:strVal val="visible"/>
                                      </p:to>
                                    </p:set>
                                    <p:animEffect transition="in" filter="fade">
                                      <p:cBhvr>
                                        <p:cTn id="95" dur="500"/>
                                        <p:tgtEl>
                                          <p:spTgt spid="108"/>
                                        </p:tgtEl>
                                      </p:cBhvr>
                                    </p:animEffect>
                                    <p:anim calcmode="lin" valueType="num">
                                      <p:cBhvr>
                                        <p:cTn id="96" dur="500" fill="hold"/>
                                        <p:tgtEl>
                                          <p:spTgt spid="108"/>
                                        </p:tgtEl>
                                        <p:attrNameLst>
                                          <p:attrName>ppt_x</p:attrName>
                                        </p:attrNameLst>
                                      </p:cBhvr>
                                      <p:tavLst>
                                        <p:tav tm="0">
                                          <p:val>
                                            <p:strVal val="#ppt_x"/>
                                          </p:val>
                                        </p:tav>
                                        <p:tav tm="100000">
                                          <p:val>
                                            <p:strVal val="#ppt_x"/>
                                          </p:val>
                                        </p:tav>
                                      </p:tavLst>
                                    </p:anim>
                                    <p:anim calcmode="lin" valueType="num">
                                      <p:cBhvr>
                                        <p:cTn id="97" dur="500" fill="hold"/>
                                        <p:tgtEl>
                                          <p:spTgt spid="108"/>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113"/>
                                        </p:tgtEl>
                                        <p:attrNameLst>
                                          <p:attrName>style.visibility</p:attrName>
                                        </p:attrNameLst>
                                      </p:cBhvr>
                                      <p:to>
                                        <p:strVal val="visible"/>
                                      </p:to>
                                    </p:set>
                                    <p:animEffect transition="in" filter="fade">
                                      <p:cBhvr>
                                        <p:cTn id="100" dur="500"/>
                                        <p:tgtEl>
                                          <p:spTgt spid="113"/>
                                        </p:tgtEl>
                                      </p:cBhvr>
                                    </p:animEffect>
                                    <p:anim calcmode="lin" valueType="num">
                                      <p:cBhvr>
                                        <p:cTn id="101" dur="500" fill="hold"/>
                                        <p:tgtEl>
                                          <p:spTgt spid="113"/>
                                        </p:tgtEl>
                                        <p:attrNameLst>
                                          <p:attrName>ppt_x</p:attrName>
                                        </p:attrNameLst>
                                      </p:cBhvr>
                                      <p:tavLst>
                                        <p:tav tm="0">
                                          <p:val>
                                            <p:strVal val="#ppt_x"/>
                                          </p:val>
                                        </p:tav>
                                        <p:tav tm="100000">
                                          <p:val>
                                            <p:strVal val="#ppt_x"/>
                                          </p:val>
                                        </p:tav>
                                      </p:tavLst>
                                    </p:anim>
                                    <p:anim calcmode="lin" valueType="num">
                                      <p:cBhvr>
                                        <p:cTn id="102" dur="500" fill="hold"/>
                                        <p:tgtEl>
                                          <p:spTgt spid="113"/>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118"/>
                                        </p:tgtEl>
                                        <p:attrNameLst>
                                          <p:attrName>style.visibility</p:attrName>
                                        </p:attrNameLst>
                                      </p:cBhvr>
                                      <p:to>
                                        <p:strVal val="visible"/>
                                      </p:to>
                                    </p:set>
                                    <p:animEffect transition="in" filter="fade">
                                      <p:cBhvr>
                                        <p:cTn id="105" dur="500"/>
                                        <p:tgtEl>
                                          <p:spTgt spid="118"/>
                                        </p:tgtEl>
                                      </p:cBhvr>
                                    </p:animEffect>
                                    <p:anim calcmode="lin" valueType="num">
                                      <p:cBhvr>
                                        <p:cTn id="106" dur="500" fill="hold"/>
                                        <p:tgtEl>
                                          <p:spTgt spid="118"/>
                                        </p:tgtEl>
                                        <p:attrNameLst>
                                          <p:attrName>ppt_x</p:attrName>
                                        </p:attrNameLst>
                                      </p:cBhvr>
                                      <p:tavLst>
                                        <p:tav tm="0">
                                          <p:val>
                                            <p:strVal val="#ppt_x"/>
                                          </p:val>
                                        </p:tav>
                                        <p:tav tm="100000">
                                          <p:val>
                                            <p:strVal val="#ppt_x"/>
                                          </p:val>
                                        </p:tav>
                                      </p:tavLst>
                                    </p:anim>
                                    <p:anim calcmode="lin" valueType="num">
                                      <p:cBhvr>
                                        <p:cTn id="107" dur="500" fill="hold"/>
                                        <p:tgtEl>
                                          <p:spTgt spid="118"/>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123"/>
                                        </p:tgtEl>
                                        <p:attrNameLst>
                                          <p:attrName>style.visibility</p:attrName>
                                        </p:attrNameLst>
                                      </p:cBhvr>
                                      <p:to>
                                        <p:strVal val="visible"/>
                                      </p:to>
                                    </p:set>
                                    <p:animEffect transition="in" filter="fade">
                                      <p:cBhvr>
                                        <p:cTn id="110" dur="500"/>
                                        <p:tgtEl>
                                          <p:spTgt spid="123"/>
                                        </p:tgtEl>
                                      </p:cBhvr>
                                    </p:animEffect>
                                    <p:anim calcmode="lin" valueType="num">
                                      <p:cBhvr>
                                        <p:cTn id="111" dur="500" fill="hold"/>
                                        <p:tgtEl>
                                          <p:spTgt spid="123"/>
                                        </p:tgtEl>
                                        <p:attrNameLst>
                                          <p:attrName>ppt_x</p:attrName>
                                        </p:attrNameLst>
                                      </p:cBhvr>
                                      <p:tavLst>
                                        <p:tav tm="0">
                                          <p:val>
                                            <p:strVal val="#ppt_x"/>
                                          </p:val>
                                        </p:tav>
                                        <p:tav tm="100000">
                                          <p:val>
                                            <p:strVal val="#ppt_x"/>
                                          </p:val>
                                        </p:tav>
                                      </p:tavLst>
                                    </p:anim>
                                    <p:anim calcmode="lin" valueType="num">
                                      <p:cBhvr>
                                        <p:cTn id="112" dur="500" fill="hold"/>
                                        <p:tgtEl>
                                          <p:spTgt spid="123"/>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128"/>
                                        </p:tgtEl>
                                        <p:attrNameLst>
                                          <p:attrName>style.visibility</p:attrName>
                                        </p:attrNameLst>
                                      </p:cBhvr>
                                      <p:to>
                                        <p:strVal val="visible"/>
                                      </p:to>
                                    </p:set>
                                    <p:animEffect transition="in" filter="fade">
                                      <p:cBhvr>
                                        <p:cTn id="115" dur="500"/>
                                        <p:tgtEl>
                                          <p:spTgt spid="128"/>
                                        </p:tgtEl>
                                      </p:cBhvr>
                                    </p:animEffect>
                                    <p:anim calcmode="lin" valueType="num">
                                      <p:cBhvr>
                                        <p:cTn id="116" dur="500" fill="hold"/>
                                        <p:tgtEl>
                                          <p:spTgt spid="128"/>
                                        </p:tgtEl>
                                        <p:attrNameLst>
                                          <p:attrName>ppt_x</p:attrName>
                                        </p:attrNameLst>
                                      </p:cBhvr>
                                      <p:tavLst>
                                        <p:tav tm="0">
                                          <p:val>
                                            <p:strVal val="#ppt_x"/>
                                          </p:val>
                                        </p:tav>
                                        <p:tav tm="100000">
                                          <p:val>
                                            <p:strVal val="#ppt_x"/>
                                          </p:val>
                                        </p:tav>
                                      </p:tavLst>
                                    </p:anim>
                                    <p:anim calcmode="lin" valueType="num">
                                      <p:cBhvr>
                                        <p:cTn id="117" dur="500" fill="hold"/>
                                        <p:tgtEl>
                                          <p:spTgt spid="128"/>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133"/>
                                        </p:tgtEl>
                                        <p:attrNameLst>
                                          <p:attrName>style.visibility</p:attrName>
                                        </p:attrNameLst>
                                      </p:cBhvr>
                                      <p:to>
                                        <p:strVal val="visible"/>
                                      </p:to>
                                    </p:set>
                                    <p:animEffect transition="in" filter="fade">
                                      <p:cBhvr>
                                        <p:cTn id="120" dur="500"/>
                                        <p:tgtEl>
                                          <p:spTgt spid="133"/>
                                        </p:tgtEl>
                                      </p:cBhvr>
                                    </p:animEffect>
                                    <p:anim calcmode="lin" valueType="num">
                                      <p:cBhvr>
                                        <p:cTn id="121" dur="500" fill="hold"/>
                                        <p:tgtEl>
                                          <p:spTgt spid="133"/>
                                        </p:tgtEl>
                                        <p:attrNameLst>
                                          <p:attrName>ppt_x</p:attrName>
                                        </p:attrNameLst>
                                      </p:cBhvr>
                                      <p:tavLst>
                                        <p:tav tm="0">
                                          <p:val>
                                            <p:strVal val="#ppt_x"/>
                                          </p:val>
                                        </p:tav>
                                        <p:tav tm="100000">
                                          <p:val>
                                            <p:strVal val="#ppt_x"/>
                                          </p:val>
                                        </p:tav>
                                      </p:tavLst>
                                    </p:anim>
                                    <p:anim calcmode="lin" valueType="num">
                                      <p:cBhvr>
                                        <p:cTn id="122" dur="500" fill="hold"/>
                                        <p:tgtEl>
                                          <p:spTgt spid="133"/>
                                        </p:tgtEl>
                                        <p:attrNameLst>
                                          <p:attrName>ppt_y</p:attrName>
                                        </p:attrNameLst>
                                      </p:cBhvr>
                                      <p:tavLst>
                                        <p:tav tm="0">
                                          <p:val>
                                            <p:strVal val="#ppt_y+.1"/>
                                          </p:val>
                                        </p:tav>
                                        <p:tav tm="100000">
                                          <p:val>
                                            <p:strVal val="#ppt_y"/>
                                          </p:val>
                                        </p:tav>
                                      </p:tavLst>
                                    </p:anim>
                                  </p:childTnLst>
                                </p:cTn>
                              </p:par>
                              <p:par>
                                <p:cTn id="123" presetID="42" presetClass="entr" presetSubtype="0" fill="hold" nodeType="withEffect">
                                  <p:stCondLst>
                                    <p:cond delay="0"/>
                                  </p:stCondLst>
                                  <p:childTnLst>
                                    <p:set>
                                      <p:cBhvr>
                                        <p:cTn id="124" dur="1" fill="hold">
                                          <p:stCondLst>
                                            <p:cond delay="0"/>
                                          </p:stCondLst>
                                        </p:cTn>
                                        <p:tgtEl>
                                          <p:spTgt spid="138"/>
                                        </p:tgtEl>
                                        <p:attrNameLst>
                                          <p:attrName>style.visibility</p:attrName>
                                        </p:attrNameLst>
                                      </p:cBhvr>
                                      <p:to>
                                        <p:strVal val="visible"/>
                                      </p:to>
                                    </p:set>
                                    <p:animEffect transition="in" filter="fade">
                                      <p:cBhvr>
                                        <p:cTn id="125" dur="500"/>
                                        <p:tgtEl>
                                          <p:spTgt spid="138"/>
                                        </p:tgtEl>
                                      </p:cBhvr>
                                    </p:animEffect>
                                    <p:anim calcmode="lin" valueType="num">
                                      <p:cBhvr>
                                        <p:cTn id="126" dur="500" fill="hold"/>
                                        <p:tgtEl>
                                          <p:spTgt spid="138"/>
                                        </p:tgtEl>
                                        <p:attrNameLst>
                                          <p:attrName>ppt_x</p:attrName>
                                        </p:attrNameLst>
                                      </p:cBhvr>
                                      <p:tavLst>
                                        <p:tav tm="0">
                                          <p:val>
                                            <p:strVal val="#ppt_x"/>
                                          </p:val>
                                        </p:tav>
                                        <p:tav tm="100000">
                                          <p:val>
                                            <p:strVal val="#ppt_x"/>
                                          </p:val>
                                        </p:tav>
                                      </p:tavLst>
                                    </p:anim>
                                    <p:anim calcmode="lin" valueType="num">
                                      <p:cBhvr>
                                        <p:cTn id="127" dur="500" fill="hold"/>
                                        <p:tgtEl>
                                          <p:spTgt spid="138"/>
                                        </p:tgtEl>
                                        <p:attrNameLst>
                                          <p:attrName>ppt_y</p:attrName>
                                        </p:attrNameLst>
                                      </p:cBhvr>
                                      <p:tavLst>
                                        <p:tav tm="0">
                                          <p:val>
                                            <p:strVal val="#ppt_y+.1"/>
                                          </p:val>
                                        </p:tav>
                                        <p:tav tm="100000">
                                          <p:val>
                                            <p:strVal val="#ppt_y"/>
                                          </p:val>
                                        </p:tav>
                                      </p:tavLst>
                                    </p:anim>
                                  </p:childTnLst>
                                </p:cTn>
                              </p:par>
                              <p:par>
                                <p:cTn id="128" presetID="42" presetClass="entr" presetSubtype="0" fill="hold" nodeType="withEffect">
                                  <p:stCondLst>
                                    <p:cond delay="0"/>
                                  </p:stCondLst>
                                  <p:childTnLst>
                                    <p:set>
                                      <p:cBhvr>
                                        <p:cTn id="129" dur="1" fill="hold">
                                          <p:stCondLst>
                                            <p:cond delay="0"/>
                                          </p:stCondLst>
                                        </p:cTn>
                                        <p:tgtEl>
                                          <p:spTgt spid="143"/>
                                        </p:tgtEl>
                                        <p:attrNameLst>
                                          <p:attrName>style.visibility</p:attrName>
                                        </p:attrNameLst>
                                      </p:cBhvr>
                                      <p:to>
                                        <p:strVal val="visible"/>
                                      </p:to>
                                    </p:set>
                                    <p:animEffect transition="in" filter="fade">
                                      <p:cBhvr>
                                        <p:cTn id="130" dur="500"/>
                                        <p:tgtEl>
                                          <p:spTgt spid="143"/>
                                        </p:tgtEl>
                                      </p:cBhvr>
                                    </p:animEffect>
                                    <p:anim calcmode="lin" valueType="num">
                                      <p:cBhvr>
                                        <p:cTn id="131" dur="500" fill="hold"/>
                                        <p:tgtEl>
                                          <p:spTgt spid="143"/>
                                        </p:tgtEl>
                                        <p:attrNameLst>
                                          <p:attrName>ppt_x</p:attrName>
                                        </p:attrNameLst>
                                      </p:cBhvr>
                                      <p:tavLst>
                                        <p:tav tm="0">
                                          <p:val>
                                            <p:strVal val="#ppt_x"/>
                                          </p:val>
                                        </p:tav>
                                        <p:tav tm="100000">
                                          <p:val>
                                            <p:strVal val="#ppt_x"/>
                                          </p:val>
                                        </p:tav>
                                      </p:tavLst>
                                    </p:anim>
                                    <p:anim calcmode="lin" valueType="num">
                                      <p:cBhvr>
                                        <p:cTn id="132" dur="500" fill="hold"/>
                                        <p:tgtEl>
                                          <p:spTgt spid="143"/>
                                        </p:tgtEl>
                                        <p:attrNameLst>
                                          <p:attrName>ppt_y</p:attrName>
                                        </p:attrNameLst>
                                      </p:cBhvr>
                                      <p:tavLst>
                                        <p:tav tm="0">
                                          <p:val>
                                            <p:strVal val="#ppt_y+.1"/>
                                          </p:val>
                                        </p:tav>
                                        <p:tav tm="100000">
                                          <p:val>
                                            <p:strVal val="#ppt_y"/>
                                          </p:val>
                                        </p:tav>
                                      </p:tavLst>
                                    </p:anim>
                                  </p:childTnLst>
                                </p:cTn>
                              </p:par>
                              <p:par>
                                <p:cTn id="133" presetID="42" presetClass="entr" presetSubtype="0" fill="hold" nodeType="withEffect">
                                  <p:stCondLst>
                                    <p:cond delay="0"/>
                                  </p:stCondLst>
                                  <p:childTnLst>
                                    <p:set>
                                      <p:cBhvr>
                                        <p:cTn id="134" dur="1" fill="hold">
                                          <p:stCondLst>
                                            <p:cond delay="0"/>
                                          </p:stCondLst>
                                        </p:cTn>
                                        <p:tgtEl>
                                          <p:spTgt spid="148"/>
                                        </p:tgtEl>
                                        <p:attrNameLst>
                                          <p:attrName>style.visibility</p:attrName>
                                        </p:attrNameLst>
                                      </p:cBhvr>
                                      <p:to>
                                        <p:strVal val="visible"/>
                                      </p:to>
                                    </p:set>
                                    <p:animEffect transition="in" filter="fade">
                                      <p:cBhvr>
                                        <p:cTn id="135" dur="500"/>
                                        <p:tgtEl>
                                          <p:spTgt spid="148"/>
                                        </p:tgtEl>
                                      </p:cBhvr>
                                    </p:animEffect>
                                    <p:anim calcmode="lin" valueType="num">
                                      <p:cBhvr>
                                        <p:cTn id="136" dur="500" fill="hold"/>
                                        <p:tgtEl>
                                          <p:spTgt spid="148"/>
                                        </p:tgtEl>
                                        <p:attrNameLst>
                                          <p:attrName>ppt_x</p:attrName>
                                        </p:attrNameLst>
                                      </p:cBhvr>
                                      <p:tavLst>
                                        <p:tav tm="0">
                                          <p:val>
                                            <p:strVal val="#ppt_x"/>
                                          </p:val>
                                        </p:tav>
                                        <p:tav tm="100000">
                                          <p:val>
                                            <p:strVal val="#ppt_x"/>
                                          </p:val>
                                        </p:tav>
                                      </p:tavLst>
                                    </p:anim>
                                    <p:anim calcmode="lin" valueType="num">
                                      <p:cBhvr>
                                        <p:cTn id="137" dur="500" fill="hold"/>
                                        <p:tgtEl>
                                          <p:spTgt spid="148"/>
                                        </p:tgtEl>
                                        <p:attrNameLst>
                                          <p:attrName>ppt_y</p:attrName>
                                        </p:attrNameLst>
                                      </p:cBhvr>
                                      <p:tavLst>
                                        <p:tav tm="0">
                                          <p:val>
                                            <p:strVal val="#ppt_y+.1"/>
                                          </p:val>
                                        </p:tav>
                                        <p:tav tm="100000">
                                          <p:val>
                                            <p:strVal val="#ppt_y"/>
                                          </p:val>
                                        </p:tav>
                                      </p:tavLst>
                                    </p:anim>
                                  </p:childTnLst>
                                </p:cTn>
                              </p:par>
                              <p:par>
                                <p:cTn id="138" presetID="42" presetClass="entr" presetSubtype="0" fill="hold" nodeType="withEffect">
                                  <p:stCondLst>
                                    <p:cond delay="0"/>
                                  </p:stCondLst>
                                  <p:childTnLst>
                                    <p:set>
                                      <p:cBhvr>
                                        <p:cTn id="139" dur="1" fill="hold">
                                          <p:stCondLst>
                                            <p:cond delay="0"/>
                                          </p:stCondLst>
                                        </p:cTn>
                                        <p:tgtEl>
                                          <p:spTgt spid="153"/>
                                        </p:tgtEl>
                                        <p:attrNameLst>
                                          <p:attrName>style.visibility</p:attrName>
                                        </p:attrNameLst>
                                      </p:cBhvr>
                                      <p:to>
                                        <p:strVal val="visible"/>
                                      </p:to>
                                    </p:set>
                                    <p:animEffect transition="in" filter="fade">
                                      <p:cBhvr>
                                        <p:cTn id="140" dur="500"/>
                                        <p:tgtEl>
                                          <p:spTgt spid="153"/>
                                        </p:tgtEl>
                                      </p:cBhvr>
                                    </p:animEffect>
                                    <p:anim calcmode="lin" valueType="num">
                                      <p:cBhvr>
                                        <p:cTn id="141" dur="500" fill="hold"/>
                                        <p:tgtEl>
                                          <p:spTgt spid="153"/>
                                        </p:tgtEl>
                                        <p:attrNameLst>
                                          <p:attrName>ppt_x</p:attrName>
                                        </p:attrNameLst>
                                      </p:cBhvr>
                                      <p:tavLst>
                                        <p:tav tm="0">
                                          <p:val>
                                            <p:strVal val="#ppt_x"/>
                                          </p:val>
                                        </p:tav>
                                        <p:tav tm="100000">
                                          <p:val>
                                            <p:strVal val="#ppt_x"/>
                                          </p:val>
                                        </p:tav>
                                      </p:tavLst>
                                    </p:anim>
                                    <p:anim calcmode="lin" valueType="num">
                                      <p:cBhvr>
                                        <p:cTn id="142" dur="500" fill="hold"/>
                                        <p:tgtEl>
                                          <p:spTgt spid="1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 name="ISPRING_RESOURCE_PATHS_HASH_PRESENTER" val="7559d6ebfe3399475faf050899225724546a77"/>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自定义 223">
      <a:dk1>
        <a:sysClr val="windowText" lastClr="000000"/>
      </a:dk1>
      <a:lt1>
        <a:sysClr val="window" lastClr="FFFFFF"/>
      </a:lt1>
      <a:dk2>
        <a:srgbClr val="959596"/>
      </a:dk2>
      <a:lt2>
        <a:srgbClr val="D9D9D9"/>
      </a:lt2>
      <a:accent1>
        <a:srgbClr val="2B6F7D"/>
      </a:accent1>
      <a:accent2>
        <a:srgbClr val="1C9494"/>
      </a:accent2>
      <a:accent3>
        <a:srgbClr val="7CB554"/>
      </a:accent3>
      <a:accent4>
        <a:srgbClr val="FAC14D"/>
      </a:accent4>
      <a:accent5>
        <a:srgbClr val="F95647"/>
      </a:accent5>
      <a:accent6>
        <a:srgbClr val="FF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7594</TotalTime>
  <Words>2520</Words>
  <Application>Microsoft Office PowerPoint</Application>
  <PresentationFormat>全屏显示(16:9)</PresentationFormat>
  <Paragraphs>496</Paragraphs>
  <Slides>40</Slides>
  <Notes>19</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40</vt:i4>
      </vt:variant>
    </vt:vector>
  </HeadingPairs>
  <TitlesOfParts>
    <vt:vector size="60" baseType="lpstr">
      <vt:lpstr>Clear Sans Thin</vt:lpstr>
      <vt:lpstr>Gotham Book</vt:lpstr>
      <vt:lpstr>Gotham Light</vt:lpstr>
      <vt:lpstr>Gotham Medium</vt:lpstr>
      <vt:lpstr>Helvetica Neue</vt:lpstr>
      <vt:lpstr>Open Sans</vt:lpstr>
      <vt:lpstr>Open Sans Condensed</vt:lpstr>
      <vt:lpstr>Open Sans Light</vt:lpstr>
      <vt:lpstr>Open Sans Semibold</vt:lpstr>
      <vt:lpstr>方正兰亭粗黑_GBK</vt:lpstr>
      <vt:lpstr>华文黑体</vt:lpstr>
      <vt:lpstr>宋体</vt:lpstr>
      <vt:lpstr>微软雅黑</vt:lpstr>
      <vt:lpstr>Agency FB</vt:lpstr>
      <vt:lpstr>Arial</vt:lpstr>
      <vt:lpstr>Calibri</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Mr Yang</cp:lastModifiedBy>
  <cp:revision>819</cp:revision>
  <dcterms:created xsi:type="dcterms:W3CDTF">2015-04-24T01:01:13Z</dcterms:created>
  <dcterms:modified xsi:type="dcterms:W3CDTF">2017-05-26T02:36:35Z</dcterms:modified>
</cp:coreProperties>
</file>