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89" r:id="rId6"/>
    <p:sldId id="259" r:id="rId7"/>
    <p:sldId id="260" r:id="rId8"/>
    <p:sldId id="265" r:id="rId9"/>
    <p:sldId id="261" r:id="rId10"/>
    <p:sldId id="262" r:id="rId11"/>
    <p:sldId id="263" r:id="rId12"/>
    <p:sldId id="266" r:id="rId13"/>
    <p:sldId id="267" r:id="rId14"/>
    <p:sldId id="268" r:id="rId15"/>
    <p:sldId id="269" r:id="rId16"/>
    <p:sldId id="270" r:id="rId17"/>
    <p:sldId id="271" r:id="rId18"/>
    <p:sldId id="272" r:id="rId19"/>
    <p:sldId id="273" r:id="rId20"/>
    <p:sldId id="264" r:id="rId21"/>
    <p:sldId id="274" r:id="rId22"/>
    <p:sldId id="275" r:id="rId23"/>
    <p:sldId id="276" r:id="rId24"/>
    <p:sldId id="277" r:id="rId25"/>
    <p:sldId id="279" r:id="rId26"/>
    <p:sldId id="283" r:id="rId27"/>
    <p:sldId id="280" r:id="rId28"/>
    <p:sldId id="285" r:id="rId29"/>
    <p:sldId id="290" r:id="rId30"/>
    <p:sldId id="281" r:id="rId31"/>
    <p:sldId id="282" r:id="rId32"/>
    <p:sldId id="284" r:id="rId33"/>
    <p:sldId id="286" r:id="rId34"/>
    <p:sldId id="287" r:id="rId35"/>
    <p:sldId id="288" r:id="rId36"/>
  </p:sldIdLst>
  <p:sldSz cx="12801600" cy="7200900"/>
  <p:notesSz cx="6858000" cy="9144000"/>
  <p:defaultTextStyle>
    <a:defPPr>
      <a:defRPr lang="zh-CN"/>
    </a:defPPr>
    <a:lvl1pPr marL="0" algn="l" defTabSz="1069340" rtl="0" eaLnBrk="1" latinLnBrk="0" hangingPunct="1">
      <a:defRPr sz="2100" kern="1200">
        <a:solidFill>
          <a:schemeClr val="tx1"/>
        </a:solidFill>
        <a:latin typeface="+mn-lt"/>
        <a:ea typeface="+mn-ea"/>
        <a:cs typeface="+mn-cs"/>
      </a:defRPr>
    </a:lvl1pPr>
    <a:lvl2pPr marL="534670" algn="l" defTabSz="1069340" rtl="0" eaLnBrk="1" latinLnBrk="0" hangingPunct="1">
      <a:defRPr sz="2100" kern="1200">
        <a:solidFill>
          <a:schemeClr val="tx1"/>
        </a:solidFill>
        <a:latin typeface="+mn-lt"/>
        <a:ea typeface="+mn-ea"/>
        <a:cs typeface="+mn-cs"/>
      </a:defRPr>
    </a:lvl2pPr>
    <a:lvl3pPr marL="1069975" algn="l" defTabSz="1069340" rtl="0" eaLnBrk="1" latinLnBrk="0" hangingPunct="1">
      <a:defRPr sz="2100" kern="1200">
        <a:solidFill>
          <a:schemeClr val="tx1"/>
        </a:solidFill>
        <a:latin typeface="+mn-lt"/>
        <a:ea typeface="+mn-ea"/>
        <a:cs typeface="+mn-cs"/>
      </a:defRPr>
    </a:lvl3pPr>
    <a:lvl4pPr marL="1604645" algn="l" defTabSz="1069340" rtl="0" eaLnBrk="1" latinLnBrk="0" hangingPunct="1">
      <a:defRPr sz="2100" kern="1200">
        <a:solidFill>
          <a:schemeClr val="tx1"/>
        </a:solidFill>
        <a:latin typeface="+mn-lt"/>
        <a:ea typeface="+mn-ea"/>
        <a:cs typeface="+mn-cs"/>
      </a:defRPr>
    </a:lvl4pPr>
    <a:lvl5pPr marL="2139950" algn="l" defTabSz="1069340" rtl="0" eaLnBrk="1" latinLnBrk="0" hangingPunct="1">
      <a:defRPr sz="2100" kern="1200">
        <a:solidFill>
          <a:schemeClr val="tx1"/>
        </a:solidFill>
        <a:latin typeface="+mn-lt"/>
        <a:ea typeface="+mn-ea"/>
        <a:cs typeface="+mn-cs"/>
      </a:defRPr>
    </a:lvl5pPr>
    <a:lvl6pPr marL="2674620" algn="l" defTabSz="1069340" rtl="0" eaLnBrk="1" latinLnBrk="0" hangingPunct="1">
      <a:defRPr sz="2100" kern="1200">
        <a:solidFill>
          <a:schemeClr val="tx1"/>
        </a:solidFill>
        <a:latin typeface="+mn-lt"/>
        <a:ea typeface="+mn-ea"/>
        <a:cs typeface="+mn-cs"/>
      </a:defRPr>
    </a:lvl6pPr>
    <a:lvl7pPr marL="3209290" algn="l" defTabSz="1069340" rtl="0" eaLnBrk="1" latinLnBrk="0" hangingPunct="1">
      <a:defRPr sz="2100" kern="1200">
        <a:solidFill>
          <a:schemeClr val="tx1"/>
        </a:solidFill>
        <a:latin typeface="+mn-lt"/>
        <a:ea typeface="+mn-ea"/>
        <a:cs typeface="+mn-cs"/>
      </a:defRPr>
    </a:lvl7pPr>
    <a:lvl8pPr marL="3744595" algn="l" defTabSz="1069340" rtl="0" eaLnBrk="1" latinLnBrk="0" hangingPunct="1">
      <a:defRPr sz="2100" kern="1200">
        <a:solidFill>
          <a:schemeClr val="tx1"/>
        </a:solidFill>
        <a:latin typeface="+mn-lt"/>
        <a:ea typeface="+mn-ea"/>
        <a:cs typeface="+mn-cs"/>
      </a:defRPr>
    </a:lvl8pPr>
    <a:lvl9pPr marL="4279265" algn="l" defTabSz="106934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FCA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5" autoAdjust="0"/>
    <p:restoredTop sz="94660"/>
  </p:normalViewPr>
  <p:slideViewPr>
    <p:cSldViewPr>
      <p:cViewPr>
        <p:scale>
          <a:sx n="60" d="100"/>
          <a:sy n="60" d="100"/>
        </p:scale>
        <p:origin x="54" y="972"/>
      </p:cViewPr>
      <p:guideLst>
        <p:guide orient="horz" pos="2268"/>
        <p:guide pos="4032"/>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C03DA-8B7D-447E-9C29-3A60D78EE7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24613-4AE4-47A1-995F-688A24B349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69340" rtl="0" eaLnBrk="1" latinLnBrk="0" hangingPunct="1">
      <a:defRPr sz="1400" kern="1200">
        <a:solidFill>
          <a:schemeClr val="tx1"/>
        </a:solidFill>
        <a:latin typeface="+mn-lt"/>
        <a:ea typeface="+mn-ea"/>
        <a:cs typeface="+mn-cs"/>
      </a:defRPr>
    </a:lvl1pPr>
    <a:lvl2pPr marL="534670" algn="l" defTabSz="1069340" rtl="0" eaLnBrk="1" latinLnBrk="0" hangingPunct="1">
      <a:defRPr sz="1400" kern="1200">
        <a:solidFill>
          <a:schemeClr val="tx1"/>
        </a:solidFill>
        <a:latin typeface="+mn-lt"/>
        <a:ea typeface="+mn-ea"/>
        <a:cs typeface="+mn-cs"/>
      </a:defRPr>
    </a:lvl2pPr>
    <a:lvl3pPr marL="1069975" algn="l" defTabSz="1069340" rtl="0" eaLnBrk="1" latinLnBrk="0" hangingPunct="1">
      <a:defRPr sz="1400" kern="1200">
        <a:solidFill>
          <a:schemeClr val="tx1"/>
        </a:solidFill>
        <a:latin typeface="+mn-lt"/>
        <a:ea typeface="+mn-ea"/>
        <a:cs typeface="+mn-cs"/>
      </a:defRPr>
    </a:lvl3pPr>
    <a:lvl4pPr marL="1604645" algn="l" defTabSz="1069340" rtl="0" eaLnBrk="1" latinLnBrk="0" hangingPunct="1">
      <a:defRPr sz="1400" kern="1200">
        <a:solidFill>
          <a:schemeClr val="tx1"/>
        </a:solidFill>
        <a:latin typeface="+mn-lt"/>
        <a:ea typeface="+mn-ea"/>
        <a:cs typeface="+mn-cs"/>
      </a:defRPr>
    </a:lvl4pPr>
    <a:lvl5pPr marL="2139950" algn="l" defTabSz="1069340" rtl="0" eaLnBrk="1" latinLnBrk="0" hangingPunct="1">
      <a:defRPr sz="1400" kern="1200">
        <a:solidFill>
          <a:schemeClr val="tx1"/>
        </a:solidFill>
        <a:latin typeface="+mn-lt"/>
        <a:ea typeface="+mn-ea"/>
        <a:cs typeface="+mn-cs"/>
      </a:defRPr>
    </a:lvl5pPr>
    <a:lvl6pPr marL="2674620" algn="l" defTabSz="1069340" rtl="0" eaLnBrk="1" latinLnBrk="0" hangingPunct="1">
      <a:defRPr sz="1400" kern="1200">
        <a:solidFill>
          <a:schemeClr val="tx1"/>
        </a:solidFill>
        <a:latin typeface="+mn-lt"/>
        <a:ea typeface="+mn-ea"/>
        <a:cs typeface="+mn-cs"/>
      </a:defRPr>
    </a:lvl6pPr>
    <a:lvl7pPr marL="3209290" algn="l" defTabSz="1069340" rtl="0" eaLnBrk="1" latinLnBrk="0" hangingPunct="1">
      <a:defRPr sz="1400" kern="1200">
        <a:solidFill>
          <a:schemeClr val="tx1"/>
        </a:solidFill>
        <a:latin typeface="+mn-lt"/>
        <a:ea typeface="+mn-ea"/>
        <a:cs typeface="+mn-cs"/>
      </a:defRPr>
    </a:lvl7pPr>
    <a:lvl8pPr marL="3744595" algn="l" defTabSz="1069340" rtl="0" eaLnBrk="1" latinLnBrk="0" hangingPunct="1">
      <a:defRPr sz="1400" kern="1200">
        <a:solidFill>
          <a:schemeClr val="tx1"/>
        </a:solidFill>
        <a:latin typeface="+mn-lt"/>
        <a:ea typeface="+mn-ea"/>
        <a:cs typeface="+mn-cs"/>
      </a:defRPr>
    </a:lvl8pPr>
    <a:lvl9pPr marL="4279265" algn="l" defTabSz="106934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24613-4AE4-47A1-995F-688A24B349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48DDA5-EEBD-40D0-8E5D-6624D3EF68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48272" y="288082"/>
            <a:ext cx="8656229" cy="901690"/>
          </a:xfrm>
        </p:spPr>
        <p:txBody>
          <a:bodyPr>
            <a:normAutofit/>
          </a:bodyPr>
          <a:lstStyle>
            <a:lvl1pPr algn="l">
              <a:defRPr sz="4000">
                <a:solidFill>
                  <a:schemeClr val="tx1">
                    <a:lumMod val="75000"/>
                    <a:lumOff val="25000"/>
                  </a:schemeClr>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92ECF9-1C64-45C7-A351-5C2B04CB53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00B7EE-1E89-4FFA-B365-5BB8C644522A}" type="slidenum">
              <a:rPr lang="zh-CN" altLang="en-US" smtClean="0"/>
            </a:fld>
            <a:endParaRPr lang="zh-CN" altLang="en-US"/>
          </a:p>
        </p:txBody>
      </p:sp>
      <p:sp>
        <p:nvSpPr>
          <p:cNvPr id="7" name="Line 45"/>
          <p:cNvSpPr>
            <a:spLocks noChangeShapeType="1"/>
          </p:cNvSpPr>
          <p:nvPr userDrawn="1"/>
        </p:nvSpPr>
        <p:spPr bwMode="auto">
          <a:xfrm>
            <a:off x="843348" y="1083655"/>
            <a:ext cx="59895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
        <p:nvSpPr>
          <p:cNvPr id="8" name="流程图: 延期 8"/>
          <p:cNvSpPr/>
          <p:nvPr userDrawn="1"/>
        </p:nvSpPr>
        <p:spPr>
          <a:xfrm>
            <a:off x="25617" y="432098"/>
            <a:ext cx="1409206" cy="894076"/>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2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2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52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92ECF9-1C64-45C7-A351-5C2B04CB53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00B7EE-1E89-4FFA-B365-5BB8C644522A}"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40080" y="288370"/>
            <a:ext cx="11521441" cy="1200150"/>
          </a:xfrm>
          <a:prstGeom prst="rect">
            <a:avLst/>
          </a:prstGeom>
        </p:spPr>
        <p:txBody>
          <a:bodyPr vert="horz" lIns="106985" tIns="53492" rIns="106985" bIns="5349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40080" y="1680212"/>
            <a:ext cx="11521441" cy="4752261"/>
          </a:xfrm>
          <a:prstGeom prst="rect">
            <a:avLst/>
          </a:prstGeom>
        </p:spPr>
        <p:txBody>
          <a:bodyPr vert="horz" lIns="106985" tIns="53492" rIns="106985" bIns="5349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40080" y="6674169"/>
            <a:ext cx="2987040" cy="383381"/>
          </a:xfrm>
          <a:prstGeom prst="rect">
            <a:avLst/>
          </a:prstGeom>
        </p:spPr>
        <p:txBody>
          <a:bodyPr vert="horz" lIns="106985" tIns="53492" rIns="106985" bIns="53492" rtlCol="0" anchor="ctr"/>
          <a:lstStyle>
            <a:lvl1pPr algn="l">
              <a:defRPr sz="1400">
                <a:solidFill>
                  <a:schemeClr val="tx1">
                    <a:tint val="75000"/>
                  </a:schemeClr>
                </a:solidFill>
              </a:defRPr>
            </a:lvl1pPr>
          </a:lstStyle>
          <a:p>
            <a:fld id="{28C937AB-5291-48FC-9075-9F29944D13C7}" type="datetimeFigureOut">
              <a:rPr lang="zh-CN" altLang="en-US" smtClean="0"/>
            </a:fld>
            <a:endParaRPr lang="zh-CN" altLang="en-US"/>
          </a:p>
        </p:txBody>
      </p:sp>
      <p:sp>
        <p:nvSpPr>
          <p:cNvPr id="5" name="页脚占位符 4"/>
          <p:cNvSpPr>
            <a:spLocks noGrp="1"/>
          </p:cNvSpPr>
          <p:nvPr>
            <p:ph type="ftr" sz="quarter" idx="3"/>
          </p:nvPr>
        </p:nvSpPr>
        <p:spPr>
          <a:xfrm>
            <a:off x="4373881" y="6674169"/>
            <a:ext cx="4053840" cy="383381"/>
          </a:xfrm>
          <a:prstGeom prst="rect">
            <a:avLst/>
          </a:prstGeom>
        </p:spPr>
        <p:txBody>
          <a:bodyPr vert="horz" lIns="106985" tIns="53492" rIns="106985" bIns="5349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174480" y="6674169"/>
            <a:ext cx="2987040" cy="383381"/>
          </a:xfrm>
          <a:prstGeom prst="rect">
            <a:avLst/>
          </a:prstGeom>
        </p:spPr>
        <p:txBody>
          <a:bodyPr vert="horz" lIns="106985" tIns="53492" rIns="106985" bIns="53492" rtlCol="0" anchor="ctr"/>
          <a:lstStyle>
            <a:lvl1pPr algn="r">
              <a:defRPr sz="1400">
                <a:solidFill>
                  <a:schemeClr val="tx1">
                    <a:tint val="75000"/>
                  </a:schemeClr>
                </a:solidFill>
              </a:defRPr>
            </a:lvl1pPr>
          </a:lstStyle>
          <a:p>
            <a:fld id="{78A3CECD-E187-45A6-BE7A-E277637993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069340" rtl="0" eaLnBrk="1" latinLnBrk="0" hangingPunct="1">
        <a:spcBef>
          <a:spcPct val="0"/>
        </a:spcBef>
        <a:buNone/>
        <a:defRPr sz="5100" kern="1200">
          <a:solidFill>
            <a:schemeClr val="tx1"/>
          </a:solidFill>
          <a:latin typeface="+mj-lt"/>
          <a:ea typeface="+mj-ea"/>
          <a:cs typeface="+mj-cs"/>
        </a:defRPr>
      </a:lvl1pPr>
    </p:titleStyle>
    <p:bodyStyle>
      <a:lvl1pPr marL="401320" indent="-401320" algn="l" defTabSz="106934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69315" indent="-334645" algn="l" defTabSz="106934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37310" indent="-267335" algn="l" defTabSz="10693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871980" indent="-267335" algn="l" defTabSz="106934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407285" indent="-267335" algn="l" defTabSz="106934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941955" indent="-267335" algn="l" defTabSz="106934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477260" indent="-267335" algn="l" defTabSz="106934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4011930" indent="-267335" algn="l" defTabSz="106934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546600" indent="-267335" algn="l" defTabSz="106934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69340" rtl="0" eaLnBrk="1" latinLnBrk="0" hangingPunct="1">
        <a:defRPr sz="2100" kern="1200">
          <a:solidFill>
            <a:schemeClr val="tx1"/>
          </a:solidFill>
          <a:latin typeface="+mn-lt"/>
          <a:ea typeface="+mn-ea"/>
          <a:cs typeface="+mn-cs"/>
        </a:defRPr>
      </a:lvl1pPr>
      <a:lvl2pPr marL="534670" algn="l" defTabSz="1069340" rtl="0" eaLnBrk="1" latinLnBrk="0" hangingPunct="1">
        <a:defRPr sz="2100" kern="1200">
          <a:solidFill>
            <a:schemeClr val="tx1"/>
          </a:solidFill>
          <a:latin typeface="+mn-lt"/>
          <a:ea typeface="+mn-ea"/>
          <a:cs typeface="+mn-cs"/>
        </a:defRPr>
      </a:lvl2pPr>
      <a:lvl3pPr marL="1069975" algn="l" defTabSz="1069340" rtl="0" eaLnBrk="1" latinLnBrk="0" hangingPunct="1">
        <a:defRPr sz="2100" kern="1200">
          <a:solidFill>
            <a:schemeClr val="tx1"/>
          </a:solidFill>
          <a:latin typeface="+mn-lt"/>
          <a:ea typeface="+mn-ea"/>
          <a:cs typeface="+mn-cs"/>
        </a:defRPr>
      </a:lvl3pPr>
      <a:lvl4pPr marL="1604645" algn="l" defTabSz="1069340" rtl="0" eaLnBrk="1" latinLnBrk="0" hangingPunct="1">
        <a:defRPr sz="2100" kern="1200">
          <a:solidFill>
            <a:schemeClr val="tx1"/>
          </a:solidFill>
          <a:latin typeface="+mn-lt"/>
          <a:ea typeface="+mn-ea"/>
          <a:cs typeface="+mn-cs"/>
        </a:defRPr>
      </a:lvl4pPr>
      <a:lvl5pPr marL="2139950" algn="l" defTabSz="1069340" rtl="0" eaLnBrk="1" latinLnBrk="0" hangingPunct="1">
        <a:defRPr sz="2100" kern="1200">
          <a:solidFill>
            <a:schemeClr val="tx1"/>
          </a:solidFill>
          <a:latin typeface="+mn-lt"/>
          <a:ea typeface="+mn-ea"/>
          <a:cs typeface="+mn-cs"/>
        </a:defRPr>
      </a:lvl5pPr>
      <a:lvl6pPr marL="2674620" algn="l" defTabSz="1069340" rtl="0" eaLnBrk="1" latinLnBrk="0" hangingPunct="1">
        <a:defRPr sz="2100" kern="1200">
          <a:solidFill>
            <a:schemeClr val="tx1"/>
          </a:solidFill>
          <a:latin typeface="+mn-lt"/>
          <a:ea typeface="+mn-ea"/>
          <a:cs typeface="+mn-cs"/>
        </a:defRPr>
      </a:lvl6pPr>
      <a:lvl7pPr marL="3209290" algn="l" defTabSz="1069340" rtl="0" eaLnBrk="1" latinLnBrk="0" hangingPunct="1">
        <a:defRPr sz="2100" kern="1200">
          <a:solidFill>
            <a:schemeClr val="tx1"/>
          </a:solidFill>
          <a:latin typeface="+mn-lt"/>
          <a:ea typeface="+mn-ea"/>
          <a:cs typeface="+mn-cs"/>
        </a:defRPr>
      </a:lvl7pPr>
      <a:lvl8pPr marL="3744595" algn="l" defTabSz="1069340" rtl="0" eaLnBrk="1" latinLnBrk="0" hangingPunct="1">
        <a:defRPr sz="2100" kern="1200">
          <a:solidFill>
            <a:schemeClr val="tx1"/>
          </a:solidFill>
          <a:latin typeface="+mn-lt"/>
          <a:ea typeface="+mn-ea"/>
          <a:cs typeface="+mn-cs"/>
        </a:defRPr>
      </a:lvl8pPr>
      <a:lvl9pPr marL="4279265" algn="l" defTabSz="106934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376464" y="3600450"/>
            <a:ext cx="7992000" cy="0"/>
          </a:xfrm>
          <a:prstGeom prst="line">
            <a:avLst/>
          </a:prstGeom>
          <a:ln w="28575">
            <a:solidFill>
              <a:srgbClr val="C00000"/>
            </a:solidFill>
          </a:ln>
          <a:effectLst>
            <a:outerShdw blurRad="1016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791259" y="1917742"/>
            <a:ext cx="3650654" cy="1569660"/>
            <a:chOff x="3853815" y="1779399"/>
            <a:chExt cx="3650654" cy="1569660"/>
          </a:xfrm>
        </p:grpSpPr>
        <p:sp>
          <p:nvSpPr>
            <p:cNvPr id="9" name="TextBox 8"/>
            <p:cNvSpPr txBox="1"/>
            <p:nvPr/>
          </p:nvSpPr>
          <p:spPr>
            <a:xfrm>
              <a:off x="3853815" y="1936053"/>
              <a:ext cx="3650654" cy="1256352"/>
            </a:xfrm>
            <a:custGeom>
              <a:avLst/>
              <a:gdLst>
                <a:gd name="connsiteX0" fmla="*/ 0 w 3638754"/>
                <a:gd name="connsiteY0" fmla="*/ 0 h 1247943"/>
                <a:gd name="connsiteX1" fmla="*/ 3638754 w 3638754"/>
                <a:gd name="connsiteY1" fmla="*/ 0 h 1247943"/>
                <a:gd name="connsiteX2" fmla="*/ 3638754 w 3638754"/>
                <a:gd name="connsiteY2" fmla="*/ 1247943 h 1247943"/>
                <a:gd name="connsiteX3" fmla="*/ 0 w 3638754"/>
                <a:gd name="connsiteY3" fmla="*/ 1247943 h 1247943"/>
                <a:gd name="connsiteX4" fmla="*/ 0 w 3638754"/>
                <a:gd name="connsiteY4" fmla="*/ 0 h 1247943"/>
                <a:gd name="connsiteX0-1" fmla="*/ 0 w 3638754"/>
                <a:gd name="connsiteY0-2" fmla="*/ 8409 h 1256352"/>
                <a:gd name="connsiteX1-3" fmla="*/ 111925 w 3638754"/>
                <a:gd name="connsiteY1-4" fmla="*/ 0 h 1256352"/>
                <a:gd name="connsiteX2-5" fmla="*/ 3638754 w 3638754"/>
                <a:gd name="connsiteY2-6" fmla="*/ 8409 h 1256352"/>
                <a:gd name="connsiteX3-7" fmla="*/ 3638754 w 3638754"/>
                <a:gd name="connsiteY3-8" fmla="*/ 1256352 h 1256352"/>
                <a:gd name="connsiteX4-9" fmla="*/ 0 w 3638754"/>
                <a:gd name="connsiteY4-10" fmla="*/ 1256352 h 1256352"/>
                <a:gd name="connsiteX5" fmla="*/ 0 w 3638754"/>
                <a:gd name="connsiteY5" fmla="*/ 8409 h 1256352"/>
                <a:gd name="connsiteX0-11" fmla="*/ 11900 w 3650654"/>
                <a:gd name="connsiteY0-12" fmla="*/ 8409 h 1256352"/>
                <a:gd name="connsiteX1-13" fmla="*/ 123825 w 3650654"/>
                <a:gd name="connsiteY1-14" fmla="*/ 0 h 1256352"/>
                <a:gd name="connsiteX2-15" fmla="*/ 3650654 w 3650654"/>
                <a:gd name="connsiteY2-16" fmla="*/ 8409 h 1256352"/>
                <a:gd name="connsiteX3-17" fmla="*/ 3650654 w 3650654"/>
                <a:gd name="connsiteY3-18" fmla="*/ 1256352 h 1256352"/>
                <a:gd name="connsiteX4-19" fmla="*/ 11900 w 3650654"/>
                <a:gd name="connsiteY4-20" fmla="*/ 1256352 h 1256352"/>
                <a:gd name="connsiteX5-21" fmla="*/ 0 w 3650654"/>
                <a:gd name="connsiteY5-22" fmla="*/ 76200 h 1256352"/>
                <a:gd name="connsiteX6" fmla="*/ 11900 w 3650654"/>
                <a:gd name="connsiteY6" fmla="*/ 8409 h 1256352"/>
                <a:gd name="connsiteX0-23" fmla="*/ 0 w 3650654"/>
                <a:gd name="connsiteY0-24" fmla="*/ 76200 h 1256352"/>
                <a:gd name="connsiteX1-25" fmla="*/ 123825 w 3650654"/>
                <a:gd name="connsiteY1-26" fmla="*/ 0 h 1256352"/>
                <a:gd name="connsiteX2-27" fmla="*/ 3650654 w 3650654"/>
                <a:gd name="connsiteY2-28" fmla="*/ 8409 h 1256352"/>
                <a:gd name="connsiteX3-29" fmla="*/ 3650654 w 3650654"/>
                <a:gd name="connsiteY3-30" fmla="*/ 1256352 h 1256352"/>
                <a:gd name="connsiteX4-31" fmla="*/ 11900 w 3650654"/>
                <a:gd name="connsiteY4-32" fmla="*/ 1256352 h 1256352"/>
                <a:gd name="connsiteX5-33" fmla="*/ 0 w 3650654"/>
                <a:gd name="connsiteY5-34" fmla="*/ 76200 h 12563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650654" h="1256352">
                  <a:moveTo>
                    <a:pt x="0" y="76200"/>
                  </a:moveTo>
                  <a:lnTo>
                    <a:pt x="123825" y="0"/>
                  </a:lnTo>
                  <a:lnTo>
                    <a:pt x="3650654" y="8409"/>
                  </a:lnTo>
                  <a:lnTo>
                    <a:pt x="3650654" y="1256352"/>
                  </a:lnTo>
                  <a:lnTo>
                    <a:pt x="11900" y="1256352"/>
                  </a:lnTo>
                  <a:lnTo>
                    <a:pt x="0" y="7620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11500" dirty="0"/>
            </a:p>
          </p:txBody>
        </p:sp>
        <p:sp>
          <p:nvSpPr>
            <p:cNvPr id="10" name="TextBox 9"/>
            <p:cNvSpPr txBox="1"/>
            <p:nvPr/>
          </p:nvSpPr>
          <p:spPr>
            <a:xfrm>
              <a:off x="4228706" y="1779399"/>
              <a:ext cx="2900153" cy="1569660"/>
            </a:xfrm>
            <a:prstGeom prst="rect">
              <a:avLst/>
            </a:prstGeom>
            <a:noFill/>
          </p:spPr>
          <p:txBody>
            <a:bodyPr wrap="none" rtlCol="0">
              <a:spAutoFit/>
            </a:bodyPr>
            <a:lstStyle/>
            <a:p>
              <a:r>
                <a:rPr lang="en-US" altLang="zh-CN" sz="9600" spc="600" dirty="0">
                  <a:solidFill>
                    <a:schemeClr val="bg1"/>
                  </a:solidFill>
                  <a:latin typeface="Impact" panose="020B0806030902050204" pitchFamily="34" charset="0"/>
                  <a:ea typeface="微软雅黑" panose="020B0503020204020204" pitchFamily="34" charset="-122"/>
                </a:rPr>
                <a:t>2018</a:t>
              </a:r>
              <a:endParaRPr lang="zh-CN" altLang="en-US" sz="9600" spc="600" dirty="0">
                <a:solidFill>
                  <a:schemeClr val="bg1"/>
                </a:solidFill>
                <a:latin typeface="Impact" panose="020B0806030902050204" pitchFamily="34" charset="0"/>
                <a:ea typeface="微软雅黑" panose="020B0503020204020204" pitchFamily="34" charset="-122"/>
              </a:endParaRPr>
            </a:p>
          </p:txBody>
        </p:sp>
      </p:grpSp>
      <p:sp>
        <p:nvSpPr>
          <p:cNvPr id="12" name="TextBox 11"/>
          <p:cNvSpPr txBox="1"/>
          <p:nvPr/>
        </p:nvSpPr>
        <p:spPr>
          <a:xfrm>
            <a:off x="3730661" y="3666982"/>
            <a:ext cx="6109270" cy="738615"/>
          </a:xfrm>
          <a:prstGeom prst="rect">
            <a:avLst/>
          </a:prstGeom>
          <a:noFill/>
        </p:spPr>
        <p:txBody>
          <a:bodyPr wrap="none" lIns="91393" tIns="45696" rIns="91393" bIns="45696" rtlCol="0">
            <a:spAutoFit/>
          </a:bodyPr>
          <a:lstStyle/>
          <a:p>
            <a:r>
              <a:rPr lang="zh-CN" altLang="en-US" sz="4200" b="1" dirty="0">
                <a:solidFill>
                  <a:schemeClr val="tx1">
                    <a:lumMod val="65000"/>
                    <a:lumOff val="35000"/>
                  </a:schemeClr>
                </a:solidFill>
                <a:latin typeface="微软雅黑" panose="020B0503020204020204" pitchFamily="34" charset="-122"/>
                <a:ea typeface="微软雅黑" panose="020B0503020204020204" pitchFamily="34" charset="-122"/>
              </a:rPr>
              <a:t>年度工作总结暨新年计划</a:t>
            </a:r>
            <a:endParaRPr lang="zh-CN" altLang="en-US" sz="4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813481" y="4480557"/>
            <a:ext cx="4514282" cy="323117"/>
          </a:xfrm>
          <a:prstGeom prst="rect">
            <a:avLst/>
          </a:prstGeom>
          <a:noFill/>
        </p:spPr>
        <p:txBody>
          <a:bodyPr wrap="none" lIns="91393" tIns="45696" rIns="91393" bIns="45696"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xxx   /  </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部门：销售部 </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时间：</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201X</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月</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 presetClass="entr" presetSubtype="2" fill="hold" nodeType="afterEffect" p14:presetBounceEnd="84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84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84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5" presetClass="entr" presetSubtype="0" fill="hold" grpId="0" nodeType="after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 calcmode="lin" valueType="num">
                                          <p:cBhvr>
                                            <p:cTn id="18"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4000"/>
                                </p:stCondLst>
                                <p:childTnLst>
                                  <p:par>
                                    <p:cTn id="21" presetID="49" presetClass="entr" presetSubtype="0" de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360"/>
                                              </p:val>
                                            </p:tav>
                                            <p:tav tm="100000">
                                              <p:val>
                                                <p:fltVal val="0"/>
                                              </p:val>
                                            </p:tav>
                                          </p:tavLst>
                                        </p:anim>
                                        <p:animEffect transition="in" filter="fade">
                                          <p:cBhvr>
                                            <p:cTn id="26" dur="500"/>
                                            <p:tgtEl>
                                              <p:spTgt spid="13"/>
                                            </p:tgtEl>
                                          </p:cBhvr>
                                        </p:animEffect>
                                      </p:childTnLst>
                                    </p:cTn>
                                  </p:par>
                                </p:childTnLst>
                              </p:cTn>
                            </p:par>
                            <p:par>
                              <p:cTn id="27" fill="hold">
                                <p:stCondLst>
                                  <p:cond delay="4500"/>
                                </p:stCondLst>
                                <p:childTnLst>
                                  <p:par>
                                    <p:cTn id="28" presetID="27" presetClass="emph" presetSubtype="0" fill="remove" grpId="1" nodeType="afterEffect">
                                      <p:stCondLst>
                                        <p:cond delay="0"/>
                                      </p:stCondLst>
                                      <p:iterate type="lt">
                                        <p:tmPct val="10000"/>
                                      </p:iterate>
                                      <p:childTnLst>
                                        <p:animClr clrSpc="rgb" dir="cw">
                                          <p:cBhvr override="childStyle">
                                            <p:cTn id="29" dur="250" autoRev="1" fill="remove"/>
                                            <p:tgtEl>
                                              <p:spTgt spid="12"/>
                                            </p:tgtEl>
                                            <p:attrNameLst>
                                              <p:attrName>style.color</p:attrName>
                                            </p:attrNameLst>
                                          </p:cBhvr>
                                          <p:to>
                                            <a:srgbClr val="FF6600"/>
                                          </p:to>
                                        </p:animClr>
                                        <p:animClr clrSpc="rgb" dir="cw">
                                          <p:cBhvr>
                                            <p:cTn id="30" dur="250" autoRev="1" fill="remove"/>
                                            <p:tgtEl>
                                              <p:spTgt spid="12"/>
                                            </p:tgtEl>
                                            <p:attrNameLst>
                                              <p:attrName>fillcolor</p:attrName>
                                            </p:attrNameLst>
                                          </p:cBhvr>
                                          <p:to>
                                            <a:srgbClr val="FF6600"/>
                                          </p:to>
                                        </p:animClr>
                                        <p:set>
                                          <p:cBhvr>
                                            <p:cTn id="31" dur="250" autoRev="1" fill="remove"/>
                                            <p:tgtEl>
                                              <p:spTgt spid="12"/>
                                            </p:tgtEl>
                                            <p:attrNameLst>
                                              <p:attrName>fill.type</p:attrName>
                                            </p:attrNameLst>
                                          </p:cBhvr>
                                          <p:to>
                                            <p:strVal val="solid"/>
                                          </p:to>
                                        </p:set>
                                        <p:set>
                                          <p:cBhvr>
                                            <p:cTn id="32"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5" presetClass="entr" presetSubtype="0" fill="hold" grpId="0" nodeType="after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 calcmode="lin" valueType="num">
                                          <p:cBhvr>
                                            <p:cTn id="18"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4000"/>
                                </p:stCondLst>
                                <p:childTnLst>
                                  <p:par>
                                    <p:cTn id="21" presetID="49" presetClass="entr" presetSubtype="0" de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360"/>
                                              </p:val>
                                            </p:tav>
                                            <p:tav tm="100000">
                                              <p:val>
                                                <p:fltVal val="0"/>
                                              </p:val>
                                            </p:tav>
                                          </p:tavLst>
                                        </p:anim>
                                        <p:animEffect transition="in" filter="fade">
                                          <p:cBhvr>
                                            <p:cTn id="26" dur="500"/>
                                            <p:tgtEl>
                                              <p:spTgt spid="13"/>
                                            </p:tgtEl>
                                          </p:cBhvr>
                                        </p:animEffect>
                                      </p:childTnLst>
                                    </p:cTn>
                                  </p:par>
                                </p:childTnLst>
                              </p:cTn>
                            </p:par>
                            <p:par>
                              <p:cTn id="27" fill="hold">
                                <p:stCondLst>
                                  <p:cond delay="4500"/>
                                </p:stCondLst>
                                <p:childTnLst>
                                  <p:par>
                                    <p:cTn id="28" presetID="27" presetClass="emph" presetSubtype="0" fill="remove" grpId="1" nodeType="afterEffect">
                                      <p:stCondLst>
                                        <p:cond delay="0"/>
                                      </p:stCondLst>
                                      <p:iterate type="lt">
                                        <p:tmPct val="10000"/>
                                      </p:iterate>
                                      <p:childTnLst>
                                        <p:animClr clrSpc="rgb" dir="cw">
                                          <p:cBhvr override="childStyle">
                                            <p:cTn id="29" dur="250" autoRev="1" fill="remove"/>
                                            <p:tgtEl>
                                              <p:spTgt spid="12"/>
                                            </p:tgtEl>
                                            <p:attrNameLst>
                                              <p:attrName>style.color</p:attrName>
                                            </p:attrNameLst>
                                          </p:cBhvr>
                                          <p:to>
                                            <a:srgbClr val="FF6600"/>
                                          </p:to>
                                        </p:animClr>
                                        <p:animClr clrSpc="rgb" dir="cw">
                                          <p:cBhvr>
                                            <p:cTn id="30" dur="250" autoRev="1" fill="remove"/>
                                            <p:tgtEl>
                                              <p:spTgt spid="12"/>
                                            </p:tgtEl>
                                            <p:attrNameLst>
                                              <p:attrName>fillcolor</p:attrName>
                                            </p:attrNameLst>
                                          </p:cBhvr>
                                          <p:to>
                                            <a:srgbClr val="FF6600"/>
                                          </p:to>
                                        </p:animClr>
                                        <p:set>
                                          <p:cBhvr>
                                            <p:cTn id="31" dur="250" autoRev="1" fill="remove"/>
                                            <p:tgtEl>
                                              <p:spTgt spid="12"/>
                                            </p:tgtEl>
                                            <p:attrNameLst>
                                              <p:attrName>fill.type</p:attrName>
                                            </p:attrNameLst>
                                          </p:cBhvr>
                                          <p:to>
                                            <p:strVal val="solid"/>
                                          </p:to>
                                        </p:set>
                                        <p:set>
                                          <p:cBhvr>
                                            <p:cTn id="32"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912" y="2562358"/>
            <a:ext cx="3485258" cy="190218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章节</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4557466" y="3024386"/>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5487826" y="3221171"/>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这里输入您的标题二</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0" name="Line 34"/>
          <p:cNvSpPr>
            <a:spLocks noChangeShapeType="1"/>
          </p:cNvSpPr>
          <p:nvPr/>
        </p:nvSpPr>
        <p:spPr bwMode="auto">
          <a:xfrm>
            <a:off x="5349554" y="3696505"/>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000">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gray">
          <a:xfrm>
            <a:off x="3507897" y="1728243"/>
            <a:ext cx="3127811" cy="3622919"/>
          </a:xfrm>
          <a:prstGeom prst="upArrow">
            <a:avLst>
              <a:gd name="adj1" fmla="val 56361"/>
              <a:gd name="adj2" fmla="val 78338"/>
            </a:avLst>
          </a:prstGeom>
          <a:solidFill>
            <a:schemeClr val="tx1">
              <a:lumMod val="75000"/>
              <a:lumOff val="25000"/>
            </a:schemeClr>
          </a:solidFill>
          <a:ln w="9525">
            <a:miter lim="800000"/>
          </a:ln>
        </p:spPr>
        <p:txBody>
          <a:bodyPr wrap="none" lIns="102636" tIns="51316" rIns="102636" bIns="51316" anchor="ctr">
            <a:flatTx/>
          </a:bodyPr>
          <a:lstStyle/>
          <a:p>
            <a:endParaRPr lang="zh-CN" altLang="en-US">
              <a:ea typeface="宋体" panose="02010600030101010101" pitchFamily="2" charset="-122"/>
            </a:endParaRPr>
          </a:p>
        </p:txBody>
      </p:sp>
      <p:sp>
        <p:nvSpPr>
          <p:cNvPr id="6" name="AutoShape 3"/>
          <p:cNvSpPr>
            <a:spLocks noChangeArrowheads="1"/>
          </p:cNvSpPr>
          <p:nvPr/>
        </p:nvSpPr>
        <p:spPr bwMode="gray">
          <a:xfrm>
            <a:off x="6063523" y="1884398"/>
            <a:ext cx="3162374" cy="3622919"/>
          </a:xfrm>
          <a:prstGeom prst="downArrow">
            <a:avLst>
              <a:gd name="adj1" fmla="val 65009"/>
              <a:gd name="adj2" fmla="val 57931"/>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7" name="AutoShape 4"/>
          <p:cNvSpPr>
            <a:spLocks noChangeArrowheads="1"/>
          </p:cNvSpPr>
          <p:nvPr/>
        </p:nvSpPr>
        <p:spPr bwMode="gray">
          <a:xfrm>
            <a:off x="2008312" y="2478132"/>
            <a:ext cx="3045248" cy="659295"/>
          </a:xfrm>
          <a:prstGeom prst="roundRect">
            <a:avLst>
              <a:gd name="adj" fmla="val 16667"/>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添加文字信息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gray">
          <a:xfrm>
            <a:off x="2008312" y="3311850"/>
            <a:ext cx="3045248" cy="659295"/>
          </a:xfrm>
          <a:prstGeom prst="roundRect">
            <a:avLst>
              <a:gd name="adj" fmla="val 16667"/>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添加文字信息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AutoShape 6"/>
          <p:cNvSpPr>
            <a:spLocks noChangeArrowheads="1"/>
          </p:cNvSpPr>
          <p:nvPr/>
        </p:nvSpPr>
        <p:spPr bwMode="gray">
          <a:xfrm>
            <a:off x="2008312" y="4134368"/>
            <a:ext cx="3045248" cy="659295"/>
          </a:xfrm>
          <a:prstGeom prst="roundRect">
            <a:avLst>
              <a:gd name="adj" fmla="val 16667"/>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添加文字信息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AutoShape 7"/>
          <p:cNvSpPr>
            <a:spLocks noChangeArrowheads="1"/>
          </p:cNvSpPr>
          <p:nvPr/>
        </p:nvSpPr>
        <p:spPr bwMode="gray">
          <a:xfrm>
            <a:off x="7860721" y="2396517"/>
            <a:ext cx="3179655" cy="657695"/>
          </a:xfrm>
          <a:prstGeom prst="roundRect">
            <a:avLst>
              <a:gd name="adj" fmla="val 16667"/>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添加文字信息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AutoShape 8"/>
          <p:cNvSpPr>
            <a:spLocks noChangeArrowheads="1"/>
          </p:cNvSpPr>
          <p:nvPr/>
        </p:nvSpPr>
        <p:spPr bwMode="gray">
          <a:xfrm>
            <a:off x="7860721" y="3260641"/>
            <a:ext cx="3179655" cy="657695"/>
          </a:xfrm>
          <a:prstGeom prst="roundRect">
            <a:avLst>
              <a:gd name="adj" fmla="val 16667"/>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添加文字信息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AutoShape 9"/>
          <p:cNvSpPr>
            <a:spLocks noChangeArrowheads="1"/>
          </p:cNvSpPr>
          <p:nvPr/>
        </p:nvSpPr>
        <p:spPr bwMode="gray">
          <a:xfrm>
            <a:off x="7860721" y="4108764"/>
            <a:ext cx="3179655" cy="659295"/>
          </a:xfrm>
          <a:prstGeom prst="roundRect">
            <a:avLst>
              <a:gd name="adj" fmla="val 16667"/>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添加文字信息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3" name="AutoShape 13"/>
          <p:cNvSpPr>
            <a:spLocks noChangeArrowheads="1"/>
          </p:cNvSpPr>
          <p:nvPr/>
        </p:nvSpPr>
        <p:spPr bwMode="auto">
          <a:xfrm>
            <a:off x="3094837" y="5662855"/>
            <a:ext cx="6724126" cy="49068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ot"/>
                <a:round/>
              </a14:hiddenLine>
            </a:ext>
          </a:extLst>
        </p:spPr>
        <p:txBody>
          <a:bodyPr lIns="102636" tIns="51316" rIns="102636" bIns="51316" anchor="ctr">
            <a:spAutoFit/>
          </a:bodyPr>
          <a:lstStyle/>
          <a:p>
            <a:pPr algn="ctr"/>
            <a:r>
              <a:rPr lang="zh-CN" altLang="en-US" sz="2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在此添加您的文字信息在此添加您的文字信息</a:t>
            </a:r>
            <a:endParaRPr lang="zh-CN" altLang="en-US" sz="22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p:txBody>
          <a:bodyPr/>
          <a:lstStyle/>
          <a:p>
            <a:r>
              <a:rPr lang="zh-CN" altLang="en-US" dirty="0"/>
              <a:t>单击此处添加标题</a:t>
            </a:r>
            <a:endParaRPr lang="zh-CN" altLang="en-US" dirty="0"/>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anim calcmode="lin" valueType="num">
                                      <p:cBhvr>
                                        <p:cTn id="44" dur="500" fill="hold"/>
                                        <p:tgtEl>
                                          <p:spTgt spid="13"/>
                                        </p:tgtEl>
                                        <p:attrNameLst>
                                          <p:attrName>ppt_x</p:attrName>
                                        </p:attrNameLst>
                                      </p:cBhvr>
                                      <p:tavLst>
                                        <p:tav tm="0">
                                          <p:val>
                                            <p:strVal val="#ppt_x"/>
                                          </p:val>
                                        </p:tav>
                                        <p:tav tm="100000">
                                          <p:val>
                                            <p:strVal val="#ppt_x"/>
                                          </p:val>
                                        </p:tav>
                                      </p:tavLst>
                                    </p:anim>
                                    <p:anim calcmode="lin" valueType="num">
                                      <p:cBhvr>
                                        <p:cTn id="4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149"/>
          <p:cNvGrpSpPr/>
          <p:nvPr/>
        </p:nvGrpSpPr>
        <p:grpSpPr bwMode="auto">
          <a:xfrm>
            <a:off x="2971724" y="1872258"/>
            <a:ext cx="930336" cy="928582"/>
            <a:chOff x="4216906" y="4857744"/>
            <a:chExt cx="713232" cy="713231"/>
          </a:xfrm>
          <a:solidFill>
            <a:srgbClr val="C00000"/>
          </a:solidFill>
        </p:grpSpPr>
        <p:sp>
          <p:nvSpPr>
            <p:cNvPr id="36"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grpSp>
          <p:nvGrpSpPr>
            <p:cNvPr id="37" name="Gruppe 67"/>
            <p:cNvGrpSpPr/>
            <p:nvPr/>
          </p:nvGrpSpPr>
          <p:grpSpPr bwMode="auto">
            <a:xfrm>
              <a:off x="4370796" y="5028441"/>
              <a:ext cx="405456" cy="371850"/>
              <a:chOff x="355442" y="4350695"/>
              <a:chExt cx="900893" cy="825896"/>
            </a:xfrm>
            <a:grpFill/>
          </p:grpSpPr>
          <p:sp>
            <p:nvSpPr>
              <p:cNvPr id="38"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4000" dirty="0">
                  <a:solidFill>
                    <a:schemeClr val="bg1"/>
                  </a:solidFill>
                  <a:latin typeface="微软雅黑" panose="020B0503020204020204" pitchFamily="34" charset="-122"/>
                  <a:ea typeface="微软雅黑" panose="020B0503020204020204" pitchFamily="34" charset="-122"/>
                </a:endParaRPr>
              </a:p>
            </p:txBody>
          </p:sp>
          <p:sp>
            <p:nvSpPr>
              <p:cNvPr id="39"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4000" dirty="0">
                  <a:solidFill>
                    <a:schemeClr val="bg1"/>
                  </a:solidFill>
                  <a:latin typeface="微软雅黑" panose="020B0503020204020204" pitchFamily="34" charset="-122"/>
                  <a:ea typeface="微软雅黑" panose="020B0503020204020204" pitchFamily="34" charset="-122"/>
                </a:endParaRPr>
              </a:p>
            </p:txBody>
          </p:sp>
        </p:grpSp>
      </p:grpSp>
      <p:grpSp>
        <p:nvGrpSpPr>
          <p:cNvPr id="40" name="Group 139"/>
          <p:cNvGrpSpPr/>
          <p:nvPr/>
        </p:nvGrpSpPr>
        <p:grpSpPr bwMode="auto">
          <a:xfrm>
            <a:off x="4989524" y="5383169"/>
            <a:ext cx="928267" cy="930651"/>
            <a:chOff x="5765300" y="4002787"/>
            <a:chExt cx="713233" cy="713232"/>
          </a:xfrm>
          <a:solidFill>
            <a:schemeClr val="tx1">
              <a:lumMod val="75000"/>
              <a:lumOff val="25000"/>
            </a:schemeClr>
          </a:solidFill>
        </p:grpSpPr>
        <p:sp>
          <p:nvSpPr>
            <p:cNvPr id="41" name="Donut 34"/>
            <p:cNvSpPr>
              <a:spLocks noChangeArrowheads="1"/>
            </p:cNvSpPr>
            <p:nvPr/>
          </p:nvSpPr>
          <p:spPr bwMode="auto">
            <a:xfrm>
              <a:off x="5764782" y="4003135"/>
              <a:ext cx="714189" cy="71247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grpSp>
          <p:nvGrpSpPr>
            <p:cNvPr id="42" name="Gruppe 344"/>
            <p:cNvGrpSpPr/>
            <p:nvPr/>
          </p:nvGrpSpPr>
          <p:grpSpPr bwMode="auto">
            <a:xfrm>
              <a:off x="6014540" y="4178404"/>
              <a:ext cx="214736" cy="361996"/>
              <a:chOff x="2114233" y="1516380"/>
              <a:chExt cx="263525" cy="444500"/>
            </a:xfrm>
            <a:grpFill/>
          </p:grpSpPr>
          <p:sp>
            <p:nvSpPr>
              <p:cNvPr id="43"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sp>
            <p:nvSpPr>
              <p:cNvPr id="44"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sp>
            <p:nvSpPr>
              <p:cNvPr id="45" name="Freeform 17"/>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grpSp>
      </p:grpSp>
      <p:grpSp>
        <p:nvGrpSpPr>
          <p:cNvPr id="46" name="Group 131"/>
          <p:cNvGrpSpPr/>
          <p:nvPr/>
        </p:nvGrpSpPr>
        <p:grpSpPr bwMode="auto">
          <a:xfrm>
            <a:off x="4135682" y="2134164"/>
            <a:ext cx="928267" cy="928582"/>
            <a:chOff x="5109858" y="1508172"/>
            <a:chExt cx="713017" cy="712887"/>
          </a:xfrm>
          <a:solidFill>
            <a:srgbClr val="C00000"/>
          </a:solidFill>
        </p:grpSpPr>
        <p:sp>
          <p:nvSpPr>
            <p:cNvPr id="47" name="Donut 12"/>
            <p:cNvSpPr>
              <a:spLocks noChangeArrowheads="1"/>
            </p:cNvSpPr>
            <p:nvPr/>
          </p:nvSpPr>
          <p:spPr bwMode="auto">
            <a:xfrm flipV="1">
              <a:off x="5109858"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sp>
          <p:nvSpPr>
            <p:cNvPr id="48"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grpSp>
      <p:grpSp>
        <p:nvGrpSpPr>
          <p:cNvPr id="49" name="Group 132"/>
          <p:cNvGrpSpPr/>
          <p:nvPr/>
        </p:nvGrpSpPr>
        <p:grpSpPr bwMode="auto">
          <a:xfrm>
            <a:off x="4989522" y="2959343"/>
            <a:ext cx="928267" cy="930651"/>
            <a:chOff x="5765300" y="2141983"/>
            <a:chExt cx="713233" cy="713232"/>
          </a:xfrm>
          <a:solidFill>
            <a:srgbClr val="C00000"/>
          </a:solidFill>
        </p:grpSpPr>
        <p:sp>
          <p:nvSpPr>
            <p:cNvPr id="50"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sp>
          <p:nvSpPr>
            <p:cNvPr id="51"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grpSp>
      <p:grpSp>
        <p:nvGrpSpPr>
          <p:cNvPr id="52" name="Group 133"/>
          <p:cNvGrpSpPr/>
          <p:nvPr/>
        </p:nvGrpSpPr>
        <p:grpSpPr bwMode="auto">
          <a:xfrm>
            <a:off x="5287232" y="4162979"/>
            <a:ext cx="928267" cy="928581"/>
            <a:chOff x="5993893" y="3065525"/>
            <a:chExt cx="713232" cy="713232"/>
          </a:xfrm>
          <a:solidFill>
            <a:schemeClr val="tx1">
              <a:lumMod val="75000"/>
              <a:lumOff val="25000"/>
            </a:schemeClr>
          </a:solidFill>
        </p:grpSpPr>
        <p:sp>
          <p:nvSpPr>
            <p:cNvPr id="53"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sp>
          <p:nvSpPr>
            <p:cNvPr id="54"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2008312" y="3217975"/>
            <a:ext cx="2857106" cy="2857554"/>
            <a:chOff x="2834573" y="2016125"/>
            <a:chExt cx="2976562" cy="2976563"/>
          </a:xfrm>
        </p:grpSpPr>
        <p:grpSp>
          <p:nvGrpSpPr>
            <p:cNvPr id="56" name="Group 61"/>
            <p:cNvGrpSpPr/>
            <p:nvPr/>
          </p:nvGrpSpPr>
          <p:grpSpPr bwMode="auto">
            <a:xfrm>
              <a:off x="3449185" y="2716129"/>
              <a:ext cx="1699392" cy="1555361"/>
              <a:chOff x="2086933" y="1918208"/>
              <a:chExt cx="551076" cy="504278"/>
            </a:xfrm>
          </p:grpSpPr>
          <p:sp>
            <p:nvSpPr>
              <p:cNvPr id="58" name="Freeform 26"/>
              <p:cNvSpPr>
                <a:spLocks noEditPoints="1"/>
              </p:cNvSpPr>
              <p:nvPr/>
            </p:nvSpPr>
            <p:spPr bwMode="auto">
              <a:xfrm>
                <a:off x="2086852" y="1918235"/>
                <a:ext cx="357780" cy="359259"/>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4000" dirty="0">
                  <a:solidFill>
                    <a:schemeClr val="bg1"/>
                  </a:solidFill>
                  <a:latin typeface="微软雅黑" panose="020B0503020204020204" pitchFamily="34" charset="-122"/>
                  <a:ea typeface="微软雅黑" panose="020B0503020204020204" pitchFamily="34" charset="-122"/>
                </a:endParaRPr>
              </a:p>
            </p:txBody>
          </p:sp>
          <p:sp>
            <p:nvSpPr>
              <p:cNvPr id="59" name="Freeform 27"/>
              <p:cNvSpPr>
                <a:spLocks noEditPoints="1"/>
              </p:cNvSpPr>
              <p:nvPr/>
            </p:nvSpPr>
            <p:spPr bwMode="auto">
              <a:xfrm>
                <a:off x="2383372" y="2166834"/>
                <a:ext cx="254822" cy="2558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4000" dirty="0">
                  <a:solidFill>
                    <a:schemeClr val="bg1"/>
                  </a:solidFill>
                  <a:latin typeface="微软雅黑" panose="020B0503020204020204" pitchFamily="34" charset="-122"/>
                  <a:ea typeface="微软雅黑" panose="020B0503020204020204" pitchFamily="34" charset="-122"/>
                </a:endParaRPr>
              </a:p>
            </p:txBody>
          </p:sp>
        </p:grpSp>
        <p:sp>
          <p:nvSpPr>
            <p:cNvPr id="57" name="Donut 8"/>
            <p:cNvSpPr>
              <a:spLocks noChangeArrowheads="1"/>
            </p:cNvSpPr>
            <p:nvPr/>
          </p:nvSpPr>
          <p:spPr bwMode="auto">
            <a:xfrm>
              <a:off x="2834573" y="2016125"/>
              <a:ext cx="2976562" cy="2976563"/>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grpSp>
      <p:sp>
        <p:nvSpPr>
          <p:cNvPr id="60" name="Rectangle 39" descr="Bild4"/>
          <p:cNvSpPr>
            <a:spLocks noChangeArrowheads="1"/>
          </p:cNvSpPr>
          <p:nvPr/>
        </p:nvSpPr>
        <p:spPr bwMode="gray">
          <a:xfrm>
            <a:off x="6915702" y="2197796"/>
            <a:ext cx="4741682" cy="4060931"/>
          </a:xfrm>
          <a:prstGeom prst="rect">
            <a:avLst/>
          </a:prstGeom>
          <a:blipFill dpi="0" rotWithShape="1">
            <a:blip r:embed="rId1"/>
            <a:srcRect/>
            <a:stretch>
              <a:fillRect/>
            </a:stretch>
          </a:blipFill>
          <a:ln w="12700" algn="ctr">
            <a:noFill/>
            <a:miter lim="800000"/>
          </a:ln>
          <a:effectLst>
            <a:outerShdw blurRad="127000" dist="38100" dir="2700000" algn="tl" rotWithShape="0">
              <a:prstClr val="black">
                <a:alpha val="40000"/>
              </a:prstClr>
            </a:outerShdw>
          </a:effectLst>
        </p:spPr>
        <p:txBody>
          <a:bodyPr lIns="103608" tIns="103608" rIns="138144" bIns="69072" anchor="ctr"/>
          <a:lstStyle/>
          <a:p>
            <a:pPr algn="ctr" defTabSz="914400">
              <a:defRPr/>
            </a:pPr>
            <a:endParaRPr lang="de-DE" sz="1800" kern="0" dirty="0">
              <a:solidFill>
                <a:srgbClr val="000000"/>
              </a:solidFill>
            </a:endParaRPr>
          </a:p>
          <a:p>
            <a:pPr defTabSz="914400">
              <a:defRPr/>
            </a:pPr>
            <a:endParaRPr lang="de-DE" sz="1800" kern="0" dirty="0">
              <a:solidFill>
                <a:srgbClr val="000000"/>
              </a:solidFill>
            </a:endParaRPr>
          </a:p>
        </p:txBody>
      </p:sp>
      <p:sp>
        <p:nvSpPr>
          <p:cNvPr id="61" name="Rektangel 76"/>
          <p:cNvSpPr>
            <a:spLocks noChangeArrowheads="1"/>
          </p:cNvSpPr>
          <p:nvPr/>
        </p:nvSpPr>
        <p:spPr bwMode="auto">
          <a:xfrm>
            <a:off x="2582580" y="4116795"/>
            <a:ext cx="1749030" cy="975053"/>
          </a:xfrm>
          <a:prstGeom prst="rect">
            <a:avLst/>
          </a:prstGeom>
          <a:noFill/>
          <a:ln w="9525">
            <a:noFill/>
            <a:miter lim="800000"/>
          </a:ln>
        </p:spPr>
        <p:txBody>
          <a:bodyPr lIns="87722" tIns="43861" rIns="87722" bIns="43861">
            <a:spAutoFit/>
          </a:bodyPr>
          <a:lstStyle/>
          <a:p>
            <a:pPr algn="ctr"/>
            <a:r>
              <a:rPr lang="zh-CN" altLang="en-US" sz="1900" b="1" dirty="0">
                <a:latin typeface="微软雅黑" panose="020B0503020204020204" pitchFamily="34" charset="-122"/>
                <a:ea typeface="微软雅黑" panose="020B0503020204020204" pitchFamily="34" charset="-122"/>
              </a:rPr>
              <a:t>您的文本</a:t>
            </a:r>
            <a:endParaRPr lang="en-US" altLang="zh-CN" sz="1900" b="1" dirty="0">
              <a:latin typeface="微软雅黑" panose="020B0503020204020204" pitchFamily="34" charset="-122"/>
              <a:ea typeface="微软雅黑" panose="020B0503020204020204" pitchFamily="34" charset="-122"/>
            </a:endParaRPr>
          </a:p>
          <a:p>
            <a:pPr algn="ctr"/>
            <a:r>
              <a:rPr lang="zh-CN" altLang="en-US" sz="1900" b="1" dirty="0">
                <a:latin typeface="微软雅黑" panose="020B0503020204020204" pitchFamily="34" charset="-122"/>
                <a:ea typeface="微软雅黑" panose="020B0503020204020204" pitchFamily="34" charset="-122"/>
              </a:rPr>
              <a:t>这里输入您的文本内容</a:t>
            </a:r>
            <a:endParaRPr lang="da-DK" sz="1900" b="1"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
                                        <p:tgtEl>
                                          <p:spTgt spid="55"/>
                                        </p:tgtEl>
                                      </p:cBhvr>
                                    </p:animEffect>
                                    <p:anim calcmode="lin" valueType="num">
                                      <p:cBhvr>
                                        <p:cTn id="8" dur="400" fill="hold"/>
                                        <p:tgtEl>
                                          <p:spTgt spid="55"/>
                                        </p:tgtEl>
                                        <p:attrNameLst>
                                          <p:attrName>ppt_x</p:attrName>
                                        </p:attrNameLst>
                                      </p:cBhvr>
                                      <p:tavLst>
                                        <p:tav tm="0">
                                          <p:val>
                                            <p:strVal val="#ppt_x"/>
                                          </p:val>
                                        </p:tav>
                                        <p:tav tm="100000">
                                          <p:val>
                                            <p:strVal val="#ppt_x"/>
                                          </p:val>
                                        </p:tav>
                                      </p:tavLst>
                                    </p:anim>
                                    <p:anim calcmode="lin" valueType="num">
                                      <p:cBhvr>
                                        <p:cTn id="9" dur="400" fill="hold"/>
                                        <p:tgtEl>
                                          <p:spTgt spid="55"/>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5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5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15"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1000" fill="hold"/>
                                        <p:tgtEl>
                                          <p:spTgt spid="35"/>
                                        </p:tgtEl>
                                        <p:attrNameLst>
                                          <p:attrName>ppt_w</p:attrName>
                                        </p:attrNameLst>
                                      </p:cBhvr>
                                      <p:tavLst>
                                        <p:tav tm="0">
                                          <p:val>
                                            <p:fltVal val="0"/>
                                          </p:val>
                                        </p:tav>
                                        <p:tav tm="100000">
                                          <p:val>
                                            <p:strVal val="#ppt_w"/>
                                          </p:val>
                                        </p:tav>
                                      </p:tavLst>
                                    </p:anim>
                                    <p:anim calcmode="lin" valueType="num">
                                      <p:cBhvr>
                                        <p:cTn id="16" dur="1000" fill="hold"/>
                                        <p:tgtEl>
                                          <p:spTgt spid="35"/>
                                        </p:tgtEl>
                                        <p:attrNameLst>
                                          <p:attrName>ppt_h</p:attrName>
                                        </p:attrNameLst>
                                      </p:cBhvr>
                                      <p:tavLst>
                                        <p:tav tm="0">
                                          <p:val>
                                            <p:fltVal val="0"/>
                                          </p:val>
                                        </p:tav>
                                        <p:tav tm="100000">
                                          <p:val>
                                            <p:strVal val="#ppt_h"/>
                                          </p:val>
                                        </p:tav>
                                      </p:tavLst>
                                    </p:anim>
                                    <p:anim calcmode="lin" valueType="num">
                                      <p:cBhvr>
                                        <p:cTn id="17"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5"/>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nodeType="withEffect">
                                  <p:stCondLst>
                                    <p:cond delay="200"/>
                                  </p:stCondLst>
                                  <p:childTnLst>
                                    <p:set>
                                      <p:cBhvr>
                                        <p:cTn id="20" dur="1" fill="hold">
                                          <p:stCondLst>
                                            <p:cond delay="0"/>
                                          </p:stCondLst>
                                        </p:cTn>
                                        <p:tgtEl>
                                          <p:spTgt spid="46"/>
                                        </p:tgtEl>
                                        <p:attrNameLst>
                                          <p:attrName>style.visibility</p:attrName>
                                        </p:attrNameLst>
                                      </p:cBhvr>
                                      <p:to>
                                        <p:strVal val="visible"/>
                                      </p:to>
                                    </p:set>
                                    <p:anim calcmode="lin" valueType="num">
                                      <p:cBhvr>
                                        <p:cTn id="21" dur="1000" fill="hold"/>
                                        <p:tgtEl>
                                          <p:spTgt spid="46"/>
                                        </p:tgtEl>
                                        <p:attrNameLst>
                                          <p:attrName>ppt_w</p:attrName>
                                        </p:attrNameLst>
                                      </p:cBhvr>
                                      <p:tavLst>
                                        <p:tav tm="0">
                                          <p:val>
                                            <p:fltVal val="0"/>
                                          </p:val>
                                        </p:tav>
                                        <p:tav tm="100000">
                                          <p:val>
                                            <p:strVal val="#ppt_w"/>
                                          </p:val>
                                        </p:tav>
                                      </p:tavLst>
                                    </p:anim>
                                    <p:anim calcmode="lin" valueType="num">
                                      <p:cBhvr>
                                        <p:cTn id="22" dur="1000" fill="hold"/>
                                        <p:tgtEl>
                                          <p:spTgt spid="46"/>
                                        </p:tgtEl>
                                        <p:attrNameLst>
                                          <p:attrName>ppt_h</p:attrName>
                                        </p:attrNameLst>
                                      </p:cBhvr>
                                      <p:tavLst>
                                        <p:tav tm="0">
                                          <p:val>
                                            <p:fltVal val="0"/>
                                          </p:val>
                                        </p:tav>
                                        <p:tav tm="100000">
                                          <p:val>
                                            <p:strVal val="#ppt_h"/>
                                          </p:val>
                                        </p:tav>
                                      </p:tavLst>
                                    </p:anim>
                                    <p:anim calcmode="lin" valueType="num">
                                      <p:cBhvr>
                                        <p:cTn id="23" dur="1000" fill="hold"/>
                                        <p:tgtEl>
                                          <p:spTgt spid="46"/>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6"/>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400"/>
                                  </p:stCondLst>
                                  <p:childTnLst>
                                    <p:set>
                                      <p:cBhvr>
                                        <p:cTn id="26" dur="1" fill="hold">
                                          <p:stCondLst>
                                            <p:cond delay="0"/>
                                          </p:stCondLst>
                                        </p:cTn>
                                        <p:tgtEl>
                                          <p:spTgt spid="49"/>
                                        </p:tgtEl>
                                        <p:attrNameLst>
                                          <p:attrName>style.visibility</p:attrName>
                                        </p:attrNameLst>
                                      </p:cBhvr>
                                      <p:to>
                                        <p:strVal val="visible"/>
                                      </p:to>
                                    </p:set>
                                    <p:anim calcmode="lin" valueType="num">
                                      <p:cBhvr>
                                        <p:cTn id="27" dur="1000" fill="hold"/>
                                        <p:tgtEl>
                                          <p:spTgt spid="49"/>
                                        </p:tgtEl>
                                        <p:attrNameLst>
                                          <p:attrName>ppt_w</p:attrName>
                                        </p:attrNameLst>
                                      </p:cBhvr>
                                      <p:tavLst>
                                        <p:tav tm="0">
                                          <p:val>
                                            <p:fltVal val="0"/>
                                          </p:val>
                                        </p:tav>
                                        <p:tav tm="100000">
                                          <p:val>
                                            <p:strVal val="#ppt_w"/>
                                          </p:val>
                                        </p:tav>
                                      </p:tavLst>
                                    </p:anim>
                                    <p:anim calcmode="lin" valueType="num">
                                      <p:cBhvr>
                                        <p:cTn id="28" dur="1000" fill="hold"/>
                                        <p:tgtEl>
                                          <p:spTgt spid="49"/>
                                        </p:tgtEl>
                                        <p:attrNameLst>
                                          <p:attrName>ppt_h</p:attrName>
                                        </p:attrNameLst>
                                      </p:cBhvr>
                                      <p:tavLst>
                                        <p:tav tm="0">
                                          <p:val>
                                            <p:fltVal val="0"/>
                                          </p:val>
                                        </p:tav>
                                        <p:tav tm="100000">
                                          <p:val>
                                            <p:strVal val="#ppt_h"/>
                                          </p:val>
                                        </p:tav>
                                      </p:tavLst>
                                    </p:anim>
                                    <p:anim calcmode="lin" valueType="num">
                                      <p:cBhvr>
                                        <p:cTn id="29" dur="1000" fill="hold"/>
                                        <p:tgtEl>
                                          <p:spTgt spid="49"/>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49"/>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p:cTn id="33" dur="1000" fill="hold"/>
                                        <p:tgtEl>
                                          <p:spTgt spid="52"/>
                                        </p:tgtEl>
                                        <p:attrNameLst>
                                          <p:attrName>ppt_w</p:attrName>
                                        </p:attrNameLst>
                                      </p:cBhvr>
                                      <p:tavLst>
                                        <p:tav tm="0">
                                          <p:val>
                                            <p:fltVal val="0"/>
                                          </p:val>
                                        </p:tav>
                                        <p:tav tm="100000">
                                          <p:val>
                                            <p:strVal val="#ppt_w"/>
                                          </p:val>
                                        </p:tav>
                                      </p:tavLst>
                                    </p:anim>
                                    <p:anim calcmode="lin" valueType="num">
                                      <p:cBhvr>
                                        <p:cTn id="34" dur="1000" fill="hold"/>
                                        <p:tgtEl>
                                          <p:spTgt spid="52"/>
                                        </p:tgtEl>
                                        <p:attrNameLst>
                                          <p:attrName>ppt_h</p:attrName>
                                        </p:attrNameLst>
                                      </p:cBhvr>
                                      <p:tavLst>
                                        <p:tav tm="0">
                                          <p:val>
                                            <p:fltVal val="0"/>
                                          </p:val>
                                        </p:tav>
                                        <p:tav tm="100000">
                                          <p:val>
                                            <p:strVal val="#ppt_h"/>
                                          </p:val>
                                        </p:tav>
                                      </p:tavLst>
                                    </p:anim>
                                    <p:anim calcmode="lin" valueType="num">
                                      <p:cBhvr>
                                        <p:cTn id="35"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52"/>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nodeType="withEffect">
                                  <p:stCondLst>
                                    <p:cond delay="6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1000" fill="hold"/>
                                        <p:tgtEl>
                                          <p:spTgt spid="40"/>
                                        </p:tgtEl>
                                        <p:attrNameLst>
                                          <p:attrName>ppt_w</p:attrName>
                                        </p:attrNameLst>
                                      </p:cBhvr>
                                      <p:tavLst>
                                        <p:tav tm="0">
                                          <p:val>
                                            <p:fltVal val="0"/>
                                          </p:val>
                                        </p:tav>
                                        <p:tav tm="100000">
                                          <p:val>
                                            <p:strVal val="#ppt_w"/>
                                          </p:val>
                                        </p:tav>
                                      </p:tavLst>
                                    </p:anim>
                                    <p:anim calcmode="lin" valueType="num">
                                      <p:cBhvr>
                                        <p:cTn id="40" dur="1000" fill="hold"/>
                                        <p:tgtEl>
                                          <p:spTgt spid="40"/>
                                        </p:tgtEl>
                                        <p:attrNameLst>
                                          <p:attrName>ppt_h</p:attrName>
                                        </p:attrNameLst>
                                      </p:cBhvr>
                                      <p:tavLst>
                                        <p:tav tm="0">
                                          <p:val>
                                            <p:fltVal val="0"/>
                                          </p:val>
                                        </p:tav>
                                        <p:tav tm="100000">
                                          <p:val>
                                            <p:strVal val="#ppt_h"/>
                                          </p:val>
                                        </p:tav>
                                      </p:tavLst>
                                    </p:anim>
                                    <p:anim calcmode="lin" valueType="num">
                                      <p:cBhvr>
                                        <p:cTn id="41"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20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61"/>
                                        </p:tgtEl>
                                        <p:attrNameLst>
                                          <p:attrName>style.visibility</p:attrName>
                                        </p:attrNameLst>
                                      </p:cBhvr>
                                      <p:to>
                                        <p:strVal val="visible"/>
                                      </p:to>
                                    </p:set>
                                    <p:anim calcmode="lin" valueType="num">
                                      <p:cBhvr>
                                        <p:cTn id="46"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61"/>
                                        </p:tgtEl>
                                        <p:attrNameLst>
                                          <p:attrName>ppt_y</p:attrName>
                                        </p:attrNameLst>
                                      </p:cBhvr>
                                      <p:tavLst>
                                        <p:tav tm="0">
                                          <p:val>
                                            <p:strVal val="#ppt_y"/>
                                          </p:val>
                                        </p:tav>
                                        <p:tav tm="100000">
                                          <p:val>
                                            <p:strVal val="#ppt_y"/>
                                          </p:val>
                                        </p:tav>
                                      </p:tavLst>
                                    </p:anim>
                                    <p:anim calcmode="lin" valueType="num">
                                      <p:cBhvr>
                                        <p:cTn id="48"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61"/>
                                        </p:tgtEl>
                                      </p:cBhvr>
                                    </p:animEffect>
                                  </p:childTnLst>
                                </p:cTn>
                              </p:par>
                            </p:childTnLst>
                          </p:cTn>
                        </p:par>
                        <p:par>
                          <p:cTn id="51" fill="hold">
                            <p:stCondLst>
                              <p:cond delay="3750"/>
                            </p:stCondLst>
                            <p:childTnLst>
                              <p:par>
                                <p:cTn id="52" presetID="38" presetClass="entr" presetSubtype="0" accel="50000" fill="hold" grpId="0" nodeType="afterEffect">
                                  <p:stCondLst>
                                    <p:cond delay="0"/>
                                  </p:stCondLst>
                                  <p:iterate type="lt">
                                    <p:tmPct val="50000"/>
                                  </p:iterate>
                                  <p:childTnLst>
                                    <p:set>
                                      <p:cBhvr>
                                        <p:cTn id="53" dur="1" fill="hold">
                                          <p:stCondLst>
                                            <p:cond delay="0"/>
                                          </p:stCondLst>
                                        </p:cTn>
                                        <p:tgtEl>
                                          <p:spTgt spid="60"/>
                                        </p:tgtEl>
                                        <p:attrNameLst>
                                          <p:attrName>style.visibility</p:attrName>
                                        </p:attrNameLst>
                                      </p:cBhvr>
                                      <p:to>
                                        <p:strVal val="visible"/>
                                      </p:to>
                                    </p:set>
                                    <p:set>
                                      <p:cBhvr>
                                        <p:cTn id="54" dur="455" fill="hold">
                                          <p:stCondLst>
                                            <p:cond delay="0"/>
                                          </p:stCondLst>
                                        </p:cTn>
                                        <p:tgtEl>
                                          <p:spTgt spid="60"/>
                                        </p:tgtEl>
                                        <p:attrNameLst>
                                          <p:attrName>style.rotation</p:attrName>
                                        </p:attrNameLst>
                                      </p:cBhvr>
                                      <p:to>
                                        <p:strVal val="-45.0"/>
                                      </p:to>
                                    </p:set>
                                    <p:anim calcmode="lin" valueType="num">
                                      <p:cBhvr>
                                        <p:cTn id="55" dur="455" fill="hold">
                                          <p:stCondLst>
                                            <p:cond delay="455"/>
                                          </p:stCondLst>
                                        </p:cTn>
                                        <p:tgtEl>
                                          <p:spTgt spid="60"/>
                                        </p:tgtEl>
                                        <p:attrNameLst>
                                          <p:attrName>style.rotation</p:attrName>
                                        </p:attrNameLst>
                                      </p:cBhvr>
                                      <p:tavLst>
                                        <p:tav tm="0">
                                          <p:val>
                                            <p:fltVal val="-45"/>
                                          </p:val>
                                        </p:tav>
                                        <p:tav tm="69900">
                                          <p:val>
                                            <p:fltVal val="45"/>
                                          </p:val>
                                        </p:tav>
                                        <p:tav tm="100000">
                                          <p:val>
                                            <p:fltVal val="0"/>
                                          </p:val>
                                        </p:tav>
                                      </p:tavLst>
                                    </p:anim>
                                    <p:anim calcmode="lin" valueType="num">
                                      <p:cBhvr>
                                        <p:cTn id="56" dur="455" fill="hold">
                                          <p:stCondLst>
                                            <p:cond delay="0"/>
                                          </p:stCondLst>
                                        </p:cTn>
                                        <p:tgtEl>
                                          <p:spTgt spid="60"/>
                                        </p:tgtEl>
                                        <p:attrNameLst>
                                          <p:attrName>ppt_y</p:attrName>
                                        </p:attrNameLst>
                                      </p:cBhvr>
                                      <p:tavLst>
                                        <p:tav tm="0">
                                          <p:val>
                                            <p:strVal val="#ppt_y-1"/>
                                          </p:val>
                                        </p:tav>
                                        <p:tav tm="100000">
                                          <p:val>
                                            <p:strVal val="#ppt_y-(0.354*#ppt_w-0.172*#ppt_h)"/>
                                          </p:val>
                                        </p:tav>
                                      </p:tavLst>
                                    </p:anim>
                                    <p:anim calcmode="lin" valueType="num">
                                      <p:cBhvr>
                                        <p:cTn id="57" dur="156" decel="50000" autoRev="1" fill="hold">
                                          <p:stCondLst>
                                            <p:cond delay="455"/>
                                          </p:stCondLst>
                                        </p:cTn>
                                        <p:tgtEl>
                                          <p:spTgt spid="60"/>
                                        </p:tgtEl>
                                        <p:attrNameLst>
                                          <p:attrName>ppt_y</p:attrName>
                                        </p:attrNameLst>
                                      </p:cBhvr>
                                      <p:tavLst>
                                        <p:tav tm="0">
                                          <p:val>
                                            <p:strVal val="#ppt_y-(0.354*#ppt_w-0.172*#ppt_h)"/>
                                          </p:val>
                                        </p:tav>
                                        <p:tav tm="100000">
                                          <p:val>
                                            <p:strVal val="#ppt_y-(0.354*#ppt_w-0.172*#ppt_h)-#ppt_h/2"/>
                                          </p:val>
                                        </p:tav>
                                      </p:tavLst>
                                    </p:anim>
                                    <p:anim calcmode="lin" valueType="num">
                                      <p:cBhvr>
                                        <p:cTn id="58" dur="136" fill="hold">
                                          <p:stCondLst>
                                            <p:cond delay="864"/>
                                          </p:stCondLst>
                                        </p:cTn>
                                        <p:tgtEl>
                                          <p:spTgt spid="6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椭圆 5"/>
          <p:cNvSpPr/>
          <p:nvPr/>
        </p:nvSpPr>
        <p:spPr bwMode="auto">
          <a:xfrm>
            <a:off x="4776615" y="2515448"/>
            <a:ext cx="3510813" cy="3511362"/>
          </a:xfrm>
          <a:prstGeom prst="ellipse">
            <a:avLst/>
          </a:prstGeom>
          <a:ln w="15875" cap="rnd">
            <a:solidFill>
              <a:srgbClr val="76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65530">
              <a:defRPr/>
            </a:pPr>
            <a:endParaRPr lang="zh-CN" altLang="zh-CN" dirty="0">
              <a:solidFill>
                <a:schemeClr val="tx1"/>
              </a:solidFill>
              <a:ea typeface="微软雅黑" panose="020B0503020204020204" pitchFamily="34" charset="-122"/>
            </a:endParaRPr>
          </a:p>
        </p:txBody>
      </p:sp>
      <p:grpSp>
        <p:nvGrpSpPr>
          <p:cNvPr id="4" name="组合 3"/>
          <p:cNvGrpSpPr/>
          <p:nvPr/>
        </p:nvGrpSpPr>
        <p:grpSpPr>
          <a:xfrm>
            <a:off x="4942707" y="2681569"/>
            <a:ext cx="3178626" cy="3179123"/>
            <a:chOff x="4302944" y="2681568"/>
            <a:chExt cx="3178626" cy="3179123"/>
          </a:xfrm>
        </p:grpSpPr>
        <p:sp>
          <p:nvSpPr>
            <p:cNvPr id="7" name="任意多边形 6"/>
            <p:cNvSpPr/>
            <p:nvPr/>
          </p:nvSpPr>
          <p:spPr bwMode="auto">
            <a:xfrm>
              <a:off x="4763129" y="2681568"/>
              <a:ext cx="2258257" cy="685813"/>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ea typeface="微软雅黑" panose="020B0503020204020204" pitchFamily="34" charset="-122"/>
              </a:endParaRPr>
            </a:p>
          </p:txBody>
        </p:sp>
        <p:sp>
          <p:nvSpPr>
            <p:cNvPr id="8" name="任意多边形 7"/>
            <p:cNvSpPr/>
            <p:nvPr/>
          </p:nvSpPr>
          <p:spPr bwMode="auto">
            <a:xfrm>
              <a:off x="4345610" y="3152492"/>
              <a:ext cx="3093294" cy="1118637"/>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9" name="任意多边形 8"/>
            <p:cNvSpPr/>
            <p:nvPr/>
          </p:nvSpPr>
          <p:spPr bwMode="auto">
            <a:xfrm>
              <a:off x="4302944" y="3911458"/>
              <a:ext cx="3178626" cy="1222271"/>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ea typeface="微软雅黑" panose="020B0503020204020204" pitchFamily="34" charset="-122"/>
              </a:endParaRPr>
            </a:p>
          </p:txBody>
        </p:sp>
        <p:sp>
          <p:nvSpPr>
            <p:cNvPr id="10" name="任意多边形 9"/>
            <p:cNvSpPr/>
            <p:nvPr/>
          </p:nvSpPr>
          <p:spPr bwMode="auto">
            <a:xfrm>
              <a:off x="4420276" y="4868548"/>
              <a:ext cx="2943963" cy="992143"/>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sp>
        <p:nvSpPr>
          <p:cNvPr id="11" name="文本框 1153"/>
          <p:cNvSpPr txBox="1"/>
          <p:nvPr/>
        </p:nvSpPr>
        <p:spPr>
          <a:xfrm>
            <a:off x="6088595" y="2661759"/>
            <a:ext cx="795418" cy="591323"/>
          </a:xfrm>
          <a:prstGeom prst="rect">
            <a:avLst/>
          </a:prstGeom>
          <a:noFill/>
        </p:spPr>
        <p:txBody>
          <a:bodyPr lIns="87722" tIns="43861" rIns="87722" bIns="43861">
            <a:spAutoFit/>
          </a:bodyP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3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rPr>
              <a:t>01</a:t>
            </a:r>
            <a:endParaRPr lang="en-US" altLang="zh-CN" sz="23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endParaRPr>
          </a:p>
          <a:p>
            <a:pPr algn="ctr" eaLnBrk="1" hangingPunct="1">
              <a:defRPr/>
            </a:pPr>
            <a:r>
              <a:rPr lang="en-US" altLang="zh-CN" sz="10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rPr>
              <a:t>Options</a:t>
            </a:r>
            <a:endParaRPr lang="zh-CN" altLang="zh-CN" dirty="0">
              <a:solidFill>
                <a:schemeClr val="bg1"/>
              </a:solidFill>
              <a:ea typeface="微软雅黑" panose="020B0503020204020204" pitchFamily="34" charset="-122"/>
            </a:endParaRPr>
          </a:p>
        </p:txBody>
      </p:sp>
      <p:sp>
        <p:nvSpPr>
          <p:cNvPr id="12" name="文本框 39"/>
          <p:cNvSpPr txBox="1"/>
          <p:nvPr/>
        </p:nvSpPr>
        <p:spPr>
          <a:xfrm>
            <a:off x="6088595" y="3411582"/>
            <a:ext cx="795418" cy="591323"/>
          </a:xfrm>
          <a:prstGeom prst="rect">
            <a:avLst/>
          </a:prstGeom>
          <a:noFill/>
        </p:spPr>
        <p:txBody>
          <a:bodyPr lIns="87722" tIns="43861" rIns="87722" bIns="43861">
            <a:spAutoFit/>
          </a:bodyP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3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rPr>
              <a:t>02</a:t>
            </a:r>
            <a:endParaRPr lang="en-US" altLang="zh-CN" sz="23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endParaRPr>
          </a:p>
          <a:p>
            <a:pPr algn="ctr" eaLnBrk="1" hangingPunct="1">
              <a:defRPr/>
            </a:pPr>
            <a:r>
              <a:rPr lang="en-US" altLang="zh-CN" sz="10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rPr>
              <a:t>Options</a:t>
            </a:r>
            <a:endParaRPr lang="zh-CN" altLang="zh-CN" dirty="0">
              <a:ea typeface="微软雅黑" panose="020B0503020204020204" pitchFamily="34" charset="-122"/>
            </a:endParaRPr>
          </a:p>
        </p:txBody>
      </p:sp>
      <p:sp>
        <p:nvSpPr>
          <p:cNvPr id="13" name="文本框 40"/>
          <p:cNvSpPr txBox="1"/>
          <p:nvPr/>
        </p:nvSpPr>
        <p:spPr>
          <a:xfrm>
            <a:off x="6088595" y="4242178"/>
            <a:ext cx="795418" cy="591323"/>
          </a:xfrm>
          <a:prstGeom prst="rect">
            <a:avLst/>
          </a:prstGeom>
          <a:noFill/>
        </p:spPr>
        <p:txBody>
          <a:bodyPr lIns="87722" tIns="43861" rIns="87722" bIns="43861">
            <a:spAutoFit/>
          </a:bodyP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3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rPr>
              <a:t>03</a:t>
            </a:r>
            <a:endParaRPr lang="en-US" altLang="zh-CN" sz="23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endParaRPr>
          </a:p>
          <a:p>
            <a:pPr algn="ctr" eaLnBrk="1" hangingPunct="1">
              <a:defRPr/>
            </a:pPr>
            <a:r>
              <a:rPr lang="en-US" altLang="zh-CN" sz="10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rPr>
              <a:t>Options</a:t>
            </a:r>
            <a:endParaRPr lang="zh-CN" altLang="zh-CN" dirty="0">
              <a:ea typeface="微软雅黑" panose="020B0503020204020204" pitchFamily="34" charset="-122"/>
            </a:endParaRPr>
          </a:p>
        </p:txBody>
      </p:sp>
      <p:sp>
        <p:nvSpPr>
          <p:cNvPr id="14" name="文本框 41"/>
          <p:cNvSpPr txBox="1"/>
          <p:nvPr/>
        </p:nvSpPr>
        <p:spPr>
          <a:xfrm>
            <a:off x="6088595" y="5152019"/>
            <a:ext cx="795418" cy="596442"/>
          </a:xfrm>
          <a:prstGeom prst="rect">
            <a:avLst/>
          </a:prstGeom>
          <a:noFill/>
        </p:spPr>
        <p:txBody>
          <a:bodyPr lIns="87722" tIns="43861" rIns="87722" bIns="43861">
            <a:spAutoFit/>
          </a:bodyP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3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rPr>
              <a:t>04</a:t>
            </a:r>
            <a:endParaRPr lang="en-US" altLang="zh-CN" sz="23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endParaRPr>
          </a:p>
          <a:p>
            <a:pPr algn="ctr" eaLnBrk="1" hangingPunct="1">
              <a:defRPr/>
            </a:pPr>
            <a:r>
              <a:rPr lang="en-US" altLang="zh-CN" sz="1000" dirty="0">
                <a:solidFill>
                  <a:schemeClr val="bg1"/>
                </a:solidFill>
                <a:effectLst>
                  <a:outerShdw blurRad="38100" dist="38100" dir="2700000" algn="tl">
                    <a:srgbClr val="C0C0C0"/>
                  </a:outerShdw>
                </a:effectLst>
                <a:latin typeface="Copperplate Gothic Bold" panose="020E0705020206020404" pitchFamily="34" charset="0"/>
                <a:ea typeface="微软雅黑" panose="020B0503020204020204" pitchFamily="34" charset="-122"/>
              </a:rPr>
              <a:t>Options</a:t>
            </a:r>
            <a:endParaRPr lang="zh-CN" altLang="zh-CN" dirty="0">
              <a:ea typeface="微软雅黑" panose="020B0503020204020204" pitchFamily="34" charset="-122"/>
            </a:endParaRPr>
          </a:p>
        </p:txBody>
      </p:sp>
      <p:sp>
        <p:nvSpPr>
          <p:cNvPr id="15" name="任意多边形 14"/>
          <p:cNvSpPr/>
          <p:nvPr/>
        </p:nvSpPr>
        <p:spPr>
          <a:xfrm>
            <a:off x="7315242" y="2435906"/>
            <a:ext cx="1419721" cy="128019"/>
          </a:xfrm>
          <a:custGeom>
            <a:avLst/>
            <a:gdLst>
              <a:gd name="connsiteX0" fmla="*/ 0 w 800100"/>
              <a:gd name="connsiteY0" fmla="*/ 152400 h 152400"/>
              <a:gd name="connsiteX1" fmla="*/ 152400 w 800100"/>
              <a:gd name="connsiteY1" fmla="*/ 0 h 152400"/>
              <a:gd name="connsiteX2" fmla="*/ 800100 w 800100"/>
              <a:gd name="connsiteY2" fmla="*/ 0 h 152400"/>
              <a:gd name="connsiteX0-1" fmla="*/ 0 w 776287"/>
              <a:gd name="connsiteY0-2" fmla="*/ 133350 h 133350"/>
              <a:gd name="connsiteX1-3" fmla="*/ 128587 w 776287"/>
              <a:gd name="connsiteY1-4" fmla="*/ 0 h 133350"/>
              <a:gd name="connsiteX2-5" fmla="*/ 776287 w 776287"/>
              <a:gd name="connsiteY2-6" fmla="*/ 0 h 133350"/>
            </a:gdLst>
            <a:ahLst/>
            <a:cxnLst>
              <a:cxn ang="0">
                <a:pos x="connsiteX0-1" y="connsiteY0-2"/>
              </a:cxn>
              <a:cxn ang="0">
                <a:pos x="connsiteX1-3" y="connsiteY1-4"/>
              </a:cxn>
              <a:cxn ang="0">
                <a:pos x="connsiteX2-5" y="connsiteY2-6"/>
              </a:cxn>
            </a:cxnLst>
            <a:rect l="l" t="t" r="r" b="b"/>
            <a:pathLst>
              <a:path w="776287" h="133350">
                <a:moveTo>
                  <a:pt x="0" y="133350"/>
                </a:moveTo>
                <a:lnTo>
                  <a:pt x="128587" y="0"/>
                </a:lnTo>
                <a:lnTo>
                  <a:pt x="776287" y="0"/>
                </a:lnTo>
              </a:path>
            </a:pathLst>
          </a:custGeom>
          <a:noFill/>
          <a:ln w="15875" cap="rnd">
            <a:solidFill>
              <a:srgbClr val="76000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87722" tIns="43861" rIns="87722" bIns="43861" anchor="ct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dirty="0">
              <a:ea typeface="微软雅黑" panose="020B0503020204020204" pitchFamily="34" charset="-122"/>
            </a:endParaRPr>
          </a:p>
        </p:txBody>
      </p:sp>
      <p:sp>
        <p:nvSpPr>
          <p:cNvPr id="16" name="任意多边形 15"/>
          <p:cNvSpPr/>
          <p:nvPr/>
        </p:nvSpPr>
        <p:spPr>
          <a:xfrm>
            <a:off x="8183158" y="4354522"/>
            <a:ext cx="2129105" cy="1560449"/>
          </a:xfrm>
          <a:custGeom>
            <a:avLst/>
            <a:gdLst>
              <a:gd name="connsiteX0" fmla="*/ 0 w 1435100"/>
              <a:gd name="connsiteY0" fmla="*/ 0 h 1409700"/>
              <a:gd name="connsiteX1" fmla="*/ 266700 w 1435100"/>
              <a:gd name="connsiteY1" fmla="*/ 279400 h 1409700"/>
              <a:gd name="connsiteX2" fmla="*/ 266700 w 1435100"/>
              <a:gd name="connsiteY2" fmla="*/ 1409700 h 1409700"/>
              <a:gd name="connsiteX3" fmla="*/ 1435100 w 1435100"/>
              <a:gd name="connsiteY3" fmla="*/ 1409700 h 1409700"/>
              <a:gd name="connsiteX0-1" fmla="*/ 0 w 1393825"/>
              <a:gd name="connsiteY0-2" fmla="*/ 0 h 1371600"/>
              <a:gd name="connsiteX1-3" fmla="*/ 225425 w 1393825"/>
              <a:gd name="connsiteY1-4" fmla="*/ 241300 h 1371600"/>
              <a:gd name="connsiteX2-5" fmla="*/ 225425 w 1393825"/>
              <a:gd name="connsiteY2-6" fmla="*/ 1371600 h 1371600"/>
              <a:gd name="connsiteX3-7" fmla="*/ 1393825 w 1393825"/>
              <a:gd name="connsiteY3-8" fmla="*/ 1371600 h 1371600"/>
            </a:gdLst>
            <a:ahLst/>
            <a:cxnLst>
              <a:cxn ang="0">
                <a:pos x="connsiteX0-1" y="connsiteY0-2"/>
              </a:cxn>
              <a:cxn ang="0">
                <a:pos x="connsiteX1-3" y="connsiteY1-4"/>
              </a:cxn>
              <a:cxn ang="0">
                <a:pos x="connsiteX2-5" y="connsiteY2-6"/>
              </a:cxn>
              <a:cxn ang="0">
                <a:pos x="connsiteX3-7" y="connsiteY3-8"/>
              </a:cxn>
            </a:cxnLst>
            <a:rect l="l" t="t" r="r" b="b"/>
            <a:pathLst>
              <a:path w="1393825" h="1371600">
                <a:moveTo>
                  <a:pt x="0" y="0"/>
                </a:moveTo>
                <a:lnTo>
                  <a:pt x="225425" y="241300"/>
                </a:lnTo>
                <a:lnTo>
                  <a:pt x="225425" y="1371600"/>
                </a:lnTo>
                <a:lnTo>
                  <a:pt x="1393825" y="1371600"/>
                </a:lnTo>
              </a:path>
            </a:pathLst>
          </a:custGeom>
          <a:noFill/>
          <a:ln w="15875" cap="rnd">
            <a:solidFill>
              <a:srgbClr val="76000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87722" tIns="43861" rIns="87722" bIns="43861" anchor="ct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dirty="0">
              <a:ea typeface="微软雅黑" panose="020B0503020204020204" pitchFamily="34" charset="-122"/>
            </a:endParaRPr>
          </a:p>
        </p:txBody>
      </p:sp>
      <p:sp>
        <p:nvSpPr>
          <p:cNvPr id="17" name="任意多边形 16"/>
          <p:cNvSpPr/>
          <p:nvPr/>
        </p:nvSpPr>
        <p:spPr>
          <a:xfrm>
            <a:off x="2823923" y="5328069"/>
            <a:ext cx="2120000" cy="553119"/>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1" fmla="*/ 1752600 w 1752600"/>
              <a:gd name="connsiteY0-2" fmla="*/ 0 h 438150"/>
              <a:gd name="connsiteX1-3" fmla="*/ 1314450 w 1752600"/>
              <a:gd name="connsiteY1-4" fmla="*/ 438150 h 438150"/>
              <a:gd name="connsiteX2-5" fmla="*/ 0 w 1752600"/>
              <a:gd name="connsiteY2-6" fmla="*/ 438150 h 438150"/>
              <a:gd name="connsiteX0-7" fmla="*/ 1981200 w 1981200"/>
              <a:gd name="connsiteY0-8" fmla="*/ 0 h 438150"/>
              <a:gd name="connsiteX1-9" fmla="*/ 1543050 w 1981200"/>
              <a:gd name="connsiteY1-10" fmla="*/ 438150 h 438150"/>
              <a:gd name="connsiteX2-11" fmla="*/ 0 w 1981200"/>
              <a:gd name="connsiteY2-12" fmla="*/ 438150 h 438150"/>
              <a:gd name="connsiteX0-13" fmla="*/ 1935480 w 1935480"/>
              <a:gd name="connsiteY0-14" fmla="*/ 0 h 392430"/>
              <a:gd name="connsiteX1-15" fmla="*/ 1543050 w 1935480"/>
              <a:gd name="connsiteY1-16" fmla="*/ 392430 h 392430"/>
              <a:gd name="connsiteX2-17" fmla="*/ 0 w 1935480"/>
              <a:gd name="connsiteY2-18" fmla="*/ 392430 h 392430"/>
            </a:gdLst>
            <a:ahLst/>
            <a:cxnLst>
              <a:cxn ang="0">
                <a:pos x="connsiteX0-1" y="connsiteY0-2"/>
              </a:cxn>
              <a:cxn ang="0">
                <a:pos x="connsiteX1-3" y="connsiteY1-4"/>
              </a:cxn>
              <a:cxn ang="0">
                <a:pos x="connsiteX2-5" y="connsiteY2-6"/>
              </a:cxn>
            </a:cxnLst>
            <a:rect l="l" t="t" r="r" b="b"/>
            <a:pathLst>
              <a:path w="1935480" h="392430">
                <a:moveTo>
                  <a:pt x="1935480" y="0"/>
                </a:moveTo>
                <a:lnTo>
                  <a:pt x="1543050" y="392430"/>
                </a:lnTo>
                <a:lnTo>
                  <a:pt x="0" y="392430"/>
                </a:lnTo>
              </a:path>
            </a:pathLst>
          </a:custGeom>
          <a:noFill/>
          <a:ln w="15875" cap="rnd">
            <a:solidFill>
              <a:srgbClr val="76000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87722" tIns="43861" rIns="87722" bIns="43861" anchor="ct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dirty="0">
              <a:ea typeface="微软雅黑" panose="020B0503020204020204" pitchFamily="34" charset="-122"/>
            </a:endParaRPr>
          </a:p>
        </p:txBody>
      </p:sp>
      <p:sp>
        <p:nvSpPr>
          <p:cNvPr id="19" name="任意多边形 18"/>
          <p:cNvSpPr/>
          <p:nvPr/>
        </p:nvSpPr>
        <p:spPr>
          <a:xfrm>
            <a:off x="2789066" y="3565060"/>
            <a:ext cx="2236114" cy="257635"/>
          </a:xfrm>
          <a:custGeom>
            <a:avLst/>
            <a:gdLst>
              <a:gd name="connsiteX0" fmla="*/ 1625600 w 1625600"/>
              <a:gd name="connsiteY0" fmla="*/ 0 h 254000"/>
              <a:gd name="connsiteX1" fmla="*/ 1384300 w 1625600"/>
              <a:gd name="connsiteY1" fmla="*/ 254000 h 254000"/>
              <a:gd name="connsiteX2" fmla="*/ 0 w 1625600"/>
              <a:gd name="connsiteY2" fmla="*/ 254000 h 254000"/>
            </a:gdLst>
            <a:ahLst/>
            <a:cxnLst>
              <a:cxn ang="0">
                <a:pos x="connsiteX0" y="connsiteY0"/>
              </a:cxn>
              <a:cxn ang="0">
                <a:pos x="connsiteX1" y="connsiteY1"/>
              </a:cxn>
              <a:cxn ang="0">
                <a:pos x="connsiteX2" y="connsiteY2"/>
              </a:cxn>
            </a:cxnLst>
            <a:rect l="l" t="t" r="r" b="b"/>
            <a:pathLst>
              <a:path w="1625600" h="254000">
                <a:moveTo>
                  <a:pt x="1625600" y="0"/>
                </a:moveTo>
                <a:lnTo>
                  <a:pt x="1384300" y="254000"/>
                </a:lnTo>
                <a:lnTo>
                  <a:pt x="0" y="254000"/>
                </a:lnTo>
              </a:path>
            </a:pathLst>
          </a:custGeom>
          <a:noFill/>
          <a:ln w="15875" cap="rnd">
            <a:solidFill>
              <a:srgbClr val="760000"/>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87722" tIns="43861" rIns="87722" bIns="43861" anchor="ct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dirty="0">
              <a:ea typeface="微软雅黑" panose="020B0503020204020204" pitchFamily="34" charset="-122"/>
            </a:endParaRPr>
          </a:p>
        </p:txBody>
      </p:sp>
      <p:sp>
        <p:nvSpPr>
          <p:cNvPr id="20" name="Freeform 24"/>
          <p:cNvSpPr>
            <a:spLocks noEditPoints="1"/>
          </p:cNvSpPr>
          <p:nvPr/>
        </p:nvSpPr>
        <p:spPr bwMode="auto">
          <a:xfrm flipH="1">
            <a:off x="3407665" y="3899348"/>
            <a:ext cx="591904" cy="63048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C00000"/>
          </a:solidFill>
          <a:ln w="9525">
            <a:noFill/>
            <a:round/>
          </a:ln>
          <a:effectLst>
            <a:reflection blurRad="6350" stA="52000" endA="300" endPos="35000" dir="5400000" sy="-100000" algn="bl" rotWithShape="0"/>
          </a:effectLst>
        </p:spPr>
        <p:txBody>
          <a:bodyPr lIns="116964" tIns="58482" rIns="116964" bIns="58482"/>
          <a:lstStyle/>
          <a:p>
            <a:pPr>
              <a:defRPr/>
            </a:pPr>
            <a:endParaRPr lang="zh-CN" altLang="en-US" sz="2300" dirty="0">
              <a:ea typeface="微软雅黑" panose="020B0503020204020204" pitchFamily="34" charset="-122"/>
            </a:endParaRPr>
          </a:p>
        </p:txBody>
      </p:sp>
      <p:sp>
        <p:nvSpPr>
          <p:cNvPr id="21" name="Freeform 25"/>
          <p:cNvSpPr>
            <a:spLocks noEditPoints="1"/>
          </p:cNvSpPr>
          <p:nvPr/>
        </p:nvSpPr>
        <p:spPr bwMode="auto">
          <a:xfrm flipH="1">
            <a:off x="3350896" y="1872258"/>
            <a:ext cx="705449" cy="665834"/>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rgbClr val="C00000"/>
          </a:solidFill>
          <a:ln w="9525">
            <a:noFill/>
            <a:round/>
          </a:ln>
          <a:effectLst>
            <a:reflection blurRad="6350" stA="52000" endA="300" endPos="35000" dir="5400000" sy="-100000" algn="bl" rotWithShape="0"/>
          </a:effectLst>
        </p:spPr>
        <p:txBody>
          <a:bodyPr lIns="116964" tIns="58482" rIns="116964" bIns="58482"/>
          <a:lstStyle/>
          <a:p>
            <a:pPr>
              <a:defRPr/>
            </a:pPr>
            <a:endParaRPr lang="zh-CN" altLang="en-US" sz="2300" dirty="0">
              <a:ea typeface="微软雅黑" panose="020B0503020204020204" pitchFamily="34" charset="-122"/>
            </a:endParaRPr>
          </a:p>
        </p:txBody>
      </p:sp>
      <p:sp>
        <p:nvSpPr>
          <p:cNvPr id="22" name="Freeform 73"/>
          <p:cNvSpPr>
            <a:spLocks noEditPoints="1"/>
          </p:cNvSpPr>
          <p:nvPr/>
        </p:nvSpPr>
        <p:spPr bwMode="auto">
          <a:xfrm>
            <a:off x="8943871" y="3822698"/>
            <a:ext cx="866393" cy="707133"/>
          </a:xfrm>
          <a:custGeom>
            <a:avLst/>
            <a:gdLst>
              <a:gd name="T0" fmla="*/ 11 w 126"/>
              <a:gd name="T1" fmla="*/ 0 h 103"/>
              <a:gd name="T2" fmla="*/ 118 w 126"/>
              <a:gd name="T3" fmla="*/ 6 h 103"/>
              <a:gd name="T4" fmla="*/ 22 w 126"/>
              <a:gd name="T5" fmla="*/ 64 h 103"/>
              <a:gd name="T6" fmla="*/ 91 w 126"/>
              <a:gd name="T7" fmla="*/ 29 h 103"/>
              <a:gd name="T8" fmla="*/ 95 w 126"/>
              <a:gd name="T9" fmla="*/ 37 h 103"/>
              <a:gd name="T10" fmla="*/ 90 w 126"/>
              <a:gd name="T11" fmla="*/ 27 h 103"/>
              <a:gd name="T12" fmla="*/ 89 w 126"/>
              <a:gd name="T13" fmla="*/ 38 h 103"/>
              <a:gd name="T14" fmla="*/ 86 w 126"/>
              <a:gd name="T15" fmla="*/ 40 h 103"/>
              <a:gd name="T16" fmla="*/ 86 w 126"/>
              <a:gd name="T17" fmla="*/ 31 h 103"/>
              <a:gd name="T18" fmla="*/ 81 w 126"/>
              <a:gd name="T19" fmla="*/ 25 h 103"/>
              <a:gd name="T20" fmla="*/ 78 w 126"/>
              <a:gd name="T21" fmla="*/ 29 h 103"/>
              <a:gd name="T22" fmla="*/ 92 w 126"/>
              <a:gd name="T23" fmla="*/ 45 h 103"/>
              <a:gd name="T24" fmla="*/ 89 w 126"/>
              <a:gd name="T25" fmla="*/ 36 h 103"/>
              <a:gd name="T26" fmla="*/ 91 w 126"/>
              <a:gd name="T27" fmla="*/ 25 h 103"/>
              <a:gd name="T28" fmla="*/ 97 w 126"/>
              <a:gd name="T29" fmla="*/ 37 h 103"/>
              <a:gd name="T30" fmla="*/ 93 w 126"/>
              <a:gd name="T31" fmla="*/ 23 h 103"/>
              <a:gd name="T32" fmla="*/ 46 w 126"/>
              <a:gd name="T33" fmla="*/ 19 h 103"/>
              <a:gd name="T34" fmla="*/ 49 w 126"/>
              <a:gd name="T35" fmla="*/ 18 h 103"/>
              <a:gd name="T36" fmla="*/ 70 w 126"/>
              <a:gd name="T37" fmla="*/ 19 h 103"/>
              <a:gd name="T38" fmla="*/ 65 w 126"/>
              <a:gd name="T39" fmla="*/ 32 h 103"/>
              <a:gd name="T40" fmla="*/ 63 w 126"/>
              <a:gd name="T41" fmla="*/ 34 h 103"/>
              <a:gd name="T42" fmla="*/ 53 w 126"/>
              <a:gd name="T43" fmla="*/ 34 h 103"/>
              <a:gd name="T44" fmla="*/ 59 w 126"/>
              <a:gd name="T45" fmla="*/ 38 h 103"/>
              <a:gd name="T46" fmla="*/ 62 w 126"/>
              <a:gd name="T47" fmla="*/ 39 h 103"/>
              <a:gd name="T48" fmla="*/ 73 w 126"/>
              <a:gd name="T49" fmla="*/ 30 h 103"/>
              <a:gd name="T50" fmla="*/ 51 w 126"/>
              <a:gd name="T51" fmla="*/ 14 h 103"/>
              <a:gd name="T52" fmla="*/ 68 w 126"/>
              <a:gd name="T53" fmla="*/ 27 h 103"/>
              <a:gd name="T54" fmla="*/ 68 w 126"/>
              <a:gd name="T55" fmla="*/ 25 h 103"/>
              <a:gd name="T56" fmla="*/ 54 w 126"/>
              <a:gd name="T57" fmla="*/ 21 h 103"/>
              <a:gd name="T58" fmla="*/ 35 w 126"/>
              <a:gd name="T59" fmla="*/ 40 h 103"/>
              <a:gd name="T60" fmla="*/ 52 w 126"/>
              <a:gd name="T61" fmla="*/ 39 h 103"/>
              <a:gd name="T62" fmla="*/ 51 w 126"/>
              <a:gd name="T63" fmla="*/ 33 h 103"/>
              <a:gd name="T64" fmla="*/ 51 w 126"/>
              <a:gd name="T65" fmla="*/ 30 h 103"/>
              <a:gd name="T66" fmla="*/ 38 w 126"/>
              <a:gd name="T67" fmla="*/ 30 h 103"/>
              <a:gd name="T68" fmla="*/ 39 w 126"/>
              <a:gd name="T69" fmla="*/ 34 h 103"/>
              <a:gd name="T70" fmla="*/ 35 w 126"/>
              <a:gd name="T71" fmla="*/ 40 h 103"/>
              <a:gd name="T72" fmla="*/ 22 w 126"/>
              <a:gd name="T73" fmla="*/ 56 h 103"/>
              <a:gd name="T74" fmla="*/ 126 w 126"/>
              <a:gd name="T75" fmla="*/ 99 h 103"/>
              <a:gd name="T76" fmla="*/ 0 w 126"/>
              <a:gd name="T77" fmla="*/ 87 h 103"/>
              <a:gd name="T78" fmla="*/ 118 w 126"/>
              <a:gd name="T79" fmla="*/ 67 h 103"/>
              <a:gd name="T80" fmla="*/ 54 w 126"/>
              <a:gd name="T81" fmla="*/ 72 h 103"/>
              <a:gd name="T82" fmla="*/ 52 w 126"/>
              <a:gd name="T83" fmla="*/ 85 h 103"/>
              <a:gd name="T84" fmla="*/ 24 w 126"/>
              <a:gd name="T85" fmla="*/ 85 h 103"/>
              <a:gd name="T86" fmla="*/ 58 w 126"/>
              <a:gd name="T87" fmla="*/ 82 h 103"/>
              <a:gd name="T88" fmla="*/ 58 w 126"/>
              <a:gd name="T89" fmla="*/ 82 h 103"/>
              <a:gd name="T90" fmla="*/ 85 w 126"/>
              <a:gd name="T91" fmla="*/ 82 h 103"/>
              <a:gd name="T92" fmla="*/ 102 w 126"/>
              <a:gd name="T93" fmla="*/ 85 h 103"/>
              <a:gd name="T94" fmla="*/ 38 w 126"/>
              <a:gd name="T95" fmla="*/ 79 h 103"/>
              <a:gd name="T96" fmla="*/ 28 w 126"/>
              <a:gd name="T97" fmla="*/ 76 h 103"/>
              <a:gd name="T98" fmla="*/ 28 w 126"/>
              <a:gd name="T99" fmla="*/ 76 h 103"/>
              <a:gd name="T100" fmla="*/ 65 w 126"/>
              <a:gd name="T101" fmla="*/ 76 h 103"/>
              <a:gd name="T102" fmla="*/ 81 w 126"/>
              <a:gd name="T103" fmla="*/ 79 h 103"/>
              <a:gd name="T104" fmla="*/ 87 w 126"/>
              <a:gd name="T105" fmla="*/ 79 h 103"/>
              <a:gd name="T106" fmla="*/ 30 w 126"/>
              <a:gd name="T107" fmla="*/ 72 h 103"/>
              <a:gd name="T108" fmla="*/ 30 w 126"/>
              <a:gd name="T109" fmla="*/ 72 h 103"/>
              <a:gd name="T110" fmla="*/ 69 w 126"/>
              <a:gd name="T111" fmla="*/ 72 h 103"/>
              <a:gd name="T112" fmla="*/ 85 w 126"/>
              <a:gd name="T113" fmla="*/ 74 h 103"/>
              <a:gd name="T114" fmla="*/ 90 w 126"/>
              <a:gd name="T115" fmla="*/ 74 h 103"/>
              <a:gd name="T116" fmla="*/ 10 w 126"/>
              <a:gd name="T117" fmla="*/ 91 h 103"/>
              <a:gd name="T118" fmla="*/ 10 w 126"/>
              <a:gd name="T119" fmla="*/ 91 h 103"/>
              <a:gd name="T120" fmla="*/ 116 w 126"/>
              <a:gd name="T121" fmla="*/ 91 h 103"/>
              <a:gd name="T122" fmla="*/ 49 w 126"/>
              <a:gd name="T123" fmla="*/ 96 h 103"/>
              <a:gd name="T124" fmla="*/ 25 w 126"/>
              <a:gd name="T125"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03">
                <a:moveTo>
                  <a:pt x="11" y="64"/>
                </a:moveTo>
                <a:cubicBezTo>
                  <a:pt x="11" y="56"/>
                  <a:pt x="11" y="56"/>
                  <a:pt x="11" y="56"/>
                </a:cubicBezTo>
                <a:cubicBezTo>
                  <a:pt x="11" y="6"/>
                  <a:pt x="11" y="6"/>
                  <a:pt x="11" y="6"/>
                </a:cubicBezTo>
                <a:cubicBezTo>
                  <a:pt x="11" y="0"/>
                  <a:pt x="11" y="0"/>
                  <a:pt x="11" y="0"/>
                </a:cubicBezTo>
                <a:cubicBezTo>
                  <a:pt x="16" y="0"/>
                  <a:pt x="16" y="0"/>
                  <a:pt x="16" y="0"/>
                </a:cubicBezTo>
                <a:cubicBezTo>
                  <a:pt x="112" y="0"/>
                  <a:pt x="112" y="0"/>
                  <a:pt x="112" y="0"/>
                </a:cubicBezTo>
                <a:cubicBezTo>
                  <a:pt x="118" y="0"/>
                  <a:pt x="118" y="0"/>
                  <a:pt x="118" y="0"/>
                </a:cubicBezTo>
                <a:cubicBezTo>
                  <a:pt x="118" y="6"/>
                  <a:pt x="118" y="6"/>
                  <a:pt x="118" y="6"/>
                </a:cubicBezTo>
                <a:cubicBezTo>
                  <a:pt x="118" y="56"/>
                  <a:pt x="118" y="56"/>
                  <a:pt x="118" y="56"/>
                </a:cubicBezTo>
                <a:cubicBezTo>
                  <a:pt x="118" y="64"/>
                  <a:pt x="118" y="64"/>
                  <a:pt x="118" y="64"/>
                </a:cubicBezTo>
                <a:cubicBezTo>
                  <a:pt x="106" y="64"/>
                  <a:pt x="106" y="64"/>
                  <a:pt x="106" y="64"/>
                </a:cubicBezTo>
                <a:cubicBezTo>
                  <a:pt x="22" y="64"/>
                  <a:pt x="22" y="64"/>
                  <a:pt x="22" y="64"/>
                </a:cubicBezTo>
                <a:cubicBezTo>
                  <a:pt x="11" y="64"/>
                  <a:pt x="11" y="64"/>
                  <a:pt x="11" y="64"/>
                </a:cubicBezTo>
                <a:close/>
                <a:moveTo>
                  <a:pt x="90" y="27"/>
                </a:moveTo>
                <a:cubicBezTo>
                  <a:pt x="90" y="29"/>
                  <a:pt x="90" y="29"/>
                  <a:pt x="90" y="29"/>
                </a:cubicBezTo>
                <a:cubicBezTo>
                  <a:pt x="90" y="29"/>
                  <a:pt x="90" y="29"/>
                  <a:pt x="91" y="29"/>
                </a:cubicBezTo>
                <a:cubicBezTo>
                  <a:pt x="92" y="30"/>
                  <a:pt x="93" y="31"/>
                  <a:pt x="93" y="32"/>
                </a:cubicBezTo>
                <a:cubicBezTo>
                  <a:pt x="94" y="33"/>
                  <a:pt x="94" y="34"/>
                  <a:pt x="93" y="35"/>
                </a:cubicBezTo>
                <a:cubicBezTo>
                  <a:pt x="93" y="36"/>
                  <a:pt x="93" y="36"/>
                  <a:pt x="93" y="36"/>
                </a:cubicBezTo>
                <a:cubicBezTo>
                  <a:pt x="95" y="37"/>
                  <a:pt x="95" y="37"/>
                  <a:pt x="95" y="37"/>
                </a:cubicBezTo>
                <a:cubicBezTo>
                  <a:pt x="95" y="36"/>
                  <a:pt x="95" y="36"/>
                  <a:pt x="95" y="36"/>
                </a:cubicBezTo>
                <a:cubicBezTo>
                  <a:pt x="96" y="34"/>
                  <a:pt x="96" y="32"/>
                  <a:pt x="95" y="31"/>
                </a:cubicBezTo>
                <a:cubicBezTo>
                  <a:pt x="95" y="30"/>
                  <a:pt x="93" y="28"/>
                  <a:pt x="91" y="27"/>
                </a:cubicBezTo>
                <a:cubicBezTo>
                  <a:pt x="91" y="27"/>
                  <a:pt x="91" y="27"/>
                  <a:pt x="90" y="27"/>
                </a:cubicBezTo>
                <a:close/>
                <a:moveTo>
                  <a:pt x="92" y="45"/>
                </a:moveTo>
                <a:cubicBezTo>
                  <a:pt x="94" y="45"/>
                  <a:pt x="94" y="45"/>
                  <a:pt x="94" y="45"/>
                </a:cubicBezTo>
                <a:cubicBezTo>
                  <a:pt x="93" y="42"/>
                  <a:pt x="90" y="38"/>
                  <a:pt x="90" y="38"/>
                </a:cubicBezTo>
                <a:cubicBezTo>
                  <a:pt x="89" y="38"/>
                  <a:pt x="89" y="38"/>
                  <a:pt x="89" y="38"/>
                </a:cubicBezTo>
                <a:cubicBezTo>
                  <a:pt x="88" y="39"/>
                  <a:pt x="88" y="39"/>
                  <a:pt x="88" y="39"/>
                </a:cubicBezTo>
                <a:cubicBezTo>
                  <a:pt x="88" y="39"/>
                  <a:pt x="88" y="39"/>
                  <a:pt x="88" y="39"/>
                </a:cubicBezTo>
                <a:cubicBezTo>
                  <a:pt x="87" y="39"/>
                  <a:pt x="87" y="39"/>
                  <a:pt x="87" y="39"/>
                </a:cubicBezTo>
                <a:cubicBezTo>
                  <a:pt x="86" y="40"/>
                  <a:pt x="86" y="40"/>
                  <a:pt x="86" y="40"/>
                </a:cubicBezTo>
                <a:cubicBezTo>
                  <a:pt x="84" y="37"/>
                  <a:pt x="84" y="36"/>
                  <a:pt x="82" y="33"/>
                </a:cubicBezTo>
                <a:cubicBezTo>
                  <a:pt x="84" y="32"/>
                  <a:pt x="84" y="32"/>
                  <a:pt x="84" y="32"/>
                </a:cubicBezTo>
                <a:cubicBezTo>
                  <a:pt x="85" y="31"/>
                  <a:pt x="85" y="31"/>
                  <a:pt x="85" y="31"/>
                </a:cubicBezTo>
                <a:cubicBezTo>
                  <a:pt x="86" y="31"/>
                  <a:pt x="86" y="31"/>
                  <a:pt x="86" y="31"/>
                </a:cubicBezTo>
                <a:cubicBezTo>
                  <a:pt x="86" y="30"/>
                  <a:pt x="84" y="25"/>
                  <a:pt x="83" y="24"/>
                </a:cubicBezTo>
                <a:cubicBezTo>
                  <a:pt x="82" y="24"/>
                  <a:pt x="82" y="24"/>
                  <a:pt x="82" y="24"/>
                </a:cubicBezTo>
                <a:cubicBezTo>
                  <a:pt x="81" y="25"/>
                  <a:pt x="81" y="25"/>
                  <a:pt x="81" y="25"/>
                </a:cubicBezTo>
                <a:cubicBezTo>
                  <a:pt x="81" y="25"/>
                  <a:pt x="81" y="25"/>
                  <a:pt x="81" y="25"/>
                </a:cubicBezTo>
                <a:cubicBezTo>
                  <a:pt x="80" y="25"/>
                  <a:pt x="80" y="25"/>
                  <a:pt x="80" y="25"/>
                </a:cubicBezTo>
                <a:cubicBezTo>
                  <a:pt x="78" y="26"/>
                  <a:pt x="78" y="27"/>
                  <a:pt x="78" y="29"/>
                </a:cubicBezTo>
                <a:cubicBezTo>
                  <a:pt x="78" y="29"/>
                  <a:pt x="78" y="29"/>
                  <a:pt x="78" y="29"/>
                </a:cubicBezTo>
                <a:cubicBezTo>
                  <a:pt x="78" y="29"/>
                  <a:pt x="78" y="29"/>
                  <a:pt x="78" y="29"/>
                </a:cubicBezTo>
                <a:cubicBezTo>
                  <a:pt x="79" y="36"/>
                  <a:pt x="82" y="41"/>
                  <a:pt x="86" y="46"/>
                </a:cubicBezTo>
                <a:cubicBezTo>
                  <a:pt x="87" y="47"/>
                  <a:pt x="89" y="47"/>
                  <a:pt x="91" y="46"/>
                </a:cubicBezTo>
                <a:cubicBezTo>
                  <a:pt x="91" y="46"/>
                  <a:pt x="91" y="46"/>
                  <a:pt x="91" y="46"/>
                </a:cubicBezTo>
                <a:cubicBezTo>
                  <a:pt x="92" y="45"/>
                  <a:pt x="92" y="45"/>
                  <a:pt x="92" y="45"/>
                </a:cubicBezTo>
                <a:cubicBezTo>
                  <a:pt x="92" y="45"/>
                  <a:pt x="92" y="45"/>
                  <a:pt x="92" y="45"/>
                </a:cubicBezTo>
                <a:close/>
                <a:moveTo>
                  <a:pt x="90" y="32"/>
                </a:moveTo>
                <a:cubicBezTo>
                  <a:pt x="89" y="32"/>
                  <a:pt x="88" y="32"/>
                  <a:pt x="88" y="33"/>
                </a:cubicBezTo>
                <a:cubicBezTo>
                  <a:pt x="87" y="34"/>
                  <a:pt x="88" y="35"/>
                  <a:pt x="89" y="36"/>
                </a:cubicBezTo>
                <a:cubicBezTo>
                  <a:pt x="90" y="36"/>
                  <a:pt x="91" y="35"/>
                  <a:pt x="91" y="34"/>
                </a:cubicBezTo>
                <a:cubicBezTo>
                  <a:pt x="91" y="33"/>
                  <a:pt x="91" y="32"/>
                  <a:pt x="90" y="32"/>
                </a:cubicBezTo>
                <a:close/>
                <a:moveTo>
                  <a:pt x="92" y="23"/>
                </a:moveTo>
                <a:cubicBezTo>
                  <a:pt x="91" y="25"/>
                  <a:pt x="91" y="25"/>
                  <a:pt x="91" y="25"/>
                </a:cubicBezTo>
                <a:cubicBezTo>
                  <a:pt x="91" y="25"/>
                  <a:pt x="92" y="25"/>
                  <a:pt x="92" y="25"/>
                </a:cubicBezTo>
                <a:cubicBezTo>
                  <a:pt x="94" y="26"/>
                  <a:pt x="96" y="27"/>
                  <a:pt x="97" y="29"/>
                </a:cubicBezTo>
                <a:cubicBezTo>
                  <a:pt x="98" y="31"/>
                  <a:pt x="98" y="33"/>
                  <a:pt x="98" y="36"/>
                </a:cubicBezTo>
                <a:cubicBezTo>
                  <a:pt x="98" y="36"/>
                  <a:pt x="97" y="37"/>
                  <a:pt x="97" y="37"/>
                </a:cubicBezTo>
                <a:cubicBezTo>
                  <a:pt x="99" y="38"/>
                  <a:pt x="99" y="38"/>
                  <a:pt x="99" y="38"/>
                </a:cubicBezTo>
                <a:cubicBezTo>
                  <a:pt x="99" y="37"/>
                  <a:pt x="100" y="37"/>
                  <a:pt x="100" y="36"/>
                </a:cubicBezTo>
                <a:cubicBezTo>
                  <a:pt x="100" y="33"/>
                  <a:pt x="100" y="30"/>
                  <a:pt x="99" y="28"/>
                </a:cubicBezTo>
                <a:cubicBezTo>
                  <a:pt x="97" y="26"/>
                  <a:pt x="95" y="24"/>
                  <a:pt x="93" y="23"/>
                </a:cubicBezTo>
                <a:cubicBezTo>
                  <a:pt x="92" y="23"/>
                  <a:pt x="92" y="23"/>
                  <a:pt x="92" y="23"/>
                </a:cubicBezTo>
                <a:close/>
                <a:moveTo>
                  <a:pt x="51" y="14"/>
                </a:moveTo>
                <a:cubicBezTo>
                  <a:pt x="49" y="14"/>
                  <a:pt x="48" y="15"/>
                  <a:pt x="47" y="16"/>
                </a:cubicBezTo>
                <a:cubicBezTo>
                  <a:pt x="46" y="17"/>
                  <a:pt x="46" y="18"/>
                  <a:pt x="46" y="19"/>
                </a:cubicBezTo>
                <a:cubicBezTo>
                  <a:pt x="46" y="20"/>
                  <a:pt x="46" y="20"/>
                  <a:pt x="46" y="20"/>
                </a:cubicBezTo>
                <a:cubicBezTo>
                  <a:pt x="47" y="20"/>
                  <a:pt x="48" y="20"/>
                  <a:pt x="48" y="20"/>
                </a:cubicBezTo>
                <a:cubicBezTo>
                  <a:pt x="48" y="19"/>
                  <a:pt x="48" y="19"/>
                  <a:pt x="48" y="19"/>
                </a:cubicBezTo>
                <a:cubicBezTo>
                  <a:pt x="48" y="19"/>
                  <a:pt x="49" y="18"/>
                  <a:pt x="49" y="18"/>
                </a:cubicBezTo>
                <a:cubicBezTo>
                  <a:pt x="49" y="17"/>
                  <a:pt x="50" y="17"/>
                  <a:pt x="51" y="17"/>
                </a:cubicBezTo>
                <a:cubicBezTo>
                  <a:pt x="68" y="17"/>
                  <a:pt x="68" y="17"/>
                  <a:pt x="68" y="17"/>
                </a:cubicBezTo>
                <a:cubicBezTo>
                  <a:pt x="69" y="17"/>
                  <a:pt x="69" y="17"/>
                  <a:pt x="70" y="18"/>
                </a:cubicBezTo>
                <a:cubicBezTo>
                  <a:pt x="70" y="18"/>
                  <a:pt x="70" y="19"/>
                  <a:pt x="70" y="19"/>
                </a:cubicBezTo>
                <a:cubicBezTo>
                  <a:pt x="70" y="30"/>
                  <a:pt x="70" y="30"/>
                  <a:pt x="70" y="30"/>
                </a:cubicBezTo>
                <a:cubicBezTo>
                  <a:pt x="70" y="31"/>
                  <a:pt x="70" y="31"/>
                  <a:pt x="70" y="32"/>
                </a:cubicBezTo>
                <a:cubicBezTo>
                  <a:pt x="69" y="32"/>
                  <a:pt x="69" y="32"/>
                  <a:pt x="68" y="32"/>
                </a:cubicBezTo>
                <a:cubicBezTo>
                  <a:pt x="65" y="32"/>
                  <a:pt x="65" y="32"/>
                  <a:pt x="65" y="32"/>
                </a:cubicBezTo>
                <a:cubicBezTo>
                  <a:pt x="64" y="32"/>
                  <a:pt x="64" y="32"/>
                  <a:pt x="64" y="32"/>
                </a:cubicBezTo>
                <a:cubicBezTo>
                  <a:pt x="64" y="33"/>
                  <a:pt x="64" y="33"/>
                  <a:pt x="64" y="33"/>
                </a:cubicBezTo>
                <a:cubicBezTo>
                  <a:pt x="62" y="34"/>
                  <a:pt x="62" y="34"/>
                  <a:pt x="62" y="34"/>
                </a:cubicBezTo>
                <a:cubicBezTo>
                  <a:pt x="63" y="34"/>
                  <a:pt x="63" y="34"/>
                  <a:pt x="63" y="34"/>
                </a:cubicBezTo>
                <a:cubicBezTo>
                  <a:pt x="63" y="32"/>
                  <a:pt x="63" y="32"/>
                  <a:pt x="63" y="32"/>
                </a:cubicBezTo>
                <a:cubicBezTo>
                  <a:pt x="61" y="32"/>
                  <a:pt x="61" y="32"/>
                  <a:pt x="61" y="32"/>
                </a:cubicBezTo>
                <a:cubicBezTo>
                  <a:pt x="54" y="32"/>
                  <a:pt x="54" y="32"/>
                  <a:pt x="54" y="32"/>
                </a:cubicBezTo>
                <a:cubicBezTo>
                  <a:pt x="54" y="33"/>
                  <a:pt x="53" y="33"/>
                  <a:pt x="53" y="34"/>
                </a:cubicBezTo>
                <a:cubicBezTo>
                  <a:pt x="53" y="34"/>
                  <a:pt x="53" y="34"/>
                  <a:pt x="52" y="35"/>
                </a:cubicBezTo>
                <a:cubicBezTo>
                  <a:pt x="60" y="35"/>
                  <a:pt x="60" y="35"/>
                  <a:pt x="60" y="35"/>
                </a:cubicBezTo>
                <a:cubicBezTo>
                  <a:pt x="59" y="37"/>
                  <a:pt x="59" y="37"/>
                  <a:pt x="59" y="37"/>
                </a:cubicBezTo>
                <a:cubicBezTo>
                  <a:pt x="59" y="38"/>
                  <a:pt x="59" y="38"/>
                  <a:pt x="59" y="38"/>
                </a:cubicBezTo>
                <a:cubicBezTo>
                  <a:pt x="60" y="38"/>
                  <a:pt x="60" y="38"/>
                  <a:pt x="60" y="38"/>
                </a:cubicBezTo>
                <a:cubicBezTo>
                  <a:pt x="61" y="39"/>
                  <a:pt x="61" y="39"/>
                  <a:pt x="61" y="39"/>
                </a:cubicBezTo>
                <a:cubicBezTo>
                  <a:pt x="62" y="39"/>
                  <a:pt x="62" y="39"/>
                  <a:pt x="62" y="39"/>
                </a:cubicBezTo>
                <a:cubicBezTo>
                  <a:pt x="62" y="39"/>
                  <a:pt x="62" y="39"/>
                  <a:pt x="62" y="39"/>
                </a:cubicBezTo>
                <a:cubicBezTo>
                  <a:pt x="65" y="35"/>
                  <a:pt x="65" y="35"/>
                  <a:pt x="65" y="35"/>
                </a:cubicBezTo>
                <a:cubicBezTo>
                  <a:pt x="68" y="35"/>
                  <a:pt x="68" y="35"/>
                  <a:pt x="68" y="35"/>
                </a:cubicBezTo>
                <a:cubicBezTo>
                  <a:pt x="70" y="35"/>
                  <a:pt x="71" y="34"/>
                  <a:pt x="72" y="33"/>
                </a:cubicBezTo>
                <a:cubicBezTo>
                  <a:pt x="73" y="33"/>
                  <a:pt x="73" y="31"/>
                  <a:pt x="73" y="30"/>
                </a:cubicBezTo>
                <a:cubicBezTo>
                  <a:pt x="73" y="19"/>
                  <a:pt x="73" y="19"/>
                  <a:pt x="73" y="19"/>
                </a:cubicBezTo>
                <a:cubicBezTo>
                  <a:pt x="73" y="18"/>
                  <a:pt x="73" y="17"/>
                  <a:pt x="72" y="16"/>
                </a:cubicBezTo>
                <a:cubicBezTo>
                  <a:pt x="71" y="15"/>
                  <a:pt x="70" y="14"/>
                  <a:pt x="68" y="14"/>
                </a:cubicBezTo>
                <a:cubicBezTo>
                  <a:pt x="51" y="14"/>
                  <a:pt x="51" y="14"/>
                  <a:pt x="51" y="14"/>
                </a:cubicBezTo>
                <a:close/>
                <a:moveTo>
                  <a:pt x="55" y="27"/>
                </a:moveTo>
                <a:cubicBezTo>
                  <a:pt x="55" y="29"/>
                  <a:pt x="55" y="29"/>
                  <a:pt x="55" y="29"/>
                </a:cubicBezTo>
                <a:cubicBezTo>
                  <a:pt x="68" y="29"/>
                  <a:pt x="68" y="29"/>
                  <a:pt x="68" y="29"/>
                </a:cubicBezTo>
                <a:cubicBezTo>
                  <a:pt x="68" y="27"/>
                  <a:pt x="68" y="27"/>
                  <a:pt x="68" y="27"/>
                </a:cubicBezTo>
                <a:cubicBezTo>
                  <a:pt x="55" y="27"/>
                  <a:pt x="55" y="27"/>
                  <a:pt x="55" y="27"/>
                </a:cubicBezTo>
                <a:close/>
                <a:moveTo>
                  <a:pt x="55" y="23"/>
                </a:moveTo>
                <a:cubicBezTo>
                  <a:pt x="55" y="25"/>
                  <a:pt x="55" y="25"/>
                  <a:pt x="55" y="25"/>
                </a:cubicBezTo>
                <a:cubicBezTo>
                  <a:pt x="68" y="25"/>
                  <a:pt x="68" y="25"/>
                  <a:pt x="68" y="25"/>
                </a:cubicBezTo>
                <a:cubicBezTo>
                  <a:pt x="68" y="23"/>
                  <a:pt x="68" y="23"/>
                  <a:pt x="68" y="23"/>
                </a:cubicBezTo>
                <a:cubicBezTo>
                  <a:pt x="55" y="23"/>
                  <a:pt x="55" y="23"/>
                  <a:pt x="55" y="23"/>
                </a:cubicBezTo>
                <a:close/>
                <a:moveTo>
                  <a:pt x="54" y="20"/>
                </a:moveTo>
                <a:cubicBezTo>
                  <a:pt x="54" y="21"/>
                  <a:pt x="54" y="21"/>
                  <a:pt x="54" y="21"/>
                </a:cubicBezTo>
                <a:cubicBezTo>
                  <a:pt x="68" y="21"/>
                  <a:pt x="68" y="21"/>
                  <a:pt x="68" y="21"/>
                </a:cubicBezTo>
                <a:cubicBezTo>
                  <a:pt x="68" y="20"/>
                  <a:pt x="68" y="20"/>
                  <a:pt x="68" y="20"/>
                </a:cubicBezTo>
                <a:cubicBezTo>
                  <a:pt x="54" y="20"/>
                  <a:pt x="54" y="20"/>
                  <a:pt x="54" y="20"/>
                </a:cubicBezTo>
                <a:close/>
                <a:moveTo>
                  <a:pt x="35" y="40"/>
                </a:moveTo>
                <a:cubicBezTo>
                  <a:pt x="32" y="42"/>
                  <a:pt x="31" y="48"/>
                  <a:pt x="31" y="51"/>
                </a:cubicBezTo>
                <a:cubicBezTo>
                  <a:pt x="34" y="54"/>
                  <a:pt x="54" y="54"/>
                  <a:pt x="58" y="51"/>
                </a:cubicBezTo>
                <a:cubicBezTo>
                  <a:pt x="59" y="47"/>
                  <a:pt x="57" y="42"/>
                  <a:pt x="54" y="39"/>
                </a:cubicBezTo>
                <a:cubicBezTo>
                  <a:pt x="53" y="39"/>
                  <a:pt x="53" y="39"/>
                  <a:pt x="52" y="39"/>
                </a:cubicBezTo>
                <a:cubicBezTo>
                  <a:pt x="51" y="39"/>
                  <a:pt x="50" y="39"/>
                  <a:pt x="50" y="39"/>
                </a:cubicBezTo>
                <a:cubicBezTo>
                  <a:pt x="49" y="39"/>
                  <a:pt x="49" y="38"/>
                  <a:pt x="49" y="37"/>
                </a:cubicBezTo>
                <a:cubicBezTo>
                  <a:pt x="49" y="36"/>
                  <a:pt x="50" y="35"/>
                  <a:pt x="50" y="34"/>
                </a:cubicBezTo>
                <a:cubicBezTo>
                  <a:pt x="51" y="34"/>
                  <a:pt x="51" y="33"/>
                  <a:pt x="51" y="33"/>
                </a:cubicBezTo>
                <a:cubicBezTo>
                  <a:pt x="51" y="32"/>
                  <a:pt x="52" y="31"/>
                  <a:pt x="52" y="31"/>
                </a:cubicBezTo>
                <a:cubicBezTo>
                  <a:pt x="52" y="30"/>
                  <a:pt x="52" y="30"/>
                  <a:pt x="52" y="30"/>
                </a:cubicBezTo>
                <a:cubicBezTo>
                  <a:pt x="51" y="30"/>
                  <a:pt x="51" y="30"/>
                  <a:pt x="51" y="30"/>
                </a:cubicBezTo>
                <a:cubicBezTo>
                  <a:pt x="51" y="30"/>
                  <a:pt x="51" y="30"/>
                  <a:pt x="51" y="30"/>
                </a:cubicBezTo>
                <a:cubicBezTo>
                  <a:pt x="51" y="27"/>
                  <a:pt x="51" y="25"/>
                  <a:pt x="49" y="23"/>
                </a:cubicBezTo>
                <a:cubicBezTo>
                  <a:pt x="47" y="21"/>
                  <a:pt x="42" y="22"/>
                  <a:pt x="40" y="24"/>
                </a:cubicBezTo>
                <a:cubicBezTo>
                  <a:pt x="38" y="25"/>
                  <a:pt x="38" y="26"/>
                  <a:pt x="38" y="30"/>
                </a:cubicBezTo>
                <a:cubicBezTo>
                  <a:pt x="38" y="30"/>
                  <a:pt x="38" y="30"/>
                  <a:pt x="38" y="30"/>
                </a:cubicBezTo>
                <a:cubicBezTo>
                  <a:pt x="38" y="30"/>
                  <a:pt x="38" y="30"/>
                  <a:pt x="38" y="30"/>
                </a:cubicBezTo>
                <a:cubicBezTo>
                  <a:pt x="38" y="31"/>
                  <a:pt x="38" y="31"/>
                  <a:pt x="38" y="31"/>
                </a:cubicBezTo>
                <a:cubicBezTo>
                  <a:pt x="38" y="31"/>
                  <a:pt x="38" y="32"/>
                  <a:pt x="38" y="33"/>
                </a:cubicBezTo>
                <a:cubicBezTo>
                  <a:pt x="38" y="33"/>
                  <a:pt x="39" y="34"/>
                  <a:pt x="39" y="34"/>
                </a:cubicBezTo>
                <a:cubicBezTo>
                  <a:pt x="39" y="35"/>
                  <a:pt x="40" y="36"/>
                  <a:pt x="41" y="37"/>
                </a:cubicBezTo>
                <a:cubicBezTo>
                  <a:pt x="41" y="38"/>
                  <a:pt x="40" y="38"/>
                  <a:pt x="40" y="39"/>
                </a:cubicBezTo>
                <a:cubicBezTo>
                  <a:pt x="39" y="39"/>
                  <a:pt x="39" y="40"/>
                  <a:pt x="38" y="40"/>
                </a:cubicBezTo>
                <a:cubicBezTo>
                  <a:pt x="37" y="40"/>
                  <a:pt x="36" y="40"/>
                  <a:pt x="35" y="40"/>
                </a:cubicBezTo>
                <a:close/>
                <a:moveTo>
                  <a:pt x="106" y="56"/>
                </a:moveTo>
                <a:cubicBezTo>
                  <a:pt x="106" y="10"/>
                  <a:pt x="106" y="10"/>
                  <a:pt x="106" y="10"/>
                </a:cubicBezTo>
                <a:cubicBezTo>
                  <a:pt x="22" y="10"/>
                  <a:pt x="22" y="10"/>
                  <a:pt x="22" y="10"/>
                </a:cubicBezTo>
                <a:cubicBezTo>
                  <a:pt x="22" y="56"/>
                  <a:pt x="22" y="56"/>
                  <a:pt x="22" y="56"/>
                </a:cubicBezTo>
                <a:cubicBezTo>
                  <a:pt x="106" y="56"/>
                  <a:pt x="106" y="56"/>
                  <a:pt x="106" y="56"/>
                </a:cubicBezTo>
                <a:close/>
                <a:moveTo>
                  <a:pt x="118" y="67"/>
                </a:moveTo>
                <a:cubicBezTo>
                  <a:pt x="126" y="87"/>
                  <a:pt x="126" y="87"/>
                  <a:pt x="126" y="87"/>
                </a:cubicBezTo>
                <a:cubicBezTo>
                  <a:pt x="126" y="99"/>
                  <a:pt x="126" y="99"/>
                  <a:pt x="126" y="99"/>
                </a:cubicBezTo>
                <a:cubicBezTo>
                  <a:pt x="121" y="103"/>
                  <a:pt x="121" y="103"/>
                  <a:pt x="121" y="103"/>
                </a:cubicBezTo>
                <a:cubicBezTo>
                  <a:pt x="6" y="103"/>
                  <a:pt x="6" y="103"/>
                  <a:pt x="6" y="103"/>
                </a:cubicBezTo>
                <a:cubicBezTo>
                  <a:pt x="0" y="99"/>
                  <a:pt x="0" y="99"/>
                  <a:pt x="0" y="99"/>
                </a:cubicBezTo>
                <a:cubicBezTo>
                  <a:pt x="0" y="87"/>
                  <a:pt x="0" y="87"/>
                  <a:pt x="0" y="87"/>
                </a:cubicBezTo>
                <a:cubicBezTo>
                  <a:pt x="11" y="67"/>
                  <a:pt x="11" y="67"/>
                  <a:pt x="11" y="67"/>
                </a:cubicBezTo>
                <a:cubicBezTo>
                  <a:pt x="22" y="67"/>
                  <a:pt x="22" y="67"/>
                  <a:pt x="22" y="67"/>
                </a:cubicBezTo>
                <a:cubicBezTo>
                  <a:pt x="106" y="67"/>
                  <a:pt x="106" y="67"/>
                  <a:pt x="106" y="67"/>
                </a:cubicBezTo>
                <a:cubicBezTo>
                  <a:pt x="118" y="67"/>
                  <a:pt x="118" y="67"/>
                  <a:pt x="118" y="67"/>
                </a:cubicBezTo>
                <a:close/>
                <a:moveTo>
                  <a:pt x="45" y="72"/>
                </a:moveTo>
                <a:cubicBezTo>
                  <a:pt x="44" y="73"/>
                  <a:pt x="44" y="73"/>
                  <a:pt x="44" y="74"/>
                </a:cubicBezTo>
                <a:cubicBezTo>
                  <a:pt x="47" y="74"/>
                  <a:pt x="50" y="74"/>
                  <a:pt x="54" y="74"/>
                </a:cubicBezTo>
                <a:cubicBezTo>
                  <a:pt x="54" y="73"/>
                  <a:pt x="54" y="73"/>
                  <a:pt x="54" y="72"/>
                </a:cubicBezTo>
                <a:cubicBezTo>
                  <a:pt x="51" y="72"/>
                  <a:pt x="48" y="72"/>
                  <a:pt x="45" y="72"/>
                </a:cubicBezTo>
                <a:close/>
                <a:moveTo>
                  <a:pt x="42" y="82"/>
                </a:moveTo>
                <a:cubicBezTo>
                  <a:pt x="41" y="83"/>
                  <a:pt x="41" y="84"/>
                  <a:pt x="41" y="85"/>
                </a:cubicBezTo>
                <a:cubicBezTo>
                  <a:pt x="45" y="85"/>
                  <a:pt x="48" y="85"/>
                  <a:pt x="52" y="85"/>
                </a:cubicBezTo>
                <a:cubicBezTo>
                  <a:pt x="52" y="84"/>
                  <a:pt x="52" y="83"/>
                  <a:pt x="52" y="82"/>
                </a:cubicBezTo>
                <a:cubicBezTo>
                  <a:pt x="49" y="82"/>
                  <a:pt x="45" y="82"/>
                  <a:pt x="42" y="82"/>
                </a:cubicBezTo>
                <a:close/>
                <a:moveTo>
                  <a:pt x="25" y="82"/>
                </a:moveTo>
                <a:cubicBezTo>
                  <a:pt x="25" y="83"/>
                  <a:pt x="25" y="84"/>
                  <a:pt x="24" y="85"/>
                </a:cubicBezTo>
                <a:cubicBezTo>
                  <a:pt x="28" y="85"/>
                  <a:pt x="31" y="85"/>
                  <a:pt x="35" y="85"/>
                </a:cubicBezTo>
                <a:cubicBezTo>
                  <a:pt x="35" y="84"/>
                  <a:pt x="36" y="83"/>
                  <a:pt x="36" y="82"/>
                </a:cubicBezTo>
                <a:cubicBezTo>
                  <a:pt x="33" y="82"/>
                  <a:pt x="29" y="82"/>
                  <a:pt x="25" y="82"/>
                </a:cubicBezTo>
                <a:close/>
                <a:moveTo>
                  <a:pt x="58" y="82"/>
                </a:moveTo>
                <a:cubicBezTo>
                  <a:pt x="58" y="83"/>
                  <a:pt x="58" y="84"/>
                  <a:pt x="58" y="85"/>
                </a:cubicBezTo>
                <a:cubicBezTo>
                  <a:pt x="61" y="85"/>
                  <a:pt x="65" y="85"/>
                  <a:pt x="69" y="85"/>
                </a:cubicBezTo>
                <a:cubicBezTo>
                  <a:pt x="69" y="84"/>
                  <a:pt x="69" y="83"/>
                  <a:pt x="69" y="82"/>
                </a:cubicBezTo>
                <a:cubicBezTo>
                  <a:pt x="65" y="82"/>
                  <a:pt x="62" y="82"/>
                  <a:pt x="58" y="82"/>
                </a:cubicBezTo>
                <a:close/>
                <a:moveTo>
                  <a:pt x="75" y="82"/>
                </a:moveTo>
                <a:cubicBezTo>
                  <a:pt x="75" y="83"/>
                  <a:pt x="75" y="84"/>
                  <a:pt x="75" y="85"/>
                </a:cubicBezTo>
                <a:cubicBezTo>
                  <a:pt x="78" y="85"/>
                  <a:pt x="82" y="85"/>
                  <a:pt x="86" y="85"/>
                </a:cubicBezTo>
                <a:cubicBezTo>
                  <a:pt x="85" y="84"/>
                  <a:pt x="85" y="83"/>
                  <a:pt x="85" y="82"/>
                </a:cubicBezTo>
                <a:cubicBezTo>
                  <a:pt x="82" y="82"/>
                  <a:pt x="78" y="82"/>
                  <a:pt x="75" y="82"/>
                </a:cubicBezTo>
                <a:close/>
                <a:moveTo>
                  <a:pt x="91" y="82"/>
                </a:moveTo>
                <a:cubicBezTo>
                  <a:pt x="91" y="83"/>
                  <a:pt x="91" y="84"/>
                  <a:pt x="91" y="85"/>
                </a:cubicBezTo>
                <a:cubicBezTo>
                  <a:pt x="95" y="85"/>
                  <a:pt x="99" y="85"/>
                  <a:pt x="102" y="85"/>
                </a:cubicBezTo>
                <a:cubicBezTo>
                  <a:pt x="102" y="84"/>
                  <a:pt x="102" y="83"/>
                  <a:pt x="102" y="82"/>
                </a:cubicBezTo>
                <a:cubicBezTo>
                  <a:pt x="98" y="82"/>
                  <a:pt x="95" y="82"/>
                  <a:pt x="91" y="82"/>
                </a:cubicBezTo>
                <a:close/>
                <a:moveTo>
                  <a:pt x="39" y="76"/>
                </a:moveTo>
                <a:cubicBezTo>
                  <a:pt x="39" y="77"/>
                  <a:pt x="39" y="78"/>
                  <a:pt x="38" y="79"/>
                </a:cubicBezTo>
                <a:cubicBezTo>
                  <a:pt x="42" y="79"/>
                  <a:pt x="45" y="79"/>
                  <a:pt x="49" y="79"/>
                </a:cubicBezTo>
                <a:cubicBezTo>
                  <a:pt x="49" y="78"/>
                  <a:pt x="49" y="77"/>
                  <a:pt x="49" y="76"/>
                </a:cubicBezTo>
                <a:cubicBezTo>
                  <a:pt x="46" y="76"/>
                  <a:pt x="43" y="76"/>
                  <a:pt x="39" y="76"/>
                </a:cubicBezTo>
                <a:close/>
                <a:moveTo>
                  <a:pt x="28" y="76"/>
                </a:moveTo>
                <a:cubicBezTo>
                  <a:pt x="27" y="77"/>
                  <a:pt x="27" y="78"/>
                  <a:pt x="26" y="79"/>
                </a:cubicBezTo>
                <a:cubicBezTo>
                  <a:pt x="29" y="79"/>
                  <a:pt x="31" y="79"/>
                  <a:pt x="33" y="79"/>
                </a:cubicBezTo>
                <a:cubicBezTo>
                  <a:pt x="33" y="78"/>
                  <a:pt x="33" y="77"/>
                  <a:pt x="34" y="76"/>
                </a:cubicBezTo>
                <a:cubicBezTo>
                  <a:pt x="32" y="76"/>
                  <a:pt x="30" y="76"/>
                  <a:pt x="28" y="76"/>
                </a:cubicBezTo>
                <a:close/>
                <a:moveTo>
                  <a:pt x="55" y="76"/>
                </a:moveTo>
                <a:cubicBezTo>
                  <a:pt x="55" y="77"/>
                  <a:pt x="54" y="78"/>
                  <a:pt x="54" y="79"/>
                </a:cubicBezTo>
                <a:cubicBezTo>
                  <a:pt x="58" y="79"/>
                  <a:pt x="61" y="79"/>
                  <a:pt x="65" y="79"/>
                </a:cubicBezTo>
                <a:cubicBezTo>
                  <a:pt x="65" y="78"/>
                  <a:pt x="65" y="77"/>
                  <a:pt x="65" y="76"/>
                </a:cubicBezTo>
                <a:cubicBezTo>
                  <a:pt x="62" y="76"/>
                  <a:pt x="58" y="76"/>
                  <a:pt x="55" y="76"/>
                </a:cubicBezTo>
                <a:close/>
                <a:moveTo>
                  <a:pt x="70" y="76"/>
                </a:moveTo>
                <a:cubicBezTo>
                  <a:pt x="70" y="77"/>
                  <a:pt x="70" y="78"/>
                  <a:pt x="70" y="79"/>
                </a:cubicBezTo>
                <a:cubicBezTo>
                  <a:pt x="74" y="79"/>
                  <a:pt x="77" y="79"/>
                  <a:pt x="81" y="79"/>
                </a:cubicBezTo>
                <a:cubicBezTo>
                  <a:pt x="81" y="78"/>
                  <a:pt x="81" y="77"/>
                  <a:pt x="81" y="76"/>
                </a:cubicBezTo>
                <a:cubicBezTo>
                  <a:pt x="77" y="76"/>
                  <a:pt x="74" y="76"/>
                  <a:pt x="70" y="76"/>
                </a:cubicBezTo>
                <a:close/>
                <a:moveTo>
                  <a:pt x="87" y="76"/>
                </a:moveTo>
                <a:cubicBezTo>
                  <a:pt x="87" y="77"/>
                  <a:pt x="87" y="78"/>
                  <a:pt x="87" y="79"/>
                </a:cubicBezTo>
                <a:cubicBezTo>
                  <a:pt x="92" y="79"/>
                  <a:pt x="96" y="79"/>
                  <a:pt x="101" y="79"/>
                </a:cubicBezTo>
                <a:cubicBezTo>
                  <a:pt x="101" y="78"/>
                  <a:pt x="101" y="77"/>
                  <a:pt x="100" y="76"/>
                </a:cubicBezTo>
                <a:cubicBezTo>
                  <a:pt x="96" y="76"/>
                  <a:pt x="91" y="76"/>
                  <a:pt x="87" y="76"/>
                </a:cubicBezTo>
                <a:close/>
                <a:moveTo>
                  <a:pt x="30" y="72"/>
                </a:moveTo>
                <a:cubicBezTo>
                  <a:pt x="29" y="73"/>
                  <a:pt x="29" y="73"/>
                  <a:pt x="28" y="74"/>
                </a:cubicBezTo>
                <a:cubicBezTo>
                  <a:pt x="32" y="74"/>
                  <a:pt x="35" y="74"/>
                  <a:pt x="38" y="74"/>
                </a:cubicBezTo>
                <a:cubicBezTo>
                  <a:pt x="39" y="73"/>
                  <a:pt x="39" y="73"/>
                  <a:pt x="39" y="72"/>
                </a:cubicBezTo>
                <a:cubicBezTo>
                  <a:pt x="36" y="72"/>
                  <a:pt x="33" y="72"/>
                  <a:pt x="30" y="72"/>
                </a:cubicBezTo>
                <a:close/>
                <a:moveTo>
                  <a:pt x="59" y="72"/>
                </a:moveTo>
                <a:cubicBezTo>
                  <a:pt x="59" y="73"/>
                  <a:pt x="59" y="73"/>
                  <a:pt x="59" y="74"/>
                </a:cubicBezTo>
                <a:cubicBezTo>
                  <a:pt x="62" y="74"/>
                  <a:pt x="66" y="74"/>
                  <a:pt x="69" y="74"/>
                </a:cubicBezTo>
                <a:cubicBezTo>
                  <a:pt x="69" y="73"/>
                  <a:pt x="69" y="73"/>
                  <a:pt x="69" y="72"/>
                </a:cubicBezTo>
                <a:cubicBezTo>
                  <a:pt x="66" y="72"/>
                  <a:pt x="63" y="72"/>
                  <a:pt x="59" y="72"/>
                </a:cubicBezTo>
                <a:close/>
                <a:moveTo>
                  <a:pt x="74" y="72"/>
                </a:moveTo>
                <a:cubicBezTo>
                  <a:pt x="74" y="73"/>
                  <a:pt x="74" y="73"/>
                  <a:pt x="74" y="74"/>
                </a:cubicBezTo>
                <a:cubicBezTo>
                  <a:pt x="78" y="74"/>
                  <a:pt x="81" y="74"/>
                  <a:pt x="85" y="74"/>
                </a:cubicBezTo>
                <a:cubicBezTo>
                  <a:pt x="84" y="73"/>
                  <a:pt x="84" y="73"/>
                  <a:pt x="84" y="72"/>
                </a:cubicBezTo>
                <a:cubicBezTo>
                  <a:pt x="81" y="72"/>
                  <a:pt x="78" y="72"/>
                  <a:pt x="74" y="72"/>
                </a:cubicBezTo>
                <a:close/>
                <a:moveTo>
                  <a:pt x="89" y="72"/>
                </a:moveTo>
                <a:cubicBezTo>
                  <a:pt x="90" y="73"/>
                  <a:pt x="90" y="73"/>
                  <a:pt x="90" y="74"/>
                </a:cubicBezTo>
                <a:cubicBezTo>
                  <a:pt x="93" y="74"/>
                  <a:pt x="97" y="74"/>
                  <a:pt x="100" y="74"/>
                </a:cubicBezTo>
                <a:cubicBezTo>
                  <a:pt x="100" y="73"/>
                  <a:pt x="99" y="73"/>
                  <a:pt x="99" y="72"/>
                </a:cubicBezTo>
                <a:cubicBezTo>
                  <a:pt x="96" y="72"/>
                  <a:pt x="93" y="72"/>
                  <a:pt x="89" y="72"/>
                </a:cubicBezTo>
                <a:close/>
                <a:moveTo>
                  <a:pt x="10" y="91"/>
                </a:moveTo>
                <a:cubicBezTo>
                  <a:pt x="10" y="96"/>
                  <a:pt x="10" y="96"/>
                  <a:pt x="10" y="96"/>
                </a:cubicBezTo>
                <a:cubicBezTo>
                  <a:pt x="20" y="96"/>
                  <a:pt x="20" y="96"/>
                  <a:pt x="20" y="96"/>
                </a:cubicBezTo>
                <a:cubicBezTo>
                  <a:pt x="20" y="91"/>
                  <a:pt x="20" y="91"/>
                  <a:pt x="20" y="91"/>
                </a:cubicBezTo>
                <a:cubicBezTo>
                  <a:pt x="10" y="91"/>
                  <a:pt x="10" y="91"/>
                  <a:pt x="10" y="91"/>
                </a:cubicBezTo>
                <a:close/>
                <a:moveTo>
                  <a:pt x="106" y="91"/>
                </a:moveTo>
                <a:cubicBezTo>
                  <a:pt x="106" y="96"/>
                  <a:pt x="106" y="96"/>
                  <a:pt x="106" y="96"/>
                </a:cubicBezTo>
                <a:cubicBezTo>
                  <a:pt x="116" y="96"/>
                  <a:pt x="116" y="96"/>
                  <a:pt x="116" y="96"/>
                </a:cubicBezTo>
                <a:cubicBezTo>
                  <a:pt x="116" y="91"/>
                  <a:pt x="116" y="91"/>
                  <a:pt x="116" y="91"/>
                </a:cubicBezTo>
                <a:cubicBezTo>
                  <a:pt x="106" y="91"/>
                  <a:pt x="106" y="91"/>
                  <a:pt x="106" y="91"/>
                </a:cubicBezTo>
                <a:close/>
                <a:moveTo>
                  <a:pt x="39" y="91"/>
                </a:moveTo>
                <a:cubicBezTo>
                  <a:pt x="39" y="96"/>
                  <a:pt x="39" y="96"/>
                  <a:pt x="39" y="96"/>
                </a:cubicBezTo>
                <a:cubicBezTo>
                  <a:pt x="49" y="96"/>
                  <a:pt x="49" y="96"/>
                  <a:pt x="49" y="96"/>
                </a:cubicBezTo>
                <a:cubicBezTo>
                  <a:pt x="49" y="91"/>
                  <a:pt x="49" y="91"/>
                  <a:pt x="49" y="91"/>
                </a:cubicBezTo>
                <a:cubicBezTo>
                  <a:pt x="39" y="91"/>
                  <a:pt x="39" y="91"/>
                  <a:pt x="39" y="91"/>
                </a:cubicBezTo>
                <a:close/>
                <a:moveTo>
                  <a:pt x="25" y="91"/>
                </a:moveTo>
                <a:cubicBezTo>
                  <a:pt x="25" y="96"/>
                  <a:pt x="25" y="96"/>
                  <a:pt x="25" y="96"/>
                </a:cubicBezTo>
                <a:cubicBezTo>
                  <a:pt x="35" y="96"/>
                  <a:pt x="35" y="96"/>
                  <a:pt x="35" y="96"/>
                </a:cubicBezTo>
                <a:cubicBezTo>
                  <a:pt x="35" y="91"/>
                  <a:pt x="35" y="91"/>
                  <a:pt x="35" y="91"/>
                </a:cubicBezTo>
                <a:lnTo>
                  <a:pt x="25" y="91"/>
                </a:lnTo>
                <a:close/>
              </a:path>
            </a:pathLst>
          </a:custGeom>
          <a:solidFill>
            <a:srgbClr val="C00000"/>
          </a:solidFill>
          <a:ln>
            <a:noFill/>
          </a:ln>
          <a:effectLst>
            <a:reflection blurRad="6350" stA="52000" endA="300" endPos="35000" dir="5400000" sy="-100000" algn="bl" rotWithShape="0"/>
          </a:effectLst>
        </p:spPr>
        <p:txBody>
          <a:bodyPr lIns="87722" tIns="43861" rIns="87722" bIns="43861"/>
          <a:lstStyle/>
          <a:p>
            <a:pPr>
              <a:defRPr/>
            </a:pPr>
            <a:endParaRPr lang="zh-CN" altLang="en-US" sz="1800" dirty="0">
              <a:ea typeface="微软雅黑" panose="020B0503020204020204" pitchFamily="34" charset="-122"/>
            </a:endParaRPr>
          </a:p>
        </p:txBody>
      </p:sp>
      <p:sp>
        <p:nvSpPr>
          <p:cNvPr id="23" name="Freeform 48"/>
          <p:cNvSpPr>
            <a:spLocks noEditPoints="1"/>
          </p:cNvSpPr>
          <p:nvPr/>
        </p:nvSpPr>
        <p:spPr bwMode="auto">
          <a:xfrm>
            <a:off x="8974799" y="1996026"/>
            <a:ext cx="688713" cy="565293"/>
          </a:xfrm>
          <a:custGeom>
            <a:avLst/>
            <a:gdLst>
              <a:gd name="T0" fmla="*/ 33 w 139"/>
              <a:gd name="T1" fmla="*/ 79 h 114"/>
              <a:gd name="T2" fmla="*/ 49 w 139"/>
              <a:gd name="T3" fmla="*/ 87 h 114"/>
              <a:gd name="T4" fmla="*/ 0 w 139"/>
              <a:gd name="T5" fmla="*/ 105 h 114"/>
              <a:gd name="T6" fmla="*/ 18 w 139"/>
              <a:gd name="T7" fmla="*/ 85 h 114"/>
              <a:gd name="T8" fmla="*/ 14 w 139"/>
              <a:gd name="T9" fmla="*/ 72 h 114"/>
              <a:gd name="T10" fmla="*/ 13 w 139"/>
              <a:gd name="T11" fmla="*/ 45 h 114"/>
              <a:gd name="T12" fmla="*/ 44 w 139"/>
              <a:gd name="T13" fmla="*/ 72 h 114"/>
              <a:gd name="T14" fmla="*/ 87 w 139"/>
              <a:gd name="T15" fmla="*/ 40 h 114"/>
              <a:gd name="T16" fmla="*/ 98 w 139"/>
              <a:gd name="T17" fmla="*/ 39 h 114"/>
              <a:gd name="T18" fmla="*/ 96 w 139"/>
              <a:gd name="T19" fmla="*/ 28 h 114"/>
              <a:gd name="T20" fmla="*/ 93 w 139"/>
              <a:gd name="T21" fmla="*/ 21 h 114"/>
              <a:gd name="T22" fmla="*/ 94 w 139"/>
              <a:gd name="T23" fmla="*/ 20 h 114"/>
              <a:gd name="T24" fmla="*/ 97 w 139"/>
              <a:gd name="T25" fmla="*/ 5 h 114"/>
              <a:gd name="T26" fmla="*/ 123 w 139"/>
              <a:gd name="T27" fmla="*/ 19 h 114"/>
              <a:gd name="T28" fmla="*/ 124 w 139"/>
              <a:gd name="T29" fmla="*/ 20 h 114"/>
              <a:gd name="T30" fmla="*/ 123 w 139"/>
              <a:gd name="T31" fmla="*/ 25 h 114"/>
              <a:gd name="T32" fmla="*/ 118 w 139"/>
              <a:gd name="T33" fmla="*/ 34 h 114"/>
              <a:gd name="T34" fmla="*/ 124 w 139"/>
              <a:gd name="T35" fmla="*/ 40 h 114"/>
              <a:gd name="T36" fmla="*/ 139 w 139"/>
              <a:gd name="T37" fmla="*/ 66 h 114"/>
              <a:gd name="T38" fmla="*/ 87 w 139"/>
              <a:gd name="T39" fmla="*/ 40 h 114"/>
              <a:gd name="T40" fmla="*/ 106 w 139"/>
              <a:gd name="T41" fmla="*/ 44 h 114"/>
              <a:gd name="T42" fmla="*/ 104 w 139"/>
              <a:gd name="T43" fmla="*/ 62 h 114"/>
              <a:gd name="T44" fmla="*/ 109 w 139"/>
              <a:gd name="T45" fmla="*/ 66 h 114"/>
              <a:gd name="T46" fmla="*/ 110 w 139"/>
              <a:gd name="T47" fmla="*/ 66 h 114"/>
              <a:gd name="T48" fmla="*/ 115 w 139"/>
              <a:gd name="T49" fmla="*/ 62 h 114"/>
              <a:gd name="T50" fmla="*/ 113 w 139"/>
              <a:gd name="T51" fmla="*/ 44 h 114"/>
              <a:gd name="T52" fmla="*/ 110 w 139"/>
              <a:gd name="T53" fmla="*/ 41 h 114"/>
              <a:gd name="T54" fmla="*/ 68 w 139"/>
              <a:gd name="T55" fmla="*/ 114 h 114"/>
              <a:gd name="T56" fmla="*/ 88 w 139"/>
              <a:gd name="T57" fmla="*/ 83 h 114"/>
              <a:gd name="T58" fmla="*/ 110 w 139"/>
              <a:gd name="T59" fmla="*/ 85 h 114"/>
              <a:gd name="T60" fmla="*/ 117 w 139"/>
              <a:gd name="T61" fmla="*/ 80 h 114"/>
              <a:gd name="T62" fmla="*/ 73 w 139"/>
              <a:gd name="T63" fmla="*/ 106 h 114"/>
              <a:gd name="T64" fmla="*/ 72 w 139"/>
              <a:gd name="T65" fmla="*/ 1 h 114"/>
              <a:gd name="T66" fmla="*/ 28 w 139"/>
              <a:gd name="T67" fmla="*/ 19 h 114"/>
              <a:gd name="T68" fmla="*/ 27 w 139"/>
              <a:gd name="T69" fmla="*/ 37 h 114"/>
              <a:gd name="T70" fmla="*/ 58 w 139"/>
              <a:gd name="T71" fmla="*/ 23 h 114"/>
              <a:gd name="T72" fmla="*/ 83 w 139"/>
              <a:gd name="T7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14">
                <a:moveTo>
                  <a:pt x="39" y="72"/>
                </a:moveTo>
                <a:cubicBezTo>
                  <a:pt x="37" y="75"/>
                  <a:pt x="35" y="77"/>
                  <a:pt x="33" y="79"/>
                </a:cubicBezTo>
                <a:cubicBezTo>
                  <a:pt x="33" y="82"/>
                  <a:pt x="34" y="83"/>
                  <a:pt x="35" y="85"/>
                </a:cubicBezTo>
                <a:cubicBezTo>
                  <a:pt x="36" y="85"/>
                  <a:pt x="48" y="85"/>
                  <a:pt x="49" y="87"/>
                </a:cubicBezTo>
                <a:cubicBezTo>
                  <a:pt x="53" y="92"/>
                  <a:pt x="53" y="101"/>
                  <a:pt x="52" y="105"/>
                </a:cubicBezTo>
                <a:cubicBezTo>
                  <a:pt x="40" y="111"/>
                  <a:pt x="13" y="111"/>
                  <a:pt x="0" y="105"/>
                </a:cubicBezTo>
                <a:cubicBezTo>
                  <a:pt x="0" y="101"/>
                  <a:pt x="0" y="92"/>
                  <a:pt x="4" y="87"/>
                </a:cubicBezTo>
                <a:cubicBezTo>
                  <a:pt x="5" y="85"/>
                  <a:pt x="16" y="85"/>
                  <a:pt x="18" y="85"/>
                </a:cubicBezTo>
                <a:cubicBezTo>
                  <a:pt x="19" y="83"/>
                  <a:pt x="19" y="81"/>
                  <a:pt x="19" y="79"/>
                </a:cubicBezTo>
                <a:cubicBezTo>
                  <a:pt x="17" y="77"/>
                  <a:pt x="15" y="75"/>
                  <a:pt x="14" y="72"/>
                </a:cubicBezTo>
                <a:cubicBezTo>
                  <a:pt x="12" y="72"/>
                  <a:pt x="9" y="72"/>
                  <a:pt x="8" y="72"/>
                </a:cubicBezTo>
                <a:cubicBezTo>
                  <a:pt x="7" y="62"/>
                  <a:pt x="9" y="48"/>
                  <a:pt x="13" y="45"/>
                </a:cubicBezTo>
                <a:cubicBezTo>
                  <a:pt x="19" y="40"/>
                  <a:pt x="33" y="40"/>
                  <a:pt x="39" y="44"/>
                </a:cubicBezTo>
                <a:cubicBezTo>
                  <a:pt x="43" y="47"/>
                  <a:pt x="46" y="63"/>
                  <a:pt x="44" y="72"/>
                </a:cubicBezTo>
                <a:cubicBezTo>
                  <a:pt x="44" y="72"/>
                  <a:pt x="39" y="72"/>
                  <a:pt x="39" y="72"/>
                </a:cubicBezTo>
                <a:close/>
                <a:moveTo>
                  <a:pt x="87" y="40"/>
                </a:moveTo>
                <a:cubicBezTo>
                  <a:pt x="89" y="40"/>
                  <a:pt x="92" y="40"/>
                  <a:pt x="94" y="40"/>
                </a:cubicBezTo>
                <a:cubicBezTo>
                  <a:pt x="96" y="41"/>
                  <a:pt x="97" y="40"/>
                  <a:pt x="98" y="39"/>
                </a:cubicBezTo>
                <a:cubicBezTo>
                  <a:pt x="99" y="38"/>
                  <a:pt x="99" y="36"/>
                  <a:pt x="100" y="34"/>
                </a:cubicBezTo>
                <a:cubicBezTo>
                  <a:pt x="98" y="32"/>
                  <a:pt x="97" y="30"/>
                  <a:pt x="96" y="28"/>
                </a:cubicBezTo>
                <a:cubicBezTo>
                  <a:pt x="95" y="27"/>
                  <a:pt x="94" y="26"/>
                  <a:pt x="94" y="25"/>
                </a:cubicBezTo>
                <a:cubicBezTo>
                  <a:pt x="94" y="24"/>
                  <a:pt x="93" y="22"/>
                  <a:pt x="93" y="21"/>
                </a:cubicBezTo>
                <a:cubicBezTo>
                  <a:pt x="93" y="20"/>
                  <a:pt x="93" y="20"/>
                  <a:pt x="93" y="20"/>
                </a:cubicBezTo>
                <a:cubicBezTo>
                  <a:pt x="94" y="20"/>
                  <a:pt x="94" y="20"/>
                  <a:pt x="94" y="20"/>
                </a:cubicBezTo>
                <a:cubicBezTo>
                  <a:pt x="94" y="20"/>
                  <a:pt x="94" y="19"/>
                  <a:pt x="94" y="19"/>
                </a:cubicBezTo>
                <a:cubicBezTo>
                  <a:pt x="93" y="11"/>
                  <a:pt x="94" y="8"/>
                  <a:pt x="97" y="5"/>
                </a:cubicBezTo>
                <a:cubicBezTo>
                  <a:pt x="103" y="0"/>
                  <a:pt x="113" y="0"/>
                  <a:pt x="119" y="4"/>
                </a:cubicBezTo>
                <a:cubicBezTo>
                  <a:pt x="123" y="7"/>
                  <a:pt x="124" y="12"/>
                  <a:pt x="123" y="19"/>
                </a:cubicBezTo>
                <a:cubicBezTo>
                  <a:pt x="123" y="19"/>
                  <a:pt x="123" y="19"/>
                  <a:pt x="123" y="20"/>
                </a:cubicBezTo>
                <a:cubicBezTo>
                  <a:pt x="124" y="20"/>
                  <a:pt x="124" y="20"/>
                  <a:pt x="124" y="20"/>
                </a:cubicBezTo>
                <a:cubicBezTo>
                  <a:pt x="124" y="21"/>
                  <a:pt x="124" y="21"/>
                  <a:pt x="124" y="21"/>
                </a:cubicBezTo>
                <a:cubicBezTo>
                  <a:pt x="124" y="22"/>
                  <a:pt x="124" y="24"/>
                  <a:pt x="123" y="25"/>
                </a:cubicBezTo>
                <a:cubicBezTo>
                  <a:pt x="123" y="26"/>
                  <a:pt x="122" y="27"/>
                  <a:pt x="121" y="28"/>
                </a:cubicBezTo>
                <a:cubicBezTo>
                  <a:pt x="121" y="30"/>
                  <a:pt x="119" y="32"/>
                  <a:pt x="118" y="34"/>
                </a:cubicBezTo>
                <a:cubicBezTo>
                  <a:pt x="118" y="36"/>
                  <a:pt x="119" y="38"/>
                  <a:pt x="120" y="40"/>
                </a:cubicBezTo>
                <a:cubicBezTo>
                  <a:pt x="121" y="40"/>
                  <a:pt x="123" y="40"/>
                  <a:pt x="124" y="40"/>
                </a:cubicBezTo>
                <a:cubicBezTo>
                  <a:pt x="126" y="40"/>
                  <a:pt x="128" y="40"/>
                  <a:pt x="130" y="40"/>
                </a:cubicBezTo>
                <a:cubicBezTo>
                  <a:pt x="136" y="45"/>
                  <a:pt x="139" y="58"/>
                  <a:pt x="139" y="66"/>
                </a:cubicBezTo>
                <a:cubicBezTo>
                  <a:pt x="129" y="72"/>
                  <a:pt x="85" y="73"/>
                  <a:pt x="79" y="66"/>
                </a:cubicBezTo>
                <a:cubicBezTo>
                  <a:pt x="79" y="59"/>
                  <a:pt x="80" y="47"/>
                  <a:pt x="87" y="40"/>
                </a:cubicBezTo>
                <a:close/>
                <a:moveTo>
                  <a:pt x="108" y="41"/>
                </a:moveTo>
                <a:cubicBezTo>
                  <a:pt x="106" y="44"/>
                  <a:pt x="106" y="44"/>
                  <a:pt x="106" y="44"/>
                </a:cubicBezTo>
                <a:cubicBezTo>
                  <a:pt x="108" y="45"/>
                  <a:pt x="108" y="45"/>
                  <a:pt x="108" y="45"/>
                </a:cubicBezTo>
                <a:cubicBezTo>
                  <a:pt x="104" y="62"/>
                  <a:pt x="104" y="62"/>
                  <a:pt x="104" y="62"/>
                </a:cubicBezTo>
                <a:cubicBezTo>
                  <a:pt x="109" y="66"/>
                  <a:pt x="109" y="66"/>
                  <a:pt x="109" y="66"/>
                </a:cubicBezTo>
                <a:cubicBezTo>
                  <a:pt x="109" y="66"/>
                  <a:pt x="109" y="66"/>
                  <a:pt x="109" y="66"/>
                </a:cubicBezTo>
                <a:cubicBezTo>
                  <a:pt x="110" y="66"/>
                  <a:pt x="110" y="66"/>
                  <a:pt x="110" y="66"/>
                </a:cubicBezTo>
                <a:cubicBezTo>
                  <a:pt x="110" y="66"/>
                  <a:pt x="110" y="66"/>
                  <a:pt x="110" y="66"/>
                </a:cubicBezTo>
                <a:cubicBezTo>
                  <a:pt x="110" y="66"/>
                  <a:pt x="110" y="66"/>
                  <a:pt x="110" y="66"/>
                </a:cubicBezTo>
                <a:cubicBezTo>
                  <a:pt x="115" y="62"/>
                  <a:pt x="115" y="62"/>
                  <a:pt x="115" y="62"/>
                </a:cubicBezTo>
                <a:cubicBezTo>
                  <a:pt x="111" y="45"/>
                  <a:pt x="111" y="45"/>
                  <a:pt x="111" y="45"/>
                </a:cubicBezTo>
                <a:cubicBezTo>
                  <a:pt x="113" y="44"/>
                  <a:pt x="113" y="44"/>
                  <a:pt x="113" y="44"/>
                </a:cubicBezTo>
                <a:cubicBezTo>
                  <a:pt x="111" y="41"/>
                  <a:pt x="111" y="41"/>
                  <a:pt x="111" y="41"/>
                </a:cubicBezTo>
                <a:cubicBezTo>
                  <a:pt x="110" y="41"/>
                  <a:pt x="110" y="41"/>
                  <a:pt x="110" y="41"/>
                </a:cubicBezTo>
                <a:cubicBezTo>
                  <a:pt x="108" y="41"/>
                  <a:pt x="108" y="41"/>
                  <a:pt x="108" y="41"/>
                </a:cubicBezTo>
                <a:close/>
                <a:moveTo>
                  <a:pt x="68" y="114"/>
                </a:moveTo>
                <a:cubicBezTo>
                  <a:pt x="57" y="86"/>
                  <a:pt x="57" y="86"/>
                  <a:pt x="57" y="86"/>
                </a:cubicBezTo>
                <a:cubicBezTo>
                  <a:pt x="88" y="83"/>
                  <a:pt x="88" y="83"/>
                  <a:pt x="88" y="83"/>
                </a:cubicBezTo>
                <a:cubicBezTo>
                  <a:pt x="82" y="92"/>
                  <a:pt x="82" y="92"/>
                  <a:pt x="82" y="92"/>
                </a:cubicBezTo>
                <a:cubicBezTo>
                  <a:pt x="92" y="97"/>
                  <a:pt x="103" y="94"/>
                  <a:pt x="110" y="85"/>
                </a:cubicBezTo>
                <a:cubicBezTo>
                  <a:pt x="111" y="83"/>
                  <a:pt x="112" y="81"/>
                  <a:pt x="112" y="78"/>
                </a:cubicBezTo>
                <a:cubicBezTo>
                  <a:pt x="117" y="80"/>
                  <a:pt x="117" y="80"/>
                  <a:pt x="117" y="80"/>
                </a:cubicBezTo>
                <a:cubicBezTo>
                  <a:pt x="117" y="85"/>
                  <a:pt x="115" y="91"/>
                  <a:pt x="112" y="96"/>
                </a:cubicBezTo>
                <a:cubicBezTo>
                  <a:pt x="103" y="109"/>
                  <a:pt x="86" y="113"/>
                  <a:pt x="73" y="106"/>
                </a:cubicBezTo>
                <a:cubicBezTo>
                  <a:pt x="68" y="114"/>
                  <a:pt x="68" y="114"/>
                  <a:pt x="68" y="114"/>
                </a:cubicBezTo>
                <a:close/>
                <a:moveTo>
                  <a:pt x="72" y="1"/>
                </a:moveTo>
                <a:cubicBezTo>
                  <a:pt x="67" y="9"/>
                  <a:pt x="67" y="9"/>
                  <a:pt x="67" y="9"/>
                </a:cubicBezTo>
                <a:cubicBezTo>
                  <a:pt x="53" y="2"/>
                  <a:pt x="36" y="6"/>
                  <a:pt x="28" y="19"/>
                </a:cubicBezTo>
                <a:cubicBezTo>
                  <a:pt x="24" y="24"/>
                  <a:pt x="23" y="30"/>
                  <a:pt x="23" y="35"/>
                </a:cubicBezTo>
                <a:cubicBezTo>
                  <a:pt x="27" y="37"/>
                  <a:pt x="27" y="37"/>
                  <a:pt x="27" y="37"/>
                </a:cubicBezTo>
                <a:cubicBezTo>
                  <a:pt x="28" y="34"/>
                  <a:pt x="29" y="32"/>
                  <a:pt x="30" y="30"/>
                </a:cubicBezTo>
                <a:cubicBezTo>
                  <a:pt x="36" y="21"/>
                  <a:pt x="48" y="18"/>
                  <a:pt x="58" y="23"/>
                </a:cubicBezTo>
                <a:cubicBezTo>
                  <a:pt x="51" y="32"/>
                  <a:pt x="51" y="32"/>
                  <a:pt x="51" y="32"/>
                </a:cubicBezTo>
                <a:cubicBezTo>
                  <a:pt x="83" y="29"/>
                  <a:pt x="83" y="29"/>
                  <a:pt x="83" y="29"/>
                </a:cubicBezTo>
                <a:lnTo>
                  <a:pt x="72" y="1"/>
                </a:lnTo>
                <a:close/>
              </a:path>
            </a:pathLst>
          </a:custGeom>
          <a:solidFill>
            <a:srgbClr val="C00000"/>
          </a:solidFill>
          <a:ln>
            <a:noFill/>
          </a:ln>
          <a:effectLst>
            <a:reflection blurRad="6350" stA="52000" endA="300" endPos="35000" dir="5400000" sy="-100000" algn="bl" rotWithShape="0"/>
          </a:effectLst>
        </p:spPr>
        <p:txBody>
          <a:bodyPr lIns="87722" tIns="43861" rIns="87722" bIns="43861"/>
          <a:lstStyle/>
          <a:p>
            <a:pPr>
              <a:defRPr/>
            </a:pPr>
            <a:endParaRPr lang="zh-CN" altLang="en-US" sz="1800" dirty="0">
              <a:ea typeface="微软雅黑" panose="020B0503020204020204" pitchFamily="34" charset="-122"/>
            </a:endParaRPr>
          </a:p>
        </p:txBody>
      </p:sp>
      <p:sp>
        <p:nvSpPr>
          <p:cNvPr id="24" name="矩形 42"/>
          <p:cNvSpPr/>
          <p:nvPr/>
        </p:nvSpPr>
        <p:spPr>
          <a:xfrm>
            <a:off x="1648273" y="2754722"/>
            <a:ext cx="2619397" cy="901106"/>
          </a:xfrm>
          <a:prstGeom prst="rect">
            <a:avLst/>
          </a:prstGeom>
        </p:spPr>
        <p:txBody>
          <a:bodyPr lIns="87722" tIns="43861" rIns="87722" bIns="43861">
            <a:spAutoFit/>
          </a:bodyPr>
          <a:lstStyle/>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zh-CN" altLang="zh-CN"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en-US" altLang="zh-CN"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zh-CN" altLang="en-US"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en-US" altLang="zh-CN" sz="1300" dirty="0">
              <a:latin typeface="Copperplate Gothic Bold" panose="020E0705020206020404" pitchFamily="34" charset="0"/>
              <a:ea typeface="微软雅黑" panose="020B0503020204020204" pitchFamily="34" charset="-122"/>
            </a:endParaRPr>
          </a:p>
        </p:txBody>
      </p:sp>
      <p:sp>
        <p:nvSpPr>
          <p:cNvPr id="27" name="矩形 42"/>
          <p:cNvSpPr/>
          <p:nvPr/>
        </p:nvSpPr>
        <p:spPr>
          <a:xfrm>
            <a:off x="1648273" y="4827401"/>
            <a:ext cx="2619397" cy="901106"/>
          </a:xfrm>
          <a:prstGeom prst="rect">
            <a:avLst/>
          </a:prstGeom>
        </p:spPr>
        <p:txBody>
          <a:bodyPr lIns="87722" tIns="43861" rIns="87722" bIns="43861">
            <a:spAutoFit/>
          </a:bodyPr>
          <a:lstStyle/>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zh-CN" altLang="zh-CN"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en-US" altLang="zh-CN"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zh-CN" altLang="en-US"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en-US" altLang="zh-CN" sz="1300" dirty="0">
              <a:latin typeface="Copperplate Gothic Bold" panose="020E0705020206020404" pitchFamily="34" charset="0"/>
              <a:ea typeface="微软雅黑" panose="020B0503020204020204" pitchFamily="34" charset="-122"/>
            </a:endParaRPr>
          </a:p>
        </p:txBody>
      </p:sp>
      <p:sp>
        <p:nvSpPr>
          <p:cNvPr id="28" name="矩形 42"/>
          <p:cNvSpPr/>
          <p:nvPr/>
        </p:nvSpPr>
        <p:spPr>
          <a:xfrm>
            <a:off x="8744144" y="4835022"/>
            <a:ext cx="2617872" cy="901106"/>
          </a:xfrm>
          <a:prstGeom prst="rect">
            <a:avLst/>
          </a:prstGeom>
        </p:spPr>
        <p:txBody>
          <a:bodyPr lIns="87722" tIns="43861" rIns="87722" bIns="43861">
            <a:spAutoFit/>
          </a:bodyPr>
          <a:lstStyle/>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zh-CN" altLang="zh-CN"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en-US" altLang="zh-CN"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zh-CN" altLang="en-US"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en-US" altLang="zh-CN" sz="1300" dirty="0">
              <a:latin typeface="Copperplate Gothic Bold" panose="020E0705020206020404" pitchFamily="34" charset="0"/>
              <a:ea typeface="微软雅黑" panose="020B0503020204020204" pitchFamily="34" charset="-122"/>
            </a:endParaRPr>
          </a:p>
        </p:txBody>
      </p:sp>
      <p:sp>
        <p:nvSpPr>
          <p:cNvPr id="29" name="矩形 42"/>
          <p:cNvSpPr/>
          <p:nvPr/>
        </p:nvSpPr>
        <p:spPr>
          <a:xfrm>
            <a:off x="8747608" y="2760820"/>
            <a:ext cx="2617872" cy="901106"/>
          </a:xfrm>
          <a:prstGeom prst="rect">
            <a:avLst/>
          </a:prstGeom>
        </p:spPr>
        <p:txBody>
          <a:bodyPr lIns="87722" tIns="43861" rIns="87722" bIns="43861">
            <a:spAutoFit/>
          </a:bodyPr>
          <a:lstStyle/>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zh-CN" altLang="zh-CN"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en-US" altLang="zh-CN"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zh-CN" altLang="en-US" sz="1300" dirty="0">
              <a:latin typeface="Copperplate Gothic Bold" panose="020E0705020206020404" pitchFamily="34" charset="0"/>
              <a:ea typeface="微软雅黑" panose="020B0503020204020204" pitchFamily="34" charset="-122"/>
            </a:endParaRPr>
          </a:p>
          <a:p>
            <a:pPr algn="ctr" defTabSz="1065530">
              <a:defRPr/>
            </a:pPr>
            <a:r>
              <a:rPr lang="zh-CN" altLang="en-US" sz="1300" dirty="0">
                <a:latin typeface="Copperplate Gothic Bold" panose="020E0705020206020404" pitchFamily="34" charset="0"/>
                <a:ea typeface="微软雅黑" panose="020B0503020204020204" pitchFamily="34" charset="-122"/>
              </a:rPr>
              <a:t>输入您的文本输入您的文本</a:t>
            </a:r>
            <a:endParaRPr lang="en-US" altLang="zh-CN" sz="1300" dirty="0">
              <a:latin typeface="Copperplate Gothic Bold" panose="020E0705020206020404" pitchFamily="34" charset="0"/>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1000"/>
                                        <p:tgtEl>
                                          <p:spTgt spid="6"/>
                                        </p:tgtEl>
                                      </p:cBhvr>
                                    </p:animEffect>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2" presetClass="entr" presetSubtype="2"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500"/>
                                        <p:tgtEl>
                                          <p:spTgt spid="1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3000"/>
                            </p:stCondLst>
                            <p:childTnLst>
                              <p:par>
                                <p:cTn id="45" presetID="15"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 calcmode="lin" valueType="num">
                                      <p:cBhvr>
                                        <p:cTn id="49" dur="500" fill="hold"/>
                                        <p:tgtEl>
                                          <p:spTgt spid="21"/>
                                        </p:tgtEl>
                                        <p:attrNameLst>
                                          <p:attrName>ppt_x</p:attrName>
                                        </p:attrNameLst>
                                      </p:cBhvr>
                                      <p:tavLst>
                                        <p:tav tm="0" fmla="#ppt_x+(cos(-2*pi*(1-$))*-#ppt_x-sin(-2*pi*(1-$))*(1-#ppt_y))*(1-$)">
                                          <p:val>
                                            <p:fltVal val="0"/>
                                          </p:val>
                                        </p:tav>
                                        <p:tav tm="100000">
                                          <p:val>
                                            <p:fltVal val="1"/>
                                          </p:val>
                                        </p:tav>
                                      </p:tavLst>
                                    </p:anim>
                                    <p:anim calcmode="lin" valueType="num">
                                      <p:cBhvr>
                                        <p:cTn id="50" dur="500" fill="hold"/>
                                        <p:tgtEl>
                                          <p:spTgt spid="21"/>
                                        </p:tgtEl>
                                        <p:attrNameLst>
                                          <p:attrName>ppt_y</p:attrName>
                                        </p:attrNameLst>
                                      </p:cBhvr>
                                      <p:tavLst>
                                        <p:tav tm="0" fmla="#ppt_y+(sin(-2*pi*(1-$))*-#ppt_x+cos(-2*pi*(1-$))*(1-#ppt_y))*(1-$)">
                                          <p:val>
                                            <p:fltVal val="0"/>
                                          </p:val>
                                        </p:tav>
                                        <p:tav tm="100000">
                                          <p:val>
                                            <p:fltVal val="1"/>
                                          </p:val>
                                        </p:tav>
                                      </p:tavLst>
                                    </p:anim>
                                  </p:childTnLst>
                                </p:cTn>
                              </p:par>
                              <p:par>
                                <p:cTn id="51" presetID="15" presetClass="entr" presetSubtype="0" fill="hold" grpId="0" nodeType="withEffect">
                                  <p:stCondLst>
                                    <p:cond delay="2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 calcmode="lin" valueType="num">
                                      <p:cBhvr>
                                        <p:cTn id="55" dur="500" fill="hold"/>
                                        <p:tgtEl>
                                          <p:spTgt spid="20"/>
                                        </p:tgtEl>
                                        <p:attrNameLst>
                                          <p:attrName>ppt_x</p:attrName>
                                        </p:attrNameLst>
                                      </p:cBhvr>
                                      <p:tavLst>
                                        <p:tav tm="0" fmla="#ppt_x+(cos(-2*pi*(1-$))*-#ppt_x-sin(-2*pi*(1-$))*(1-#ppt_y))*(1-$)">
                                          <p:val>
                                            <p:fltVal val="0"/>
                                          </p:val>
                                        </p:tav>
                                        <p:tav tm="100000">
                                          <p:val>
                                            <p:fltVal val="1"/>
                                          </p:val>
                                        </p:tav>
                                      </p:tavLst>
                                    </p:anim>
                                    <p:anim calcmode="lin" valueType="num">
                                      <p:cBhvr>
                                        <p:cTn id="56" dur="500" fill="hold"/>
                                        <p:tgtEl>
                                          <p:spTgt spid="20"/>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grpId="0" nodeType="withEffect">
                                  <p:stCondLst>
                                    <p:cond delay="50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 calcmode="lin" valueType="num">
                                      <p:cBhvr>
                                        <p:cTn id="61" dur="500" fill="hold"/>
                                        <p:tgtEl>
                                          <p:spTgt spid="22"/>
                                        </p:tgtEl>
                                        <p:attrNameLst>
                                          <p:attrName>ppt_x</p:attrName>
                                        </p:attrNameLst>
                                      </p:cBhvr>
                                      <p:tavLst>
                                        <p:tav tm="0" fmla="#ppt_x+(cos(-2*pi*(1-$))*-#ppt_x-sin(-2*pi*(1-$))*(1-#ppt_y))*(1-$)">
                                          <p:val>
                                            <p:fltVal val="0"/>
                                          </p:val>
                                        </p:tav>
                                        <p:tav tm="100000">
                                          <p:val>
                                            <p:fltVal val="1"/>
                                          </p:val>
                                        </p:tav>
                                      </p:tavLst>
                                    </p:anim>
                                    <p:anim calcmode="lin" valueType="num">
                                      <p:cBhvr>
                                        <p:cTn id="62" dur="500" fill="hold"/>
                                        <p:tgtEl>
                                          <p:spTgt spid="22"/>
                                        </p:tgtEl>
                                        <p:attrNameLst>
                                          <p:attrName>ppt_y</p:attrName>
                                        </p:attrNameLst>
                                      </p:cBhvr>
                                      <p:tavLst>
                                        <p:tav tm="0" fmla="#ppt_y+(sin(-2*pi*(1-$))*-#ppt_x+cos(-2*pi*(1-$))*(1-#ppt_y))*(1-$)">
                                          <p:val>
                                            <p:fltVal val="0"/>
                                          </p:val>
                                        </p:tav>
                                        <p:tav tm="100000">
                                          <p:val>
                                            <p:fltVal val="1"/>
                                          </p:val>
                                        </p:tav>
                                      </p:tavLst>
                                    </p:anim>
                                  </p:childTnLst>
                                </p:cTn>
                              </p:par>
                              <p:par>
                                <p:cTn id="63" presetID="15" presetClass="entr" presetSubtype="0" fill="hold" grpId="0" nodeType="withEffect">
                                  <p:stCondLst>
                                    <p:cond delay="30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anim calcmode="lin" valueType="num">
                                      <p:cBhvr>
                                        <p:cTn id="67" dur="500" fill="hold"/>
                                        <p:tgtEl>
                                          <p:spTgt spid="23"/>
                                        </p:tgtEl>
                                        <p:attrNameLst>
                                          <p:attrName>ppt_x</p:attrName>
                                        </p:attrNameLst>
                                      </p:cBhvr>
                                      <p:tavLst>
                                        <p:tav tm="0" fmla="#ppt_x+(cos(-2*pi*(1-$))*-#ppt_x-sin(-2*pi*(1-$))*(1-#ppt_y))*(1-$)">
                                          <p:val>
                                            <p:fltVal val="0"/>
                                          </p:val>
                                        </p:tav>
                                        <p:tav tm="100000">
                                          <p:val>
                                            <p:fltVal val="1"/>
                                          </p:val>
                                        </p:tav>
                                      </p:tavLst>
                                    </p:anim>
                                    <p:anim calcmode="lin" valueType="num">
                                      <p:cBhvr>
                                        <p:cTn id="68" dur="5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69" fill="hold">
                            <p:stCondLst>
                              <p:cond delay="3500"/>
                            </p:stCondLst>
                            <p:childTnLst>
                              <p:par>
                                <p:cTn id="70" presetID="2" presetClass="entr" presetSubtype="8"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0-#ppt_w/2"/>
                                          </p:val>
                                        </p:tav>
                                        <p:tav tm="100000">
                                          <p:val>
                                            <p:strVal val="#ppt_x"/>
                                          </p:val>
                                        </p:tav>
                                      </p:tavLst>
                                    </p:anim>
                                    <p:anim calcmode="lin" valueType="num">
                                      <p:cBhvr additive="base">
                                        <p:cTn id="73" dur="500" fill="hold"/>
                                        <p:tgtEl>
                                          <p:spTgt spid="24"/>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0-#ppt_w/2"/>
                                          </p:val>
                                        </p:tav>
                                        <p:tav tm="100000">
                                          <p:val>
                                            <p:strVal val="#ppt_x"/>
                                          </p:val>
                                        </p:tav>
                                      </p:tavLst>
                                    </p:anim>
                                    <p:anim calcmode="lin" valueType="num">
                                      <p:cBhvr additive="base">
                                        <p:cTn id="77" dur="500" fill="hold"/>
                                        <p:tgtEl>
                                          <p:spTgt spid="27"/>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additive="base">
                                        <p:cTn id="80" dur="500" fill="hold"/>
                                        <p:tgtEl>
                                          <p:spTgt spid="29"/>
                                        </p:tgtEl>
                                        <p:attrNameLst>
                                          <p:attrName>ppt_x</p:attrName>
                                        </p:attrNameLst>
                                      </p:cBhvr>
                                      <p:tavLst>
                                        <p:tav tm="0">
                                          <p:val>
                                            <p:strVal val="1+#ppt_w/2"/>
                                          </p:val>
                                        </p:tav>
                                        <p:tav tm="100000">
                                          <p:val>
                                            <p:strVal val="#ppt_x"/>
                                          </p:val>
                                        </p:tav>
                                      </p:tavLst>
                                    </p:anim>
                                    <p:anim calcmode="lin" valueType="num">
                                      <p:cBhvr additive="base">
                                        <p:cTn id="81" dur="500" fill="hold"/>
                                        <p:tgtEl>
                                          <p:spTgt spid="29"/>
                                        </p:tgtEl>
                                        <p:attrNameLst>
                                          <p:attrName>ppt_y</p:attrName>
                                        </p:attrNameLst>
                                      </p:cBhvr>
                                      <p:tavLst>
                                        <p:tav tm="0">
                                          <p:val>
                                            <p:strVal val="#ppt_y"/>
                                          </p:val>
                                        </p:tav>
                                        <p:tav tm="100000">
                                          <p:val>
                                            <p:strVal val="#ppt_y"/>
                                          </p:val>
                                        </p:tav>
                                      </p:tavLst>
                                    </p:anim>
                                  </p:childTnLst>
                                </p:cTn>
                              </p:par>
                              <p:par>
                                <p:cTn id="82" presetID="2" presetClass="entr" presetSubtype="2"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additive="base">
                                        <p:cTn id="84" dur="500" fill="hold"/>
                                        <p:tgtEl>
                                          <p:spTgt spid="28"/>
                                        </p:tgtEl>
                                        <p:attrNameLst>
                                          <p:attrName>ppt_x</p:attrName>
                                        </p:attrNameLst>
                                      </p:cBhvr>
                                      <p:tavLst>
                                        <p:tav tm="0">
                                          <p:val>
                                            <p:strVal val="1+#ppt_w/2"/>
                                          </p:val>
                                        </p:tav>
                                        <p:tav tm="100000">
                                          <p:val>
                                            <p:strVal val="#ppt_x"/>
                                          </p:val>
                                        </p:tav>
                                      </p:tavLst>
                                    </p:anim>
                                    <p:anim calcmode="lin" valueType="num">
                                      <p:cBhvr additive="base">
                                        <p:cTn id="85"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2" grpId="0"/>
      <p:bldP spid="13" grpId="0"/>
      <p:bldP spid="14" grpId="0"/>
      <p:bldP spid="15" grpId="0" animBg="1"/>
      <p:bldP spid="16" grpId="0" animBg="1"/>
      <p:bldP spid="17" grpId="0" animBg="1"/>
      <p:bldP spid="19" grpId="0" animBg="1"/>
      <p:bldP spid="20" grpId="0" animBg="1"/>
      <p:bldP spid="21" grpId="0" animBg="1"/>
      <p:bldP spid="22" grpId="0" animBg="1"/>
      <p:bldP spid="23" grpId="0" animBg="1"/>
      <p:bldP spid="24" grpId="0"/>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gray">
          <a:xfrm>
            <a:off x="4529007" y="2038694"/>
            <a:ext cx="6036736" cy="1313789"/>
          </a:xfrm>
          <a:prstGeom prst="roundRect">
            <a:avLst>
              <a:gd name="adj" fmla="val 9144"/>
            </a:avLst>
          </a:prstGeom>
          <a:solidFill>
            <a:srgbClr val="F8F8F8"/>
          </a:solidFill>
          <a:ln w="28575">
            <a:solidFill>
              <a:schemeClr val="bg1">
                <a:lumMod val="65000"/>
              </a:schemeClr>
            </a:solidFill>
            <a:round/>
          </a:ln>
        </p:spPr>
        <p:txBody>
          <a:bodyPr wrap="none" lIns="102636" tIns="51316" rIns="102636" bIns="51316" anchor="ctr"/>
          <a:lstStyle/>
          <a:p>
            <a:endParaRPr lang="zh-CN" altLang="en-US">
              <a:ea typeface="宋体" panose="02010600030101010101" pitchFamily="2" charset="-122"/>
            </a:endParaRPr>
          </a:p>
        </p:txBody>
      </p:sp>
      <p:sp>
        <p:nvSpPr>
          <p:cNvPr id="6" name="AutoShape 4"/>
          <p:cNvSpPr>
            <a:spLocks noChangeArrowheads="1"/>
          </p:cNvSpPr>
          <p:nvPr/>
        </p:nvSpPr>
        <p:spPr bwMode="gray">
          <a:xfrm>
            <a:off x="4540528" y="3422886"/>
            <a:ext cx="6036736" cy="1337793"/>
          </a:xfrm>
          <a:prstGeom prst="roundRect">
            <a:avLst>
              <a:gd name="adj" fmla="val 9144"/>
            </a:avLst>
          </a:prstGeom>
          <a:solidFill>
            <a:srgbClr val="F8F8F8"/>
          </a:solidFill>
          <a:ln w="28575">
            <a:solidFill>
              <a:schemeClr val="bg1">
                <a:lumMod val="65000"/>
              </a:schemeClr>
            </a:solidFill>
            <a:round/>
          </a:ln>
        </p:spPr>
        <p:txBody>
          <a:bodyPr wrap="none" lIns="102636" tIns="51316" rIns="102636" bIns="51316" anchor="ctr"/>
          <a:lstStyle/>
          <a:p>
            <a:endParaRPr lang="zh-CN" altLang="en-US">
              <a:ea typeface="宋体" panose="02010600030101010101" pitchFamily="2" charset="-122"/>
            </a:endParaRPr>
          </a:p>
        </p:txBody>
      </p:sp>
      <p:sp>
        <p:nvSpPr>
          <p:cNvPr id="7" name="AutoShape 7"/>
          <p:cNvSpPr>
            <a:spLocks noChangeArrowheads="1"/>
          </p:cNvSpPr>
          <p:nvPr/>
        </p:nvSpPr>
        <p:spPr bwMode="gray">
          <a:xfrm>
            <a:off x="3716811" y="4829494"/>
            <a:ext cx="6858531" cy="1326591"/>
          </a:xfrm>
          <a:prstGeom prst="roundRect">
            <a:avLst>
              <a:gd name="adj" fmla="val 9144"/>
            </a:avLst>
          </a:prstGeom>
          <a:solidFill>
            <a:srgbClr val="F8F8F8"/>
          </a:solidFill>
          <a:ln w="28575">
            <a:solidFill>
              <a:schemeClr val="bg1">
                <a:lumMod val="65000"/>
              </a:schemeClr>
            </a:solidFill>
            <a:round/>
          </a:ln>
        </p:spPr>
        <p:txBody>
          <a:bodyPr wrap="none" lIns="102636" tIns="51316" rIns="102636" bIns="51316" anchor="ctr"/>
          <a:lstStyle/>
          <a:p>
            <a:endParaRPr lang="zh-CN" altLang="en-US">
              <a:ea typeface="宋体" panose="02010600030101010101" pitchFamily="2" charset="-122"/>
            </a:endParaRPr>
          </a:p>
        </p:txBody>
      </p:sp>
      <p:sp>
        <p:nvSpPr>
          <p:cNvPr id="8" name="Text Box 15"/>
          <p:cNvSpPr txBox="1">
            <a:spLocks noChangeArrowheads="1"/>
          </p:cNvSpPr>
          <p:nvPr/>
        </p:nvSpPr>
        <p:spPr bwMode="gray">
          <a:xfrm>
            <a:off x="4966784" y="4995383"/>
            <a:ext cx="4337464" cy="90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36" tIns="51316" rIns="102636" bIns="51316">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50000"/>
              </a:spcBef>
              <a:buFontTx/>
              <a:buChar char="•"/>
            </a:pPr>
            <a:r>
              <a:rPr lang="en-US" altLang="zh-CN" sz="19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1900" dirty="0">
                <a:solidFill>
                  <a:schemeClr val="bg2">
                    <a:lumMod val="10000"/>
                  </a:schemeClr>
                </a:solidFill>
                <a:latin typeface="微软雅黑" panose="020B0503020204020204" pitchFamily="34" charset="-122"/>
                <a:ea typeface="微软雅黑" panose="020B0503020204020204" pitchFamily="34" charset="-122"/>
              </a:rPr>
              <a:t>在此添加标题或目录索引</a:t>
            </a:r>
            <a:endParaRPr lang="zh-CN" altLang="en-US" sz="1900" dirty="0">
              <a:solidFill>
                <a:schemeClr val="bg2">
                  <a:lumMod val="10000"/>
                </a:schemeClr>
              </a:solidFill>
              <a:latin typeface="微软雅黑" panose="020B0503020204020204" pitchFamily="34" charset="-122"/>
              <a:ea typeface="微软雅黑" panose="020B0503020204020204" pitchFamily="34" charset="-122"/>
            </a:endParaRPr>
          </a:p>
          <a:p>
            <a:pPr eaLnBrk="1" hangingPunct="1">
              <a:lnSpc>
                <a:spcPct val="110000"/>
              </a:lnSpc>
              <a:spcBef>
                <a:spcPct val="50000"/>
              </a:spcBef>
              <a:buFontTx/>
              <a:buChar char="•"/>
            </a:pPr>
            <a:r>
              <a:rPr lang="en-US" altLang="zh-CN" sz="19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1900" dirty="0">
                <a:solidFill>
                  <a:schemeClr val="bg2">
                    <a:lumMod val="10000"/>
                  </a:schemeClr>
                </a:solidFill>
                <a:latin typeface="微软雅黑" panose="020B0503020204020204" pitchFamily="34" charset="-122"/>
                <a:ea typeface="微软雅黑" panose="020B0503020204020204" pitchFamily="34" charset="-122"/>
              </a:rPr>
              <a:t>在此添加标题或目录索引</a:t>
            </a:r>
            <a:endParaRPr lang="zh-CN" altLang="en-US" sz="19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9" name="Text Box 16"/>
          <p:cNvSpPr txBox="1">
            <a:spLocks noChangeArrowheads="1"/>
          </p:cNvSpPr>
          <p:nvPr/>
        </p:nvSpPr>
        <p:spPr bwMode="gray">
          <a:xfrm>
            <a:off x="6270522" y="2180579"/>
            <a:ext cx="3916966" cy="90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36" tIns="51316" rIns="102636" bIns="51316">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50000"/>
              </a:spcBef>
              <a:buFontTx/>
              <a:buChar char="•"/>
            </a:pPr>
            <a:r>
              <a:rPr lang="en-US" altLang="zh-CN" sz="19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1900" dirty="0">
                <a:solidFill>
                  <a:schemeClr val="bg2">
                    <a:lumMod val="10000"/>
                  </a:schemeClr>
                </a:solidFill>
                <a:latin typeface="微软雅黑" panose="020B0503020204020204" pitchFamily="34" charset="-122"/>
                <a:ea typeface="微软雅黑" panose="020B0503020204020204" pitchFamily="34" charset="-122"/>
              </a:rPr>
              <a:t>在此添加标题或目录索引</a:t>
            </a:r>
            <a:endParaRPr lang="zh-CN" altLang="en-US" sz="1900" dirty="0">
              <a:solidFill>
                <a:schemeClr val="bg2">
                  <a:lumMod val="10000"/>
                </a:schemeClr>
              </a:solidFill>
              <a:latin typeface="微软雅黑" panose="020B0503020204020204" pitchFamily="34" charset="-122"/>
              <a:ea typeface="微软雅黑" panose="020B0503020204020204" pitchFamily="34" charset="-122"/>
            </a:endParaRPr>
          </a:p>
          <a:p>
            <a:pPr eaLnBrk="1" hangingPunct="1">
              <a:lnSpc>
                <a:spcPct val="110000"/>
              </a:lnSpc>
              <a:spcBef>
                <a:spcPct val="50000"/>
              </a:spcBef>
              <a:buFontTx/>
              <a:buChar char="•"/>
            </a:pPr>
            <a:r>
              <a:rPr lang="en-US" altLang="zh-CN" sz="19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1900" dirty="0">
                <a:solidFill>
                  <a:schemeClr val="bg2">
                    <a:lumMod val="10000"/>
                  </a:schemeClr>
                </a:solidFill>
                <a:latin typeface="微软雅黑" panose="020B0503020204020204" pitchFamily="34" charset="-122"/>
                <a:ea typeface="微软雅黑" panose="020B0503020204020204" pitchFamily="34" charset="-122"/>
              </a:rPr>
              <a:t>在此添加标题或目录索引</a:t>
            </a:r>
            <a:endParaRPr lang="zh-CN" altLang="en-US" sz="19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0" name="Text Box 17"/>
          <p:cNvSpPr txBox="1">
            <a:spLocks noChangeArrowheads="1"/>
          </p:cNvSpPr>
          <p:nvPr/>
        </p:nvSpPr>
        <p:spPr bwMode="gray">
          <a:xfrm>
            <a:off x="5523605" y="3574377"/>
            <a:ext cx="4331704" cy="90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36" tIns="51316" rIns="102636" bIns="51316">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50000"/>
              </a:spcBef>
              <a:buFontTx/>
              <a:buChar char="•"/>
            </a:pPr>
            <a:r>
              <a:rPr lang="en-US" altLang="zh-CN" sz="19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1900" dirty="0">
                <a:solidFill>
                  <a:schemeClr val="bg2">
                    <a:lumMod val="10000"/>
                  </a:schemeClr>
                </a:solidFill>
                <a:latin typeface="微软雅黑" panose="020B0503020204020204" pitchFamily="34" charset="-122"/>
                <a:ea typeface="微软雅黑" panose="020B0503020204020204" pitchFamily="34" charset="-122"/>
              </a:rPr>
              <a:t>在此添加标题或目录索引</a:t>
            </a:r>
            <a:endParaRPr lang="zh-CN" altLang="en-US" sz="1900" dirty="0">
              <a:solidFill>
                <a:schemeClr val="bg2">
                  <a:lumMod val="10000"/>
                </a:schemeClr>
              </a:solidFill>
              <a:latin typeface="微软雅黑" panose="020B0503020204020204" pitchFamily="34" charset="-122"/>
              <a:ea typeface="微软雅黑" panose="020B0503020204020204" pitchFamily="34" charset="-122"/>
            </a:endParaRPr>
          </a:p>
          <a:p>
            <a:pPr eaLnBrk="1" hangingPunct="1">
              <a:lnSpc>
                <a:spcPct val="110000"/>
              </a:lnSpc>
              <a:spcBef>
                <a:spcPct val="50000"/>
              </a:spcBef>
              <a:buFontTx/>
              <a:buChar char="•"/>
            </a:pPr>
            <a:r>
              <a:rPr lang="en-US" altLang="zh-CN" sz="19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1900" dirty="0">
                <a:solidFill>
                  <a:schemeClr val="bg2">
                    <a:lumMod val="10000"/>
                  </a:schemeClr>
                </a:solidFill>
                <a:latin typeface="微软雅黑" panose="020B0503020204020204" pitchFamily="34" charset="-122"/>
                <a:ea typeface="微软雅黑" panose="020B0503020204020204" pitchFamily="34" charset="-122"/>
              </a:rPr>
              <a:t>在此添加标题或目录索引</a:t>
            </a:r>
            <a:endParaRPr lang="zh-CN" altLang="en-US" sz="1900" dirty="0">
              <a:solidFill>
                <a:schemeClr val="bg2">
                  <a:lumMod val="10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607373" y="1512219"/>
            <a:ext cx="2949245" cy="1800257"/>
            <a:chOff x="2820508" y="1425179"/>
            <a:chExt cx="3072553" cy="1875234"/>
          </a:xfrm>
          <a:solidFill>
            <a:srgbClr val="C00000"/>
          </a:solidFill>
        </p:grpSpPr>
        <p:sp>
          <p:nvSpPr>
            <p:cNvPr id="12" name="AutoShape 5"/>
            <p:cNvSpPr>
              <a:spLocks noChangeArrowheads="1"/>
            </p:cNvSpPr>
            <p:nvPr/>
          </p:nvSpPr>
          <p:spPr bwMode="gray">
            <a:xfrm>
              <a:off x="2820508" y="1425179"/>
              <a:ext cx="3072553" cy="1875234"/>
            </a:xfrm>
            <a:prstGeom prst="upArrow">
              <a:avLst>
                <a:gd name="adj1" fmla="val 49093"/>
                <a:gd name="adj2" fmla="val 22310"/>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844835" y="1885741"/>
              <a:ext cx="972032" cy="10002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solidFill>
                    <a:schemeClr val="bg1"/>
                  </a:solidFill>
                  <a:latin typeface="微软雅黑" panose="020B0503020204020204" pitchFamily="34" charset="-122"/>
                  <a:ea typeface="微软雅黑" panose="020B0503020204020204" pitchFamily="34" charset="-122"/>
                </a:defRPr>
              </a:lvl1pPr>
            </a:lstStyle>
            <a:p>
              <a:r>
                <a:rPr lang="zh-CN" altLang="en-US" dirty="0"/>
                <a:t>您的文本</a:t>
              </a:r>
              <a:endParaRPr lang="zh-CN" altLang="en-US" dirty="0"/>
            </a:p>
          </p:txBody>
        </p:sp>
      </p:grpSp>
      <p:grpSp>
        <p:nvGrpSpPr>
          <p:cNvPr id="14" name="组合 13"/>
          <p:cNvGrpSpPr/>
          <p:nvPr/>
        </p:nvGrpSpPr>
        <p:grpSpPr>
          <a:xfrm>
            <a:off x="2835497" y="2904413"/>
            <a:ext cx="2995326" cy="1792257"/>
            <a:chOff x="2016363" y="2875360"/>
            <a:chExt cx="3120562" cy="1866900"/>
          </a:xfrm>
          <a:solidFill>
            <a:srgbClr val="C00000"/>
          </a:solidFill>
        </p:grpSpPr>
        <p:sp>
          <p:nvSpPr>
            <p:cNvPr id="15" name="AutoShape 6"/>
            <p:cNvSpPr>
              <a:spLocks noChangeArrowheads="1"/>
            </p:cNvSpPr>
            <p:nvPr/>
          </p:nvSpPr>
          <p:spPr bwMode="gray">
            <a:xfrm>
              <a:off x="2016363" y="2875360"/>
              <a:ext cx="3120562" cy="1866900"/>
            </a:xfrm>
            <a:prstGeom prst="upArrow">
              <a:avLst>
                <a:gd name="adj1" fmla="val 51824"/>
                <a:gd name="adj2" fmla="val 23468"/>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090629" y="3359766"/>
              <a:ext cx="972032" cy="10002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您的文本</a:t>
              </a:r>
              <a:endParaRPr lang="zh-CN" altLang="en-US" sz="2800" dirty="0"/>
            </a:p>
          </p:txBody>
        </p:sp>
      </p:grpSp>
      <p:grpSp>
        <p:nvGrpSpPr>
          <p:cNvPr id="17" name="组合 16"/>
          <p:cNvGrpSpPr/>
          <p:nvPr/>
        </p:nvGrpSpPr>
        <p:grpSpPr>
          <a:xfrm>
            <a:off x="2178832" y="4238072"/>
            <a:ext cx="2949245" cy="1819460"/>
            <a:chOff x="1332240" y="4313873"/>
            <a:chExt cx="3072553" cy="1895237"/>
          </a:xfrm>
          <a:solidFill>
            <a:srgbClr val="FFC000"/>
          </a:solidFill>
        </p:grpSpPr>
        <p:sp>
          <p:nvSpPr>
            <p:cNvPr id="19" name="AutoShape 8"/>
            <p:cNvSpPr>
              <a:spLocks noChangeArrowheads="1"/>
            </p:cNvSpPr>
            <p:nvPr/>
          </p:nvSpPr>
          <p:spPr bwMode="gray">
            <a:xfrm>
              <a:off x="1332240" y="4313873"/>
              <a:ext cx="3072553" cy="1895237"/>
            </a:xfrm>
            <a:prstGeom prst="upArrow">
              <a:avLst>
                <a:gd name="adj1" fmla="val 52602"/>
                <a:gd name="adj2" fmla="val 25245"/>
              </a:avLst>
            </a:prstGeom>
            <a:solidFill>
              <a:schemeClr val="tx1">
                <a:lumMod val="75000"/>
                <a:lumOff val="25000"/>
              </a:schemeClr>
            </a:solidFill>
            <a:ln w="9525">
              <a:miter lim="800000"/>
            </a:ln>
          </p:spPr>
          <p:txBody>
            <a:bodyPr wrap="none" lIns="106985" tIns="53492" rIns="106985" bIns="53492" anchor="ctr">
              <a:flatTx/>
            </a:bodyPr>
            <a:lstStyle/>
            <a:p>
              <a:endParaRPr lang="zh-CN" altLang="en-US">
                <a:ea typeface="宋体" panose="02010600030101010101" pitchFamily="2" charset="-122"/>
              </a:endParaRPr>
            </a:p>
          </p:txBody>
        </p:sp>
        <p:sp>
          <p:nvSpPr>
            <p:cNvPr id="20" name="TextBox 19"/>
            <p:cNvSpPr txBox="1"/>
            <p:nvPr/>
          </p:nvSpPr>
          <p:spPr>
            <a:xfrm>
              <a:off x="2412741" y="4896594"/>
              <a:ext cx="972032" cy="10002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您的文本</a:t>
              </a:r>
              <a:endParaRPr lang="zh-CN" altLang="en-US" dirty="0"/>
            </a:p>
          </p:txBody>
        </p:sp>
      </p:gr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1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p:tgtEl>
                                          <p:spTgt spid="8"/>
                                        </p:tgtEl>
                                        <p:attrNameLst>
                                          <p:attrName>ppt_x</p:attrName>
                                        </p:attrNameLst>
                                      </p:cBhvr>
                                      <p:tavLst>
                                        <p:tav tm="0">
                                          <p:val>
                                            <p:strVal val="#ppt_x-#ppt_w*1.125000"/>
                                          </p:val>
                                        </p:tav>
                                        <p:tav tm="100000">
                                          <p:val>
                                            <p:strVal val="#ppt_x"/>
                                          </p:val>
                                        </p:tav>
                                      </p:tavLst>
                                    </p:anim>
                                    <p:animEffect transition="in" filter="wipe(right)">
                                      <p:cBhvr>
                                        <p:cTn id="34" dur="500"/>
                                        <p:tgtEl>
                                          <p:spTgt spid="8"/>
                                        </p:tgtEl>
                                      </p:cBhvr>
                                    </p:animEffect>
                                  </p:childTnLst>
                                </p:cTn>
                              </p:par>
                            </p:childTnLst>
                          </p:cTn>
                        </p:par>
                        <p:par>
                          <p:cTn id="35" fill="hold">
                            <p:stCondLst>
                              <p:cond delay="1500"/>
                            </p:stCondLst>
                            <p:childTnLst>
                              <p:par>
                                <p:cTn id="36" presetID="1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p:tgtEl>
                                          <p:spTgt spid="10"/>
                                        </p:tgtEl>
                                        <p:attrNameLst>
                                          <p:attrName>ppt_x</p:attrName>
                                        </p:attrNameLst>
                                      </p:cBhvr>
                                      <p:tavLst>
                                        <p:tav tm="0">
                                          <p:val>
                                            <p:strVal val="#ppt_x-#ppt_w*1.125000"/>
                                          </p:val>
                                        </p:tav>
                                        <p:tav tm="100000">
                                          <p:val>
                                            <p:strVal val="#ppt_x"/>
                                          </p:val>
                                        </p:tav>
                                      </p:tavLst>
                                    </p:anim>
                                    <p:animEffect transition="in" filter="wipe(right)">
                                      <p:cBhvr>
                                        <p:cTn id="39" dur="500"/>
                                        <p:tgtEl>
                                          <p:spTgt spid="10"/>
                                        </p:tgtEl>
                                      </p:cBhvr>
                                    </p:animEffect>
                                  </p:childTnLst>
                                </p:cTn>
                              </p:par>
                            </p:childTnLst>
                          </p:cTn>
                        </p:par>
                        <p:par>
                          <p:cTn id="40" fill="hold">
                            <p:stCondLst>
                              <p:cond delay="2000"/>
                            </p:stCondLst>
                            <p:childTnLst>
                              <p:par>
                                <p:cTn id="41" presetID="12" presetClass="entr" presetSubtype="8"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p:tgtEl>
                                          <p:spTgt spid="9"/>
                                        </p:tgtEl>
                                        <p:attrNameLst>
                                          <p:attrName>ppt_x</p:attrName>
                                        </p:attrNameLst>
                                      </p:cBhvr>
                                      <p:tavLst>
                                        <p:tav tm="0">
                                          <p:val>
                                            <p:strVal val="#ppt_x-#ppt_w*1.125000"/>
                                          </p:val>
                                        </p:tav>
                                        <p:tav tm="100000">
                                          <p:val>
                                            <p:strVal val="#ppt_x"/>
                                          </p:val>
                                        </p:tav>
                                      </p:tavLst>
                                    </p:anim>
                                    <p:animEffect transition="in" filter="wipe(right)">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1"/>
          <p:cNvGrpSpPr/>
          <p:nvPr/>
        </p:nvGrpSpPr>
        <p:grpSpPr bwMode="auto">
          <a:xfrm>
            <a:off x="4618776" y="2700880"/>
            <a:ext cx="2523509" cy="2803646"/>
            <a:chOff x="2706" y="762"/>
            <a:chExt cx="1232" cy="1232"/>
          </a:xfrm>
        </p:grpSpPr>
        <p:sp>
          <p:nvSpPr>
            <p:cNvPr id="6" name="Freeform 52"/>
            <p:cNvSpPr>
              <a:spLocks noEditPoints="1"/>
            </p:cNvSpPr>
            <p:nvPr/>
          </p:nvSpPr>
          <p:spPr bwMode="auto">
            <a:xfrm>
              <a:off x="3138" y="1194"/>
              <a:ext cx="368" cy="368"/>
            </a:xfrm>
            <a:custGeom>
              <a:avLst/>
              <a:gdLst>
                <a:gd name="T0" fmla="*/ 0 w 368"/>
                <a:gd name="T1" fmla="*/ 184 h 368"/>
                <a:gd name="T2" fmla="*/ 4 w 368"/>
                <a:gd name="T3" fmla="*/ 222 h 368"/>
                <a:gd name="T4" fmla="*/ 14 w 368"/>
                <a:gd name="T5" fmla="*/ 256 h 368"/>
                <a:gd name="T6" fmla="*/ 32 w 368"/>
                <a:gd name="T7" fmla="*/ 286 h 368"/>
                <a:gd name="T8" fmla="*/ 54 w 368"/>
                <a:gd name="T9" fmla="*/ 314 h 368"/>
                <a:gd name="T10" fmla="*/ 82 w 368"/>
                <a:gd name="T11" fmla="*/ 336 h 368"/>
                <a:gd name="T12" fmla="*/ 112 w 368"/>
                <a:gd name="T13" fmla="*/ 354 h 368"/>
                <a:gd name="T14" fmla="*/ 146 w 368"/>
                <a:gd name="T15" fmla="*/ 364 h 368"/>
                <a:gd name="T16" fmla="*/ 184 w 368"/>
                <a:gd name="T17" fmla="*/ 368 h 368"/>
                <a:gd name="T18" fmla="*/ 202 w 368"/>
                <a:gd name="T19" fmla="*/ 368 h 368"/>
                <a:gd name="T20" fmla="*/ 238 w 368"/>
                <a:gd name="T21" fmla="*/ 360 h 368"/>
                <a:gd name="T22" fmla="*/ 272 w 368"/>
                <a:gd name="T23" fmla="*/ 346 h 368"/>
                <a:gd name="T24" fmla="*/ 300 w 368"/>
                <a:gd name="T25" fmla="*/ 326 h 368"/>
                <a:gd name="T26" fmla="*/ 326 w 368"/>
                <a:gd name="T27" fmla="*/ 300 h 368"/>
                <a:gd name="T28" fmla="*/ 346 w 368"/>
                <a:gd name="T29" fmla="*/ 272 h 368"/>
                <a:gd name="T30" fmla="*/ 360 w 368"/>
                <a:gd name="T31" fmla="*/ 238 h 368"/>
                <a:gd name="T32" fmla="*/ 368 w 368"/>
                <a:gd name="T33" fmla="*/ 202 h 368"/>
                <a:gd name="T34" fmla="*/ 368 w 368"/>
                <a:gd name="T35" fmla="*/ 184 h 368"/>
                <a:gd name="T36" fmla="*/ 364 w 368"/>
                <a:gd name="T37" fmla="*/ 146 h 368"/>
                <a:gd name="T38" fmla="*/ 354 w 368"/>
                <a:gd name="T39" fmla="*/ 112 h 368"/>
                <a:gd name="T40" fmla="*/ 336 w 368"/>
                <a:gd name="T41" fmla="*/ 82 h 368"/>
                <a:gd name="T42" fmla="*/ 314 w 368"/>
                <a:gd name="T43" fmla="*/ 54 h 368"/>
                <a:gd name="T44" fmla="*/ 286 w 368"/>
                <a:gd name="T45" fmla="*/ 32 h 368"/>
                <a:gd name="T46" fmla="*/ 256 w 368"/>
                <a:gd name="T47" fmla="*/ 14 h 368"/>
                <a:gd name="T48" fmla="*/ 222 w 368"/>
                <a:gd name="T49" fmla="*/ 4 h 368"/>
                <a:gd name="T50" fmla="*/ 184 w 368"/>
                <a:gd name="T51" fmla="*/ 0 h 368"/>
                <a:gd name="T52" fmla="*/ 166 w 368"/>
                <a:gd name="T53" fmla="*/ 0 h 368"/>
                <a:gd name="T54" fmla="*/ 130 w 368"/>
                <a:gd name="T55" fmla="*/ 8 h 368"/>
                <a:gd name="T56" fmla="*/ 96 w 368"/>
                <a:gd name="T57" fmla="*/ 22 h 368"/>
                <a:gd name="T58" fmla="*/ 68 w 368"/>
                <a:gd name="T59" fmla="*/ 42 h 368"/>
                <a:gd name="T60" fmla="*/ 42 w 368"/>
                <a:gd name="T61" fmla="*/ 68 h 368"/>
                <a:gd name="T62" fmla="*/ 22 w 368"/>
                <a:gd name="T63" fmla="*/ 96 h 368"/>
                <a:gd name="T64" fmla="*/ 8 w 368"/>
                <a:gd name="T65" fmla="*/ 130 h 368"/>
                <a:gd name="T66" fmla="*/ 0 w 368"/>
                <a:gd name="T67" fmla="*/ 166 h 368"/>
                <a:gd name="T68" fmla="*/ 0 w 368"/>
                <a:gd name="T69" fmla="*/ 184 h 368"/>
                <a:gd name="T70" fmla="*/ 80 w 368"/>
                <a:gd name="T71" fmla="*/ 184 h 368"/>
                <a:gd name="T72" fmla="*/ 88 w 368"/>
                <a:gd name="T73" fmla="*/ 144 h 368"/>
                <a:gd name="T74" fmla="*/ 110 w 368"/>
                <a:gd name="T75" fmla="*/ 110 h 368"/>
                <a:gd name="T76" fmla="*/ 144 w 368"/>
                <a:gd name="T77" fmla="*/ 88 h 368"/>
                <a:gd name="T78" fmla="*/ 184 w 368"/>
                <a:gd name="T79" fmla="*/ 80 h 368"/>
                <a:gd name="T80" fmla="*/ 204 w 368"/>
                <a:gd name="T81" fmla="*/ 82 h 368"/>
                <a:gd name="T82" fmla="*/ 242 w 368"/>
                <a:gd name="T83" fmla="*/ 98 h 368"/>
                <a:gd name="T84" fmla="*/ 270 w 368"/>
                <a:gd name="T85" fmla="*/ 126 h 368"/>
                <a:gd name="T86" fmla="*/ 286 w 368"/>
                <a:gd name="T87" fmla="*/ 164 h 368"/>
                <a:gd name="T88" fmla="*/ 288 w 368"/>
                <a:gd name="T89" fmla="*/ 184 h 368"/>
                <a:gd name="T90" fmla="*/ 280 w 368"/>
                <a:gd name="T91" fmla="*/ 224 h 368"/>
                <a:gd name="T92" fmla="*/ 258 w 368"/>
                <a:gd name="T93" fmla="*/ 258 h 368"/>
                <a:gd name="T94" fmla="*/ 224 w 368"/>
                <a:gd name="T95" fmla="*/ 280 h 368"/>
                <a:gd name="T96" fmla="*/ 184 w 368"/>
                <a:gd name="T97" fmla="*/ 288 h 368"/>
                <a:gd name="T98" fmla="*/ 164 w 368"/>
                <a:gd name="T99" fmla="*/ 286 h 368"/>
                <a:gd name="T100" fmla="*/ 126 w 368"/>
                <a:gd name="T101" fmla="*/ 270 h 368"/>
                <a:gd name="T102" fmla="*/ 98 w 368"/>
                <a:gd name="T103" fmla="*/ 242 h 368"/>
                <a:gd name="T104" fmla="*/ 82 w 368"/>
                <a:gd name="T105" fmla="*/ 204 h 368"/>
                <a:gd name="T106" fmla="*/ 80 w 368"/>
                <a:gd name="T107" fmla="*/ 18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 h="368">
                  <a:moveTo>
                    <a:pt x="0" y="184"/>
                  </a:moveTo>
                  <a:lnTo>
                    <a:pt x="0" y="184"/>
                  </a:lnTo>
                  <a:lnTo>
                    <a:pt x="0" y="202"/>
                  </a:lnTo>
                  <a:lnTo>
                    <a:pt x="4" y="222"/>
                  </a:lnTo>
                  <a:lnTo>
                    <a:pt x="8" y="238"/>
                  </a:lnTo>
                  <a:lnTo>
                    <a:pt x="14" y="256"/>
                  </a:lnTo>
                  <a:lnTo>
                    <a:pt x="22" y="272"/>
                  </a:lnTo>
                  <a:lnTo>
                    <a:pt x="32" y="286"/>
                  </a:lnTo>
                  <a:lnTo>
                    <a:pt x="42" y="300"/>
                  </a:lnTo>
                  <a:lnTo>
                    <a:pt x="54" y="314"/>
                  </a:lnTo>
                  <a:lnTo>
                    <a:pt x="68" y="326"/>
                  </a:lnTo>
                  <a:lnTo>
                    <a:pt x="82" y="336"/>
                  </a:lnTo>
                  <a:lnTo>
                    <a:pt x="96" y="346"/>
                  </a:lnTo>
                  <a:lnTo>
                    <a:pt x="112" y="354"/>
                  </a:lnTo>
                  <a:lnTo>
                    <a:pt x="130" y="360"/>
                  </a:lnTo>
                  <a:lnTo>
                    <a:pt x="146" y="364"/>
                  </a:lnTo>
                  <a:lnTo>
                    <a:pt x="166" y="368"/>
                  </a:lnTo>
                  <a:lnTo>
                    <a:pt x="184" y="368"/>
                  </a:lnTo>
                  <a:lnTo>
                    <a:pt x="184" y="368"/>
                  </a:lnTo>
                  <a:lnTo>
                    <a:pt x="202" y="368"/>
                  </a:lnTo>
                  <a:lnTo>
                    <a:pt x="222" y="364"/>
                  </a:lnTo>
                  <a:lnTo>
                    <a:pt x="238" y="360"/>
                  </a:lnTo>
                  <a:lnTo>
                    <a:pt x="256" y="354"/>
                  </a:lnTo>
                  <a:lnTo>
                    <a:pt x="272" y="346"/>
                  </a:lnTo>
                  <a:lnTo>
                    <a:pt x="286" y="336"/>
                  </a:lnTo>
                  <a:lnTo>
                    <a:pt x="300" y="326"/>
                  </a:lnTo>
                  <a:lnTo>
                    <a:pt x="314" y="314"/>
                  </a:lnTo>
                  <a:lnTo>
                    <a:pt x="326" y="300"/>
                  </a:lnTo>
                  <a:lnTo>
                    <a:pt x="336" y="286"/>
                  </a:lnTo>
                  <a:lnTo>
                    <a:pt x="346" y="272"/>
                  </a:lnTo>
                  <a:lnTo>
                    <a:pt x="354" y="256"/>
                  </a:lnTo>
                  <a:lnTo>
                    <a:pt x="360" y="238"/>
                  </a:lnTo>
                  <a:lnTo>
                    <a:pt x="364" y="222"/>
                  </a:lnTo>
                  <a:lnTo>
                    <a:pt x="368" y="202"/>
                  </a:lnTo>
                  <a:lnTo>
                    <a:pt x="368" y="184"/>
                  </a:lnTo>
                  <a:lnTo>
                    <a:pt x="368" y="184"/>
                  </a:lnTo>
                  <a:lnTo>
                    <a:pt x="368" y="166"/>
                  </a:lnTo>
                  <a:lnTo>
                    <a:pt x="364" y="146"/>
                  </a:lnTo>
                  <a:lnTo>
                    <a:pt x="360" y="130"/>
                  </a:lnTo>
                  <a:lnTo>
                    <a:pt x="354" y="112"/>
                  </a:lnTo>
                  <a:lnTo>
                    <a:pt x="346" y="96"/>
                  </a:lnTo>
                  <a:lnTo>
                    <a:pt x="336" y="82"/>
                  </a:lnTo>
                  <a:lnTo>
                    <a:pt x="326" y="68"/>
                  </a:lnTo>
                  <a:lnTo>
                    <a:pt x="314" y="54"/>
                  </a:lnTo>
                  <a:lnTo>
                    <a:pt x="300" y="42"/>
                  </a:lnTo>
                  <a:lnTo>
                    <a:pt x="286" y="32"/>
                  </a:lnTo>
                  <a:lnTo>
                    <a:pt x="272" y="22"/>
                  </a:lnTo>
                  <a:lnTo>
                    <a:pt x="256" y="14"/>
                  </a:lnTo>
                  <a:lnTo>
                    <a:pt x="238" y="8"/>
                  </a:lnTo>
                  <a:lnTo>
                    <a:pt x="222" y="4"/>
                  </a:lnTo>
                  <a:lnTo>
                    <a:pt x="202" y="0"/>
                  </a:lnTo>
                  <a:lnTo>
                    <a:pt x="184" y="0"/>
                  </a:lnTo>
                  <a:lnTo>
                    <a:pt x="184" y="0"/>
                  </a:lnTo>
                  <a:lnTo>
                    <a:pt x="166" y="0"/>
                  </a:lnTo>
                  <a:lnTo>
                    <a:pt x="146" y="4"/>
                  </a:lnTo>
                  <a:lnTo>
                    <a:pt x="130" y="8"/>
                  </a:lnTo>
                  <a:lnTo>
                    <a:pt x="112" y="14"/>
                  </a:lnTo>
                  <a:lnTo>
                    <a:pt x="96" y="22"/>
                  </a:lnTo>
                  <a:lnTo>
                    <a:pt x="82" y="32"/>
                  </a:lnTo>
                  <a:lnTo>
                    <a:pt x="68" y="42"/>
                  </a:lnTo>
                  <a:lnTo>
                    <a:pt x="54" y="54"/>
                  </a:lnTo>
                  <a:lnTo>
                    <a:pt x="42" y="68"/>
                  </a:lnTo>
                  <a:lnTo>
                    <a:pt x="32" y="82"/>
                  </a:lnTo>
                  <a:lnTo>
                    <a:pt x="22" y="96"/>
                  </a:lnTo>
                  <a:lnTo>
                    <a:pt x="14" y="112"/>
                  </a:lnTo>
                  <a:lnTo>
                    <a:pt x="8" y="130"/>
                  </a:lnTo>
                  <a:lnTo>
                    <a:pt x="4" y="146"/>
                  </a:lnTo>
                  <a:lnTo>
                    <a:pt x="0" y="166"/>
                  </a:lnTo>
                  <a:lnTo>
                    <a:pt x="0" y="184"/>
                  </a:lnTo>
                  <a:lnTo>
                    <a:pt x="0" y="184"/>
                  </a:lnTo>
                  <a:close/>
                  <a:moveTo>
                    <a:pt x="80" y="184"/>
                  </a:moveTo>
                  <a:lnTo>
                    <a:pt x="80" y="184"/>
                  </a:lnTo>
                  <a:lnTo>
                    <a:pt x="82" y="164"/>
                  </a:lnTo>
                  <a:lnTo>
                    <a:pt x="88" y="144"/>
                  </a:lnTo>
                  <a:lnTo>
                    <a:pt x="98" y="126"/>
                  </a:lnTo>
                  <a:lnTo>
                    <a:pt x="110" y="110"/>
                  </a:lnTo>
                  <a:lnTo>
                    <a:pt x="126" y="98"/>
                  </a:lnTo>
                  <a:lnTo>
                    <a:pt x="144" y="88"/>
                  </a:lnTo>
                  <a:lnTo>
                    <a:pt x="164" y="82"/>
                  </a:lnTo>
                  <a:lnTo>
                    <a:pt x="184" y="80"/>
                  </a:lnTo>
                  <a:lnTo>
                    <a:pt x="184" y="80"/>
                  </a:lnTo>
                  <a:lnTo>
                    <a:pt x="204" y="82"/>
                  </a:lnTo>
                  <a:lnTo>
                    <a:pt x="224" y="88"/>
                  </a:lnTo>
                  <a:lnTo>
                    <a:pt x="242" y="98"/>
                  </a:lnTo>
                  <a:lnTo>
                    <a:pt x="258" y="110"/>
                  </a:lnTo>
                  <a:lnTo>
                    <a:pt x="270" y="126"/>
                  </a:lnTo>
                  <a:lnTo>
                    <a:pt x="280" y="144"/>
                  </a:lnTo>
                  <a:lnTo>
                    <a:pt x="286" y="164"/>
                  </a:lnTo>
                  <a:lnTo>
                    <a:pt x="288" y="184"/>
                  </a:lnTo>
                  <a:lnTo>
                    <a:pt x="288" y="184"/>
                  </a:lnTo>
                  <a:lnTo>
                    <a:pt x="286" y="204"/>
                  </a:lnTo>
                  <a:lnTo>
                    <a:pt x="280" y="224"/>
                  </a:lnTo>
                  <a:lnTo>
                    <a:pt x="270" y="242"/>
                  </a:lnTo>
                  <a:lnTo>
                    <a:pt x="258" y="258"/>
                  </a:lnTo>
                  <a:lnTo>
                    <a:pt x="242" y="270"/>
                  </a:lnTo>
                  <a:lnTo>
                    <a:pt x="224" y="280"/>
                  </a:lnTo>
                  <a:lnTo>
                    <a:pt x="204" y="286"/>
                  </a:lnTo>
                  <a:lnTo>
                    <a:pt x="184" y="288"/>
                  </a:lnTo>
                  <a:lnTo>
                    <a:pt x="184" y="288"/>
                  </a:lnTo>
                  <a:lnTo>
                    <a:pt x="164" y="286"/>
                  </a:lnTo>
                  <a:lnTo>
                    <a:pt x="144" y="280"/>
                  </a:lnTo>
                  <a:lnTo>
                    <a:pt x="126" y="270"/>
                  </a:lnTo>
                  <a:lnTo>
                    <a:pt x="110" y="258"/>
                  </a:lnTo>
                  <a:lnTo>
                    <a:pt x="98" y="242"/>
                  </a:lnTo>
                  <a:lnTo>
                    <a:pt x="88" y="224"/>
                  </a:lnTo>
                  <a:lnTo>
                    <a:pt x="82" y="204"/>
                  </a:lnTo>
                  <a:lnTo>
                    <a:pt x="80" y="184"/>
                  </a:lnTo>
                  <a:lnTo>
                    <a:pt x="80" y="184"/>
                  </a:lnTo>
                  <a:close/>
                </a:path>
              </a:pathLst>
            </a:custGeom>
            <a:solidFill>
              <a:srgbClr val="FFFFFF">
                <a:alpha val="20000"/>
              </a:srgb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096645">
                <a:defRPr/>
              </a:pPr>
              <a:endParaRPr lang="zh-CN" altLang="en-US" sz="2200" kern="0">
                <a:solidFill>
                  <a:sysClr val="windowText" lastClr="000000"/>
                </a:solidFill>
              </a:endParaRPr>
            </a:p>
          </p:txBody>
        </p:sp>
        <p:sp>
          <p:nvSpPr>
            <p:cNvPr id="7" name="Freeform 53"/>
            <p:cNvSpPr>
              <a:spLocks noEditPoints="1"/>
            </p:cNvSpPr>
            <p:nvPr/>
          </p:nvSpPr>
          <p:spPr bwMode="auto">
            <a:xfrm>
              <a:off x="2994" y="1050"/>
              <a:ext cx="656" cy="656"/>
            </a:xfrm>
            <a:custGeom>
              <a:avLst/>
              <a:gdLst>
                <a:gd name="T0" fmla="*/ 2 w 656"/>
                <a:gd name="T1" fmla="*/ 362 h 656"/>
                <a:gd name="T2" fmla="*/ 26 w 656"/>
                <a:gd name="T3" fmla="*/ 456 h 656"/>
                <a:gd name="T4" fmla="*/ 74 w 656"/>
                <a:gd name="T5" fmla="*/ 536 h 656"/>
                <a:gd name="T6" fmla="*/ 144 w 656"/>
                <a:gd name="T7" fmla="*/ 600 h 656"/>
                <a:gd name="T8" fmla="*/ 230 w 656"/>
                <a:gd name="T9" fmla="*/ 642 h 656"/>
                <a:gd name="T10" fmla="*/ 328 w 656"/>
                <a:gd name="T11" fmla="*/ 656 h 656"/>
                <a:gd name="T12" fmla="*/ 394 w 656"/>
                <a:gd name="T13" fmla="*/ 650 h 656"/>
                <a:gd name="T14" fmla="*/ 484 w 656"/>
                <a:gd name="T15" fmla="*/ 616 h 656"/>
                <a:gd name="T16" fmla="*/ 560 w 656"/>
                <a:gd name="T17" fmla="*/ 560 h 656"/>
                <a:gd name="T18" fmla="*/ 616 w 656"/>
                <a:gd name="T19" fmla="*/ 484 h 656"/>
                <a:gd name="T20" fmla="*/ 650 w 656"/>
                <a:gd name="T21" fmla="*/ 394 h 656"/>
                <a:gd name="T22" fmla="*/ 656 w 656"/>
                <a:gd name="T23" fmla="*/ 328 h 656"/>
                <a:gd name="T24" fmla="*/ 642 w 656"/>
                <a:gd name="T25" fmla="*/ 230 h 656"/>
                <a:gd name="T26" fmla="*/ 600 w 656"/>
                <a:gd name="T27" fmla="*/ 144 h 656"/>
                <a:gd name="T28" fmla="*/ 536 w 656"/>
                <a:gd name="T29" fmla="*/ 74 h 656"/>
                <a:gd name="T30" fmla="*/ 456 w 656"/>
                <a:gd name="T31" fmla="*/ 26 h 656"/>
                <a:gd name="T32" fmla="*/ 362 w 656"/>
                <a:gd name="T33" fmla="*/ 2 h 656"/>
                <a:gd name="T34" fmla="*/ 294 w 656"/>
                <a:gd name="T35" fmla="*/ 2 h 656"/>
                <a:gd name="T36" fmla="*/ 200 w 656"/>
                <a:gd name="T37" fmla="*/ 26 h 656"/>
                <a:gd name="T38" fmla="*/ 120 w 656"/>
                <a:gd name="T39" fmla="*/ 74 h 656"/>
                <a:gd name="T40" fmla="*/ 56 w 656"/>
                <a:gd name="T41" fmla="*/ 144 h 656"/>
                <a:gd name="T42" fmla="*/ 14 w 656"/>
                <a:gd name="T43" fmla="*/ 230 h 656"/>
                <a:gd name="T44" fmla="*/ 0 w 656"/>
                <a:gd name="T45" fmla="*/ 328 h 656"/>
                <a:gd name="T46" fmla="*/ 80 w 656"/>
                <a:gd name="T47" fmla="*/ 328 h 656"/>
                <a:gd name="T48" fmla="*/ 92 w 656"/>
                <a:gd name="T49" fmla="*/ 254 h 656"/>
                <a:gd name="T50" fmla="*/ 122 w 656"/>
                <a:gd name="T51" fmla="*/ 190 h 656"/>
                <a:gd name="T52" fmla="*/ 170 w 656"/>
                <a:gd name="T53" fmla="*/ 136 h 656"/>
                <a:gd name="T54" fmla="*/ 232 w 656"/>
                <a:gd name="T55" fmla="*/ 100 h 656"/>
                <a:gd name="T56" fmla="*/ 302 w 656"/>
                <a:gd name="T57" fmla="*/ 82 h 656"/>
                <a:gd name="T58" fmla="*/ 354 w 656"/>
                <a:gd name="T59" fmla="*/ 82 h 656"/>
                <a:gd name="T60" fmla="*/ 424 w 656"/>
                <a:gd name="T61" fmla="*/ 100 h 656"/>
                <a:gd name="T62" fmla="*/ 486 w 656"/>
                <a:gd name="T63" fmla="*/ 136 h 656"/>
                <a:gd name="T64" fmla="*/ 534 w 656"/>
                <a:gd name="T65" fmla="*/ 190 h 656"/>
                <a:gd name="T66" fmla="*/ 564 w 656"/>
                <a:gd name="T67" fmla="*/ 254 h 656"/>
                <a:gd name="T68" fmla="*/ 576 w 656"/>
                <a:gd name="T69" fmla="*/ 328 h 656"/>
                <a:gd name="T70" fmla="*/ 570 w 656"/>
                <a:gd name="T71" fmla="*/ 378 h 656"/>
                <a:gd name="T72" fmla="*/ 546 w 656"/>
                <a:gd name="T73" fmla="*/ 446 h 656"/>
                <a:gd name="T74" fmla="*/ 504 w 656"/>
                <a:gd name="T75" fmla="*/ 504 h 656"/>
                <a:gd name="T76" fmla="*/ 446 w 656"/>
                <a:gd name="T77" fmla="*/ 546 h 656"/>
                <a:gd name="T78" fmla="*/ 378 w 656"/>
                <a:gd name="T79" fmla="*/ 570 h 656"/>
                <a:gd name="T80" fmla="*/ 328 w 656"/>
                <a:gd name="T81" fmla="*/ 576 h 656"/>
                <a:gd name="T82" fmla="*/ 254 w 656"/>
                <a:gd name="T83" fmla="*/ 564 h 656"/>
                <a:gd name="T84" fmla="*/ 190 w 656"/>
                <a:gd name="T85" fmla="*/ 534 h 656"/>
                <a:gd name="T86" fmla="*/ 136 w 656"/>
                <a:gd name="T87" fmla="*/ 486 h 656"/>
                <a:gd name="T88" fmla="*/ 100 w 656"/>
                <a:gd name="T89" fmla="*/ 424 h 656"/>
                <a:gd name="T90" fmla="*/ 82 w 656"/>
                <a:gd name="T91" fmla="*/ 354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6" h="656">
                  <a:moveTo>
                    <a:pt x="0" y="328"/>
                  </a:moveTo>
                  <a:lnTo>
                    <a:pt x="0" y="328"/>
                  </a:lnTo>
                  <a:lnTo>
                    <a:pt x="2" y="362"/>
                  </a:lnTo>
                  <a:lnTo>
                    <a:pt x="6" y="394"/>
                  </a:lnTo>
                  <a:lnTo>
                    <a:pt x="14" y="426"/>
                  </a:lnTo>
                  <a:lnTo>
                    <a:pt x="26" y="456"/>
                  </a:lnTo>
                  <a:lnTo>
                    <a:pt x="40" y="484"/>
                  </a:lnTo>
                  <a:lnTo>
                    <a:pt x="56" y="512"/>
                  </a:lnTo>
                  <a:lnTo>
                    <a:pt x="74" y="536"/>
                  </a:lnTo>
                  <a:lnTo>
                    <a:pt x="96" y="560"/>
                  </a:lnTo>
                  <a:lnTo>
                    <a:pt x="120" y="582"/>
                  </a:lnTo>
                  <a:lnTo>
                    <a:pt x="144" y="600"/>
                  </a:lnTo>
                  <a:lnTo>
                    <a:pt x="172" y="616"/>
                  </a:lnTo>
                  <a:lnTo>
                    <a:pt x="200" y="630"/>
                  </a:lnTo>
                  <a:lnTo>
                    <a:pt x="230" y="642"/>
                  </a:lnTo>
                  <a:lnTo>
                    <a:pt x="262" y="650"/>
                  </a:lnTo>
                  <a:lnTo>
                    <a:pt x="294" y="654"/>
                  </a:lnTo>
                  <a:lnTo>
                    <a:pt x="328" y="656"/>
                  </a:lnTo>
                  <a:lnTo>
                    <a:pt x="328" y="656"/>
                  </a:lnTo>
                  <a:lnTo>
                    <a:pt x="362" y="654"/>
                  </a:lnTo>
                  <a:lnTo>
                    <a:pt x="394" y="650"/>
                  </a:lnTo>
                  <a:lnTo>
                    <a:pt x="426" y="642"/>
                  </a:lnTo>
                  <a:lnTo>
                    <a:pt x="456" y="630"/>
                  </a:lnTo>
                  <a:lnTo>
                    <a:pt x="484" y="616"/>
                  </a:lnTo>
                  <a:lnTo>
                    <a:pt x="512" y="600"/>
                  </a:lnTo>
                  <a:lnTo>
                    <a:pt x="536" y="582"/>
                  </a:lnTo>
                  <a:lnTo>
                    <a:pt x="560" y="560"/>
                  </a:lnTo>
                  <a:lnTo>
                    <a:pt x="582" y="536"/>
                  </a:lnTo>
                  <a:lnTo>
                    <a:pt x="600" y="512"/>
                  </a:lnTo>
                  <a:lnTo>
                    <a:pt x="616" y="484"/>
                  </a:lnTo>
                  <a:lnTo>
                    <a:pt x="630" y="456"/>
                  </a:lnTo>
                  <a:lnTo>
                    <a:pt x="642" y="426"/>
                  </a:lnTo>
                  <a:lnTo>
                    <a:pt x="650" y="394"/>
                  </a:lnTo>
                  <a:lnTo>
                    <a:pt x="654" y="362"/>
                  </a:lnTo>
                  <a:lnTo>
                    <a:pt x="656" y="328"/>
                  </a:lnTo>
                  <a:lnTo>
                    <a:pt x="656" y="328"/>
                  </a:lnTo>
                  <a:lnTo>
                    <a:pt x="654" y="294"/>
                  </a:lnTo>
                  <a:lnTo>
                    <a:pt x="650" y="262"/>
                  </a:lnTo>
                  <a:lnTo>
                    <a:pt x="642" y="230"/>
                  </a:lnTo>
                  <a:lnTo>
                    <a:pt x="630" y="200"/>
                  </a:lnTo>
                  <a:lnTo>
                    <a:pt x="616" y="172"/>
                  </a:lnTo>
                  <a:lnTo>
                    <a:pt x="600" y="144"/>
                  </a:lnTo>
                  <a:lnTo>
                    <a:pt x="582" y="120"/>
                  </a:lnTo>
                  <a:lnTo>
                    <a:pt x="560" y="96"/>
                  </a:lnTo>
                  <a:lnTo>
                    <a:pt x="536" y="74"/>
                  </a:lnTo>
                  <a:lnTo>
                    <a:pt x="512" y="56"/>
                  </a:lnTo>
                  <a:lnTo>
                    <a:pt x="484" y="40"/>
                  </a:lnTo>
                  <a:lnTo>
                    <a:pt x="456" y="26"/>
                  </a:lnTo>
                  <a:lnTo>
                    <a:pt x="426" y="14"/>
                  </a:lnTo>
                  <a:lnTo>
                    <a:pt x="394" y="6"/>
                  </a:lnTo>
                  <a:lnTo>
                    <a:pt x="362" y="2"/>
                  </a:lnTo>
                  <a:lnTo>
                    <a:pt x="328" y="0"/>
                  </a:lnTo>
                  <a:lnTo>
                    <a:pt x="328" y="0"/>
                  </a:lnTo>
                  <a:lnTo>
                    <a:pt x="294" y="2"/>
                  </a:lnTo>
                  <a:lnTo>
                    <a:pt x="262" y="6"/>
                  </a:lnTo>
                  <a:lnTo>
                    <a:pt x="230" y="14"/>
                  </a:lnTo>
                  <a:lnTo>
                    <a:pt x="200" y="26"/>
                  </a:lnTo>
                  <a:lnTo>
                    <a:pt x="172" y="40"/>
                  </a:lnTo>
                  <a:lnTo>
                    <a:pt x="144" y="56"/>
                  </a:lnTo>
                  <a:lnTo>
                    <a:pt x="120" y="74"/>
                  </a:lnTo>
                  <a:lnTo>
                    <a:pt x="96" y="96"/>
                  </a:lnTo>
                  <a:lnTo>
                    <a:pt x="74" y="120"/>
                  </a:lnTo>
                  <a:lnTo>
                    <a:pt x="56" y="144"/>
                  </a:lnTo>
                  <a:lnTo>
                    <a:pt x="40" y="172"/>
                  </a:lnTo>
                  <a:lnTo>
                    <a:pt x="26" y="200"/>
                  </a:lnTo>
                  <a:lnTo>
                    <a:pt x="14" y="230"/>
                  </a:lnTo>
                  <a:lnTo>
                    <a:pt x="6" y="262"/>
                  </a:lnTo>
                  <a:lnTo>
                    <a:pt x="2" y="294"/>
                  </a:lnTo>
                  <a:lnTo>
                    <a:pt x="0" y="328"/>
                  </a:lnTo>
                  <a:lnTo>
                    <a:pt x="0" y="328"/>
                  </a:lnTo>
                  <a:close/>
                  <a:moveTo>
                    <a:pt x="80" y="328"/>
                  </a:moveTo>
                  <a:lnTo>
                    <a:pt x="80" y="328"/>
                  </a:lnTo>
                  <a:lnTo>
                    <a:pt x="82" y="302"/>
                  </a:lnTo>
                  <a:lnTo>
                    <a:pt x="86" y="278"/>
                  </a:lnTo>
                  <a:lnTo>
                    <a:pt x="92" y="254"/>
                  </a:lnTo>
                  <a:lnTo>
                    <a:pt x="100" y="232"/>
                  </a:lnTo>
                  <a:lnTo>
                    <a:pt x="110" y="210"/>
                  </a:lnTo>
                  <a:lnTo>
                    <a:pt x="122" y="190"/>
                  </a:lnTo>
                  <a:lnTo>
                    <a:pt x="136" y="170"/>
                  </a:lnTo>
                  <a:lnTo>
                    <a:pt x="152" y="152"/>
                  </a:lnTo>
                  <a:lnTo>
                    <a:pt x="170" y="136"/>
                  </a:lnTo>
                  <a:lnTo>
                    <a:pt x="190" y="122"/>
                  </a:lnTo>
                  <a:lnTo>
                    <a:pt x="210" y="110"/>
                  </a:lnTo>
                  <a:lnTo>
                    <a:pt x="232" y="100"/>
                  </a:lnTo>
                  <a:lnTo>
                    <a:pt x="254" y="92"/>
                  </a:lnTo>
                  <a:lnTo>
                    <a:pt x="278" y="86"/>
                  </a:lnTo>
                  <a:lnTo>
                    <a:pt x="302" y="82"/>
                  </a:lnTo>
                  <a:lnTo>
                    <a:pt x="328" y="80"/>
                  </a:lnTo>
                  <a:lnTo>
                    <a:pt x="328" y="80"/>
                  </a:lnTo>
                  <a:lnTo>
                    <a:pt x="354" y="82"/>
                  </a:lnTo>
                  <a:lnTo>
                    <a:pt x="378" y="86"/>
                  </a:lnTo>
                  <a:lnTo>
                    <a:pt x="402" y="92"/>
                  </a:lnTo>
                  <a:lnTo>
                    <a:pt x="424" y="100"/>
                  </a:lnTo>
                  <a:lnTo>
                    <a:pt x="446" y="110"/>
                  </a:lnTo>
                  <a:lnTo>
                    <a:pt x="466" y="122"/>
                  </a:lnTo>
                  <a:lnTo>
                    <a:pt x="486" y="136"/>
                  </a:lnTo>
                  <a:lnTo>
                    <a:pt x="504" y="152"/>
                  </a:lnTo>
                  <a:lnTo>
                    <a:pt x="520" y="170"/>
                  </a:lnTo>
                  <a:lnTo>
                    <a:pt x="534" y="190"/>
                  </a:lnTo>
                  <a:lnTo>
                    <a:pt x="546" y="210"/>
                  </a:lnTo>
                  <a:lnTo>
                    <a:pt x="556" y="232"/>
                  </a:lnTo>
                  <a:lnTo>
                    <a:pt x="564" y="254"/>
                  </a:lnTo>
                  <a:lnTo>
                    <a:pt x="570" y="278"/>
                  </a:lnTo>
                  <a:lnTo>
                    <a:pt x="574" y="302"/>
                  </a:lnTo>
                  <a:lnTo>
                    <a:pt x="576" y="328"/>
                  </a:lnTo>
                  <a:lnTo>
                    <a:pt x="576" y="328"/>
                  </a:lnTo>
                  <a:lnTo>
                    <a:pt x="574" y="354"/>
                  </a:lnTo>
                  <a:lnTo>
                    <a:pt x="570" y="378"/>
                  </a:lnTo>
                  <a:lnTo>
                    <a:pt x="564" y="402"/>
                  </a:lnTo>
                  <a:lnTo>
                    <a:pt x="556" y="424"/>
                  </a:lnTo>
                  <a:lnTo>
                    <a:pt x="546" y="446"/>
                  </a:lnTo>
                  <a:lnTo>
                    <a:pt x="534" y="466"/>
                  </a:lnTo>
                  <a:lnTo>
                    <a:pt x="520" y="486"/>
                  </a:lnTo>
                  <a:lnTo>
                    <a:pt x="504" y="504"/>
                  </a:lnTo>
                  <a:lnTo>
                    <a:pt x="486" y="520"/>
                  </a:lnTo>
                  <a:lnTo>
                    <a:pt x="466" y="534"/>
                  </a:lnTo>
                  <a:lnTo>
                    <a:pt x="446" y="546"/>
                  </a:lnTo>
                  <a:lnTo>
                    <a:pt x="424" y="556"/>
                  </a:lnTo>
                  <a:lnTo>
                    <a:pt x="402" y="564"/>
                  </a:lnTo>
                  <a:lnTo>
                    <a:pt x="378" y="570"/>
                  </a:lnTo>
                  <a:lnTo>
                    <a:pt x="354" y="574"/>
                  </a:lnTo>
                  <a:lnTo>
                    <a:pt x="328" y="576"/>
                  </a:lnTo>
                  <a:lnTo>
                    <a:pt x="328" y="576"/>
                  </a:lnTo>
                  <a:lnTo>
                    <a:pt x="302" y="574"/>
                  </a:lnTo>
                  <a:lnTo>
                    <a:pt x="278" y="570"/>
                  </a:lnTo>
                  <a:lnTo>
                    <a:pt x="254" y="564"/>
                  </a:lnTo>
                  <a:lnTo>
                    <a:pt x="232" y="556"/>
                  </a:lnTo>
                  <a:lnTo>
                    <a:pt x="210" y="546"/>
                  </a:lnTo>
                  <a:lnTo>
                    <a:pt x="190" y="534"/>
                  </a:lnTo>
                  <a:lnTo>
                    <a:pt x="170" y="520"/>
                  </a:lnTo>
                  <a:lnTo>
                    <a:pt x="152" y="504"/>
                  </a:lnTo>
                  <a:lnTo>
                    <a:pt x="136" y="486"/>
                  </a:lnTo>
                  <a:lnTo>
                    <a:pt x="122" y="466"/>
                  </a:lnTo>
                  <a:lnTo>
                    <a:pt x="110" y="446"/>
                  </a:lnTo>
                  <a:lnTo>
                    <a:pt x="100" y="424"/>
                  </a:lnTo>
                  <a:lnTo>
                    <a:pt x="92" y="402"/>
                  </a:lnTo>
                  <a:lnTo>
                    <a:pt x="86" y="378"/>
                  </a:lnTo>
                  <a:lnTo>
                    <a:pt x="82" y="354"/>
                  </a:lnTo>
                  <a:lnTo>
                    <a:pt x="80" y="328"/>
                  </a:lnTo>
                  <a:lnTo>
                    <a:pt x="80" y="328"/>
                  </a:lnTo>
                  <a:close/>
                </a:path>
              </a:pathLst>
            </a:custGeom>
            <a:solidFill>
              <a:srgbClr val="FFFFFF">
                <a:alpha val="14999"/>
              </a:srgb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096645">
                <a:defRPr/>
              </a:pPr>
              <a:endParaRPr lang="zh-CN" altLang="en-US" sz="2200" kern="0">
                <a:solidFill>
                  <a:sysClr val="windowText" lastClr="000000"/>
                </a:solidFill>
              </a:endParaRPr>
            </a:p>
          </p:txBody>
        </p:sp>
        <p:sp>
          <p:nvSpPr>
            <p:cNvPr id="8" name="Freeform 54"/>
            <p:cNvSpPr>
              <a:spLocks noEditPoints="1"/>
            </p:cNvSpPr>
            <p:nvPr/>
          </p:nvSpPr>
          <p:spPr bwMode="auto">
            <a:xfrm>
              <a:off x="2850" y="906"/>
              <a:ext cx="944" cy="944"/>
            </a:xfrm>
            <a:custGeom>
              <a:avLst/>
              <a:gdLst>
                <a:gd name="T0" fmla="*/ 0 w 944"/>
                <a:gd name="T1" fmla="*/ 496 h 944"/>
                <a:gd name="T2" fmla="*/ 10 w 944"/>
                <a:gd name="T3" fmla="*/ 568 h 944"/>
                <a:gd name="T4" fmla="*/ 58 w 944"/>
                <a:gd name="T5" fmla="*/ 696 h 944"/>
                <a:gd name="T6" fmla="*/ 138 w 944"/>
                <a:gd name="T7" fmla="*/ 806 h 944"/>
                <a:gd name="T8" fmla="*/ 248 w 944"/>
                <a:gd name="T9" fmla="*/ 886 h 944"/>
                <a:gd name="T10" fmla="*/ 376 w 944"/>
                <a:gd name="T11" fmla="*/ 934 h 944"/>
                <a:gd name="T12" fmla="*/ 448 w 944"/>
                <a:gd name="T13" fmla="*/ 944 h 944"/>
                <a:gd name="T14" fmla="*/ 496 w 944"/>
                <a:gd name="T15" fmla="*/ 944 h 944"/>
                <a:gd name="T16" fmla="*/ 568 w 944"/>
                <a:gd name="T17" fmla="*/ 934 h 944"/>
                <a:gd name="T18" fmla="*/ 696 w 944"/>
                <a:gd name="T19" fmla="*/ 886 h 944"/>
                <a:gd name="T20" fmla="*/ 806 w 944"/>
                <a:gd name="T21" fmla="*/ 806 h 944"/>
                <a:gd name="T22" fmla="*/ 886 w 944"/>
                <a:gd name="T23" fmla="*/ 696 h 944"/>
                <a:gd name="T24" fmla="*/ 934 w 944"/>
                <a:gd name="T25" fmla="*/ 568 h 944"/>
                <a:gd name="T26" fmla="*/ 944 w 944"/>
                <a:gd name="T27" fmla="*/ 496 h 944"/>
                <a:gd name="T28" fmla="*/ 944 w 944"/>
                <a:gd name="T29" fmla="*/ 448 h 944"/>
                <a:gd name="T30" fmla="*/ 934 w 944"/>
                <a:gd name="T31" fmla="*/ 376 h 944"/>
                <a:gd name="T32" fmla="*/ 886 w 944"/>
                <a:gd name="T33" fmla="*/ 248 h 944"/>
                <a:gd name="T34" fmla="*/ 806 w 944"/>
                <a:gd name="T35" fmla="*/ 138 h 944"/>
                <a:gd name="T36" fmla="*/ 696 w 944"/>
                <a:gd name="T37" fmla="*/ 58 h 944"/>
                <a:gd name="T38" fmla="*/ 568 w 944"/>
                <a:gd name="T39" fmla="*/ 10 h 944"/>
                <a:gd name="T40" fmla="*/ 496 w 944"/>
                <a:gd name="T41" fmla="*/ 0 h 944"/>
                <a:gd name="T42" fmla="*/ 448 w 944"/>
                <a:gd name="T43" fmla="*/ 0 h 944"/>
                <a:gd name="T44" fmla="*/ 376 w 944"/>
                <a:gd name="T45" fmla="*/ 10 h 944"/>
                <a:gd name="T46" fmla="*/ 248 w 944"/>
                <a:gd name="T47" fmla="*/ 58 h 944"/>
                <a:gd name="T48" fmla="*/ 138 w 944"/>
                <a:gd name="T49" fmla="*/ 138 h 944"/>
                <a:gd name="T50" fmla="*/ 58 w 944"/>
                <a:gd name="T51" fmla="*/ 248 h 944"/>
                <a:gd name="T52" fmla="*/ 10 w 944"/>
                <a:gd name="T53" fmla="*/ 376 h 944"/>
                <a:gd name="T54" fmla="*/ 0 w 944"/>
                <a:gd name="T55" fmla="*/ 448 h 944"/>
                <a:gd name="T56" fmla="*/ 80 w 944"/>
                <a:gd name="T57" fmla="*/ 472 h 944"/>
                <a:gd name="T58" fmla="*/ 88 w 944"/>
                <a:gd name="T59" fmla="*/ 394 h 944"/>
                <a:gd name="T60" fmla="*/ 128 w 944"/>
                <a:gd name="T61" fmla="*/ 286 h 944"/>
                <a:gd name="T62" fmla="*/ 194 w 944"/>
                <a:gd name="T63" fmla="*/ 194 h 944"/>
                <a:gd name="T64" fmla="*/ 286 w 944"/>
                <a:gd name="T65" fmla="*/ 128 h 944"/>
                <a:gd name="T66" fmla="*/ 394 w 944"/>
                <a:gd name="T67" fmla="*/ 88 h 944"/>
                <a:gd name="T68" fmla="*/ 472 w 944"/>
                <a:gd name="T69" fmla="*/ 80 h 944"/>
                <a:gd name="T70" fmla="*/ 588 w 944"/>
                <a:gd name="T71" fmla="*/ 98 h 944"/>
                <a:gd name="T72" fmla="*/ 692 w 944"/>
                <a:gd name="T73" fmla="*/ 148 h 944"/>
                <a:gd name="T74" fmla="*/ 774 w 944"/>
                <a:gd name="T75" fmla="*/ 222 h 944"/>
                <a:gd name="T76" fmla="*/ 834 w 944"/>
                <a:gd name="T77" fmla="*/ 320 h 944"/>
                <a:gd name="T78" fmla="*/ 862 w 944"/>
                <a:gd name="T79" fmla="*/ 432 h 944"/>
                <a:gd name="T80" fmla="*/ 862 w 944"/>
                <a:gd name="T81" fmla="*/ 512 h 944"/>
                <a:gd name="T82" fmla="*/ 834 w 944"/>
                <a:gd name="T83" fmla="*/ 624 h 944"/>
                <a:gd name="T84" fmla="*/ 774 w 944"/>
                <a:gd name="T85" fmla="*/ 722 h 944"/>
                <a:gd name="T86" fmla="*/ 692 w 944"/>
                <a:gd name="T87" fmla="*/ 796 h 944"/>
                <a:gd name="T88" fmla="*/ 588 w 944"/>
                <a:gd name="T89" fmla="*/ 846 h 944"/>
                <a:gd name="T90" fmla="*/ 472 w 944"/>
                <a:gd name="T91" fmla="*/ 864 h 944"/>
                <a:gd name="T92" fmla="*/ 394 w 944"/>
                <a:gd name="T93" fmla="*/ 856 h 944"/>
                <a:gd name="T94" fmla="*/ 286 w 944"/>
                <a:gd name="T95" fmla="*/ 816 h 944"/>
                <a:gd name="T96" fmla="*/ 194 w 944"/>
                <a:gd name="T97" fmla="*/ 750 h 944"/>
                <a:gd name="T98" fmla="*/ 128 w 944"/>
                <a:gd name="T99" fmla="*/ 658 h 944"/>
                <a:gd name="T100" fmla="*/ 88 w 944"/>
                <a:gd name="T101" fmla="*/ 550 h 944"/>
                <a:gd name="T102" fmla="*/ 80 w 944"/>
                <a:gd name="T103" fmla="*/ 472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44" h="944">
                  <a:moveTo>
                    <a:pt x="0" y="472"/>
                  </a:moveTo>
                  <a:lnTo>
                    <a:pt x="0" y="472"/>
                  </a:lnTo>
                  <a:lnTo>
                    <a:pt x="0" y="496"/>
                  </a:lnTo>
                  <a:lnTo>
                    <a:pt x="2" y="520"/>
                  </a:lnTo>
                  <a:lnTo>
                    <a:pt x="6" y="544"/>
                  </a:lnTo>
                  <a:lnTo>
                    <a:pt x="10" y="568"/>
                  </a:lnTo>
                  <a:lnTo>
                    <a:pt x="22" y="612"/>
                  </a:lnTo>
                  <a:lnTo>
                    <a:pt x="38" y="656"/>
                  </a:lnTo>
                  <a:lnTo>
                    <a:pt x="58" y="696"/>
                  </a:lnTo>
                  <a:lnTo>
                    <a:pt x="80" y="736"/>
                  </a:lnTo>
                  <a:lnTo>
                    <a:pt x="108" y="772"/>
                  </a:lnTo>
                  <a:lnTo>
                    <a:pt x="138" y="806"/>
                  </a:lnTo>
                  <a:lnTo>
                    <a:pt x="172" y="836"/>
                  </a:lnTo>
                  <a:lnTo>
                    <a:pt x="208" y="864"/>
                  </a:lnTo>
                  <a:lnTo>
                    <a:pt x="248" y="886"/>
                  </a:lnTo>
                  <a:lnTo>
                    <a:pt x="288" y="906"/>
                  </a:lnTo>
                  <a:lnTo>
                    <a:pt x="332" y="922"/>
                  </a:lnTo>
                  <a:lnTo>
                    <a:pt x="376" y="934"/>
                  </a:lnTo>
                  <a:lnTo>
                    <a:pt x="400" y="938"/>
                  </a:lnTo>
                  <a:lnTo>
                    <a:pt x="424" y="942"/>
                  </a:lnTo>
                  <a:lnTo>
                    <a:pt x="448" y="944"/>
                  </a:lnTo>
                  <a:lnTo>
                    <a:pt x="472" y="944"/>
                  </a:lnTo>
                  <a:lnTo>
                    <a:pt x="472" y="944"/>
                  </a:lnTo>
                  <a:lnTo>
                    <a:pt x="496" y="944"/>
                  </a:lnTo>
                  <a:lnTo>
                    <a:pt x="520" y="942"/>
                  </a:lnTo>
                  <a:lnTo>
                    <a:pt x="544" y="938"/>
                  </a:lnTo>
                  <a:lnTo>
                    <a:pt x="568" y="934"/>
                  </a:lnTo>
                  <a:lnTo>
                    <a:pt x="612" y="922"/>
                  </a:lnTo>
                  <a:lnTo>
                    <a:pt x="656" y="906"/>
                  </a:lnTo>
                  <a:lnTo>
                    <a:pt x="696" y="886"/>
                  </a:lnTo>
                  <a:lnTo>
                    <a:pt x="736" y="864"/>
                  </a:lnTo>
                  <a:lnTo>
                    <a:pt x="772" y="836"/>
                  </a:lnTo>
                  <a:lnTo>
                    <a:pt x="806" y="806"/>
                  </a:lnTo>
                  <a:lnTo>
                    <a:pt x="836" y="772"/>
                  </a:lnTo>
                  <a:lnTo>
                    <a:pt x="864" y="736"/>
                  </a:lnTo>
                  <a:lnTo>
                    <a:pt x="886" y="696"/>
                  </a:lnTo>
                  <a:lnTo>
                    <a:pt x="906" y="656"/>
                  </a:lnTo>
                  <a:lnTo>
                    <a:pt x="922" y="612"/>
                  </a:lnTo>
                  <a:lnTo>
                    <a:pt x="934" y="568"/>
                  </a:lnTo>
                  <a:lnTo>
                    <a:pt x="938" y="544"/>
                  </a:lnTo>
                  <a:lnTo>
                    <a:pt x="942" y="520"/>
                  </a:lnTo>
                  <a:lnTo>
                    <a:pt x="944" y="496"/>
                  </a:lnTo>
                  <a:lnTo>
                    <a:pt x="944" y="472"/>
                  </a:lnTo>
                  <a:lnTo>
                    <a:pt x="944" y="472"/>
                  </a:lnTo>
                  <a:lnTo>
                    <a:pt x="944" y="448"/>
                  </a:lnTo>
                  <a:lnTo>
                    <a:pt x="942" y="424"/>
                  </a:lnTo>
                  <a:lnTo>
                    <a:pt x="938" y="400"/>
                  </a:lnTo>
                  <a:lnTo>
                    <a:pt x="934" y="376"/>
                  </a:lnTo>
                  <a:lnTo>
                    <a:pt x="922" y="332"/>
                  </a:lnTo>
                  <a:lnTo>
                    <a:pt x="906" y="288"/>
                  </a:lnTo>
                  <a:lnTo>
                    <a:pt x="886" y="248"/>
                  </a:lnTo>
                  <a:lnTo>
                    <a:pt x="864" y="208"/>
                  </a:lnTo>
                  <a:lnTo>
                    <a:pt x="836" y="172"/>
                  </a:lnTo>
                  <a:lnTo>
                    <a:pt x="806" y="138"/>
                  </a:lnTo>
                  <a:lnTo>
                    <a:pt x="772" y="108"/>
                  </a:lnTo>
                  <a:lnTo>
                    <a:pt x="736" y="80"/>
                  </a:lnTo>
                  <a:lnTo>
                    <a:pt x="696" y="58"/>
                  </a:lnTo>
                  <a:lnTo>
                    <a:pt x="656" y="38"/>
                  </a:lnTo>
                  <a:lnTo>
                    <a:pt x="612" y="22"/>
                  </a:lnTo>
                  <a:lnTo>
                    <a:pt x="568" y="10"/>
                  </a:lnTo>
                  <a:lnTo>
                    <a:pt x="544" y="6"/>
                  </a:lnTo>
                  <a:lnTo>
                    <a:pt x="520" y="2"/>
                  </a:lnTo>
                  <a:lnTo>
                    <a:pt x="496" y="0"/>
                  </a:lnTo>
                  <a:lnTo>
                    <a:pt x="472" y="0"/>
                  </a:lnTo>
                  <a:lnTo>
                    <a:pt x="472" y="0"/>
                  </a:lnTo>
                  <a:lnTo>
                    <a:pt x="448" y="0"/>
                  </a:lnTo>
                  <a:lnTo>
                    <a:pt x="424" y="2"/>
                  </a:lnTo>
                  <a:lnTo>
                    <a:pt x="400" y="6"/>
                  </a:lnTo>
                  <a:lnTo>
                    <a:pt x="376" y="10"/>
                  </a:lnTo>
                  <a:lnTo>
                    <a:pt x="332" y="22"/>
                  </a:lnTo>
                  <a:lnTo>
                    <a:pt x="288" y="38"/>
                  </a:lnTo>
                  <a:lnTo>
                    <a:pt x="248" y="58"/>
                  </a:lnTo>
                  <a:lnTo>
                    <a:pt x="208" y="80"/>
                  </a:lnTo>
                  <a:lnTo>
                    <a:pt x="172" y="108"/>
                  </a:lnTo>
                  <a:lnTo>
                    <a:pt x="138" y="138"/>
                  </a:lnTo>
                  <a:lnTo>
                    <a:pt x="108" y="172"/>
                  </a:lnTo>
                  <a:lnTo>
                    <a:pt x="80" y="208"/>
                  </a:lnTo>
                  <a:lnTo>
                    <a:pt x="58" y="248"/>
                  </a:lnTo>
                  <a:lnTo>
                    <a:pt x="38" y="288"/>
                  </a:lnTo>
                  <a:lnTo>
                    <a:pt x="22" y="332"/>
                  </a:lnTo>
                  <a:lnTo>
                    <a:pt x="10" y="376"/>
                  </a:lnTo>
                  <a:lnTo>
                    <a:pt x="6" y="400"/>
                  </a:lnTo>
                  <a:lnTo>
                    <a:pt x="2" y="424"/>
                  </a:lnTo>
                  <a:lnTo>
                    <a:pt x="0" y="448"/>
                  </a:lnTo>
                  <a:lnTo>
                    <a:pt x="0" y="472"/>
                  </a:lnTo>
                  <a:lnTo>
                    <a:pt x="0" y="472"/>
                  </a:lnTo>
                  <a:close/>
                  <a:moveTo>
                    <a:pt x="80" y="472"/>
                  </a:moveTo>
                  <a:lnTo>
                    <a:pt x="80" y="472"/>
                  </a:lnTo>
                  <a:lnTo>
                    <a:pt x="82" y="432"/>
                  </a:lnTo>
                  <a:lnTo>
                    <a:pt x="88" y="394"/>
                  </a:lnTo>
                  <a:lnTo>
                    <a:pt x="98" y="356"/>
                  </a:lnTo>
                  <a:lnTo>
                    <a:pt x="110" y="320"/>
                  </a:lnTo>
                  <a:lnTo>
                    <a:pt x="128" y="286"/>
                  </a:lnTo>
                  <a:lnTo>
                    <a:pt x="148" y="252"/>
                  </a:lnTo>
                  <a:lnTo>
                    <a:pt x="170" y="222"/>
                  </a:lnTo>
                  <a:lnTo>
                    <a:pt x="194" y="194"/>
                  </a:lnTo>
                  <a:lnTo>
                    <a:pt x="222" y="170"/>
                  </a:lnTo>
                  <a:lnTo>
                    <a:pt x="252" y="148"/>
                  </a:lnTo>
                  <a:lnTo>
                    <a:pt x="286" y="128"/>
                  </a:lnTo>
                  <a:lnTo>
                    <a:pt x="320" y="110"/>
                  </a:lnTo>
                  <a:lnTo>
                    <a:pt x="356" y="98"/>
                  </a:lnTo>
                  <a:lnTo>
                    <a:pt x="394" y="88"/>
                  </a:lnTo>
                  <a:lnTo>
                    <a:pt x="432" y="82"/>
                  </a:lnTo>
                  <a:lnTo>
                    <a:pt x="472" y="80"/>
                  </a:lnTo>
                  <a:lnTo>
                    <a:pt x="472" y="80"/>
                  </a:lnTo>
                  <a:lnTo>
                    <a:pt x="512" y="82"/>
                  </a:lnTo>
                  <a:lnTo>
                    <a:pt x="550" y="88"/>
                  </a:lnTo>
                  <a:lnTo>
                    <a:pt x="588" y="98"/>
                  </a:lnTo>
                  <a:lnTo>
                    <a:pt x="624" y="110"/>
                  </a:lnTo>
                  <a:lnTo>
                    <a:pt x="658" y="128"/>
                  </a:lnTo>
                  <a:lnTo>
                    <a:pt x="692" y="148"/>
                  </a:lnTo>
                  <a:lnTo>
                    <a:pt x="722" y="170"/>
                  </a:lnTo>
                  <a:lnTo>
                    <a:pt x="750" y="194"/>
                  </a:lnTo>
                  <a:lnTo>
                    <a:pt x="774" y="222"/>
                  </a:lnTo>
                  <a:lnTo>
                    <a:pt x="796" y="252"/>
                  </a:lnTo>
                  <a:lnTo>
                    <a:pt x="816" y="286"/>
                  </a:lnTo>
                  <a:lnTo>
                    <a:pt x="834" y="320"/>
                  </a:lnTo>
                  <a:lnTo>
                    <a:pt x="846" y="356"/>
                  </a:lnTo>
                  <a:lnTo>
                    <a:pt x="856" y="394"/>
                  </a:lnTo>
                  <a:lnTo>
                    <a:pt x="862" y="432"/>
                  </a:lnTo>
                  <a:lnTo>
                    <a:pt x="864" y="472"/>
                  </a:lnTo>
                  <a:lnTo>
                    <a:pt x="864" y="472"/>
                  </a:lnTo>
                  <a:lnTo>
                    <a:pt x="862" y="512"/>
                  </a:lnTo>
                  <a:lnTo>
                    <a:pt x="856" y="550"/>
                  </a:lnTo>
                  <a:lnTo>
                    <a:pt x="846" y="588"/>
                  </a:lnTo>
                  <a:lnTo>
                    <a:pt x="834" y="624"/>
                  </a:lnTo>
                  <a:lnTo>
                    <a:pt x="816" y="658"/>
                  </a:lnTo>
                  <a:lnTo>
                    <a:pt x="796" y="692"/>
                  </a:lnTo>
                  <a:lnTo>
                    <a:pt x="774" y="722"/>
                  </a:lnTo>
                  <a:lnTo>
                    <a:pt x="750" y="750"/>
                  </a:lnTo>
                  <a:lnTo>
                    <a:pt x="722" y="774"/>
                  </a:lnTo>
                  <a:lnTo>
                    <a:pt x="692" y="796"/>
                  </a:lnTo>
                  <a:lnTo>
                    <a:pt x="658" y="816"/>
                  </a:lnTo>
                  <a:lnTo>
                    <a:pt x="624" y="834"/>
                  </a:lnTo>
                  <a:lnTo>
                    <a:pt x="588" y="846"/>
                  </a:lnTo>
                  <a:lnTo>
                    <a:pt x="550" y="856"/>
                  </a:lnTo>
                  <a:lnTo>
                    <a:pt x="512" y="862"/>
                  </a:lnTo>
                  <a:lnTo>
                    <a:pt x="472" y="864"/>
                  </a:lnTo>
                  <a:lnTo>
                    <a:pt x="472" y="864"/>
                  </a:lnTo>
                  <a:lnTo>
                    <a:pt x="432" y="862"/>
                  </a:lnTo>
                  <a:lnTo>
                    <a:pt x="394" y="856"/>
                  </a:lnTo>
                  <a:lnTo>
                    <a:pt x="356" y="846"/>
                  </a:lnTo>
                  <a:lnTo>
                    <a:pt x="320" y="834"/>
                  </a:lnTo>
                  <a:lnTo>
                    <a:pt x="286" y="816"/>
                  </a:lnTo>
                  <a:lnTo>
                    <a:pt x="252" y="796"/>
                  </a:lnTo>
                  <a:lnTo>
                    <a:pt x="222" y="774"/>
                  </a:lnTo>
                  <a:lnTo>
                    <a:pt x="194" y="750"/>
                  </a:lnTo>
                  <a:lnTo>
                    <a:pt x="170" y="722"/>
                  </a:lnTo>
                  <a:lnTo>
                    <a:pt x="148" y="692"/>
                  </a:lnTo>
                  <a:lnTo>
                    <a:pt x="128" y="658"/>
                  </a:lnTo>
                  <a:lnTo>
                    <a:pt x="110" y="624"/>
                  </a:lnTo>
                  <a:lnTo>
                    <a:pt x="98" y="588"/>
                  </a:lnTo>
                  <a:lnTo>
                    <a:pt x="88" y="550"/>
                  </a:lnTo>
                  <a:lnTo>
                    <a:pt x="82" y="512"/>
                  </a:lnTo>
                  <a:lnTo>
                    <a:pt x="80" y="472"/>
                  </a:lnTo>
                  <a:lnTo>
                    <a:pt x="80" y="472"/>
                  </a:lnTo>
                  <a:close/>
                </a:path>
              </a:pathLst>
            </a:custGeom>
            <a:solidFill>
              <a:srgbClr val="FFFFFF">
                <a:alpha val="10001"/>
              </a:srgb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096645">
                <a:defRPr/>
              </a:pPr>
              <a:endParaRPr lang="zh-CN" altLang="en-US" sz="2200" kern="0">
                <a:solidFill>
                  <a:sysClr val="windowText" lastClr="000000"/>
                </a:solidFill>
              </a:endParaRPr>
            </a:p>
          </p:txBody>
        </p:sp>
        <p:sp>
          <p:nvSpPr>
            <p:cNvPr id="9" name="Freeform 55"/>
            <p:cNvSpPr>
              <a:spLocks noEditPoints="1"/>
            </p:cNvSpPr>
            <p:nvPr/>
          </p:nvSpPr>
          <p:spPr bwMode="auto">
            <a:xfrm>
              <a:off x="2706" y="762"/>
              <a:ext cx="1232" cy="1232"/>
            </a:xfrm>
            <a:custGeom>
              <a:avLst/>
              <a:gdLst>
                <a:gd name="T0" fmla="*/ 8 w 1232"/>
                <a:gd name="T1" fmla="*/ 710 h 1232"/>
                <a:gd name="T2" fmla="*/ 48 w 1232"/>
                <a:gd name="T3" fmla="*/ 856 h 1232"/>
                <a:gd name="T4" fmla="*/ 122 w 1232"/>
                <a:gd name="T5" fmla="*/ 984 h 1232"/>
                <a:gd name="T6" fmla="*/ 224 w 1232"/>
                <a:gd name="T7" fmla="*/ 1092 h 1232"/>
                <a:gd name="T8" fmla="*/ 350 w 1232"/>
                <a:gd name="T9" fmla="*/ 1172 h 1232"/>
                <a:gd name="T10" fmla="*/ 492 w 1232"/>
                <a:gd name="T11" fmla="*/ 1220 h 1232"/>
                <a:gd name="T12" fmla="*/ 616 w 1232"/>
                <a:gd name="T13" fmla="*/ 1232 h 1232"/>
                <a:gd name="T14" fmla="*/ 770 w 1232"/>
                <a:gd name="T15" fmla="*/ 1212 h 1232"/>
                <a:gd name="T16" fmla="*/ 910 w 1232"/>
                <a:gd name="T17" fmla="*/ 1158 h 1232"/>
                <a:gd name="T18" fmla="*/ 1030 w 1232"/>
                <a:gd name="T19" fmla="*/ 1072 h 1232"/>
                <a:gd name="T20" fmla="*/ 1126 w 1232"/>
                <a:gd name="T21" fmla="*/ 960 h 1232"/>
                <a:gd name="T22" fmla="*/ 1194 w 1232"/>
                <a:gd name="T23" fmla="*/ 828 h 1232"/>
                <a:gd name="T24" fmla="*/ 1228 w 1232"/>
                <a:gd name="T25" fmla="*/ 678 h 1232"/>
                <a:gd name="T26" fmla="*/ 1228 w 1232"/>
                <a:gd name="T27" fmla="*/ 554 h 1232"/>
                <a:gd name="T28" fmla="*/ 1194 w 1232"/>
                <a:gd name="T29" fmla="*/ 404 h 1232"/>
                <a:gd name="T30" fmla="*/ 1126 w 1232"/>
                <a:gd name="T31" fmla="*/ 272 h 1232"/>
                <a:gd name="T32" fmla="*/ 1030 w 1232"/>
                <a:gd name="T33" fmla="*/ 160 h 1232"/>
                <a:gd name="T34" fmla="*/ 910 w 1232"/>
                <a:gd name="T35" fmla="*/ 74 h 1232"/>
                <a:gd name="T36" fmla="*/ 770 w 1232"/>
                <a:gd name="T37" fmla="*/ 20 h 1232"/>
                <a:gd name="T38" fmla="*/ 616 w 1232"/>
                <a:gd name="T39" fmla="*/ 0 h 1232"/>
                <a:gd name="T40" fmla="*/ 492 w 1232"/>
                <a:gd name="T41" fmla="*/ 12 h 1232"/>
                <a:gd name="T42" fmla="*/ 350 w 1232"/>
                <a:gd name="T43" fmla="*/ 60 h 1232"/>
                <a:gd name="T44" fmla="*/ 224 w 1232"/>
                <a:gd name="T45" fmla="*/ 140 h 1232"/>
                <a:gd name="T46" fmla="*/ 122 w 1232"/>
                <a:gd name="T47" fmla="*/ 248 h 1232"/>
                <a:gd name="T48" fmla="*/ 48 w 1232"/>
                <a:gd name="T49" fmla="*/ 376 h 1232"/>
                <a:gd name="T50" fmla="*/ 8 w 1232"/>
                <a:gd name="T51" fmla="*/ 522 h 1232"/>
                <a:gd name="T52" fmla="*/ 80 w 1232"/>
                <a:gd name="T53" fmla="*/ 616 h 1232"/>
                <a:gd name="T54" fmla="*/ 90 w 1232"/>
                <a:gd name="T55" fmla="*/ 508 h 1232"/>
                <a:gd name="T56" fmla="*/ 132 w 1232"/>
                <a:gd name="T57" fmla="*/ 384 h 1232"/>
                <a:gd name="T58" fmla="*/ 202 w 1232"/>
                <a:gd name="T59" fmla="*/ 276 h 1232"/>
                <a:gd name="T60" fmla="*/ 296 w 1232"/>
                <a:gd name="T61" fmla="*/ 186 h 1232"/>
                <a:gd name="T62" fmla="*/ 408 w 1232"/>
                <a:gd name="T63" fmla="*/ 122 h 1232"/>
                <a:gd name="T64" fmla="*/ 534 w 1232"/>
                <a:gd name="T65" fmla="*/ 86 h 1232"/>
                <a:gd name="T66" fmla="*/ 644 w 1232"/>
                <a:gd name="T67" fmla="*/ 80 h 1232"/>
                <a:gd name="T68" fmla="*/ 776 w 1232"/>
                <a:gd name="T69" fmla="*/ 104 h 1232"/>
                <a:gd name="T70" fmla="*/ 894 w 1232"/>
                <a:gd name="T71" fmla="*/ 158 h 1232"/>
                <a:gd name="T72" fmla="*/ 994 w 1232"/>
                <a:gd name="T73" fmla="*/ 238 h 1232"/>
                <a:gd name="T74" fmla="*/ 1074 w 1232"/>
                <a:gd name="T75" fmla="*/ 338 h 1232"/>
                <a:gd name="T76" fmla="*/ 1128 w 1232"/>
                <a:gd name="T77" fmla="*/ 456 h 1232"/>
                <a:gd name="T78" fmla="*/ 1152 w 1232"/>
                <a:gd name="T79" fmla="*/ 588 h 1232"/>
                <a:gd name="T80" fmla="*/ 1146 w 1232"/>
                <a:gd name="T81" fmla="*/ 698 h 1232"/>
                <a:gd name="T82" fmla="*/ 1110 w 1232"/>
                <a:gd name="T83" fmla="*/ 824 h 1232"/>
                <a:gd name="T84" fmla="*/ 1046 w 1232"/>
                <a:gd name="T85" fmla="*/ 936 h 1232"/>
                <a:gd name="T86" fmla="*/ 956 w 1232"/>
                <a:gd name="T87" fmla="*/ 1030 h 1232"/>
                <a:gd name="T88" fmla="*/ 848 w 1232"/>
                <a:gd name="T89" fmla="*/ 1100 h 1232"/>
                <a:gd name="T90" fmla="*/ 724 w 1232"/>
                <a:gd name="T91" fmla="*/ 1142 h 1232"/>
                <a:gd name="T92" fmla="*/ 616 w 1232"/>
                <a:gd name="T93" fmla="*/ 1152 h 1232"/>
                <a:gd name="T94" fmla="*/ 482 w 1232"/>
                <a:gd name="T95" fmla="*/ 1136 h 1232"/>
                <a:gd name="T96" fmla="*/ 360 w 1232"/>
                <a:gd name="T97" fmla="*/ 1088 h 1232"/>
                <a:gd name="T98" fmla="*/ 256 w 1232"/>
                <a:gd name="T99" fmla="*/ 1012 h 1232"/>
                <a:gd name="T100" fmla="*/ 172 w 1232"/>
                <a:gd name="T101" fmla="*/ 916 h 1232"/>
                <a:gd name="T102" fmla="*/ 112 w 1232"/>
                <a:gd name="T103" fmla="*/ 800 h 1232"/>
                <a:gd name="T104" fmla="*/ 82 w 1232"/>
                <a:gd name="T105" fmla="*/ 670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2" h="1232">
                  <a:moveTo>
                    <a:pt x="0" y="616"/>
                  </a:moveTo>
                  <a:lnTo>
                    <a:pt x="0" y="616"/>
                  </a:lnTo>
                  <a:lnTo>
                    <a:pt x="0" y="648"/>
                  </a:lnTo>
                  <a:lnTo>
                    <a:pt x="4" y="678"/>
                  </a:lnTo>
                  <a:lnTo>
                    <a:pt x="8" y="710"/>
                  </a:lnTo>
                  <a:lnTo>
                    <a:pt x="12" y="740"/>
                  </a:lnTo>
                  <a:lnTo>
                    <a:pt x="20" y="770"/>
                  </a:lnTo>
                  <a:lnTo>
                    <a:pt x="28" y="798"/>
                  </a:lnTo>
                  <a:lnTo>
                    <a:pt x="38" y="828"/>
                  </a:lnTo>
                  <a:lnTo>
                    <a:pt x="48" y="856"/>
                  </a:lnTo>
                  <a:lnTo>
                    <a:pt x="60" y="882"/>
                  </a:lnTo>
                  <a:lnTo>
                    <a:pt x="74" y="910"/>
                  </a:lnTo>
                  <a:lnTo>
                    <a:pt x="90" y="936"/>
                  </a:lnTo>
                  <a:lnTo>
                    <a:pt x="106" y="960"/>
                  </a:lnTo>
                  <a:lnTo>
                    <a:pt x="122" y="984"/>
                  </a:lnTo>
                  <a:lnTo>
                    <a:pt x="140" y="1008"/>
                  </a:lnTo>
                  <a:lnTo>
                    <a:pt x="160" y="1030"/>
                  </a:lnTo>
                  <a:lnTo>
                    <a:pt x="180" y="1052"/>
                  </a:lnTo>
                  <a:lnTo>
                    <a:pt x="202" y="1072"/>
                  </a:lnTo>
                  <a:lnTo>
                    <a:pt x="224" y="1092"/>
                  </a:lnTo>
                  <a:lnTo>
                    <a:pt x="248" y="1110"/>
                  </a:lnTo>
                  <a:lnTo>
                    <a:pt x="272" y="1126"/>
                  </a:lnTo>
                  <a:lnTo>
                    <a:pt x="296" y="1142"/>
                  </a:lnTo>
                  <a:lnTo>
                    <a:pt x="322" y="1158"/>
                  </a:lnTo>
                  <a:lnTo>
                    <a:pt x="350" y="1172"/>
                  </a:lnTo>
                  <a:lnTo>
                    <a:pt x="376" y="1184"/>
                  </a:lnTo>
                  <a:lnTo>
                    <a:pt x="404" y="1194"/>
                  </a:lnTo>
                  <a:lnTo>
                    <a:pt x="434" y="1204"/>
                  </a:lnTo>
                  <a:lnTo>
                    <a:pt x="462" y="1212"/>
                  </a:lnTo>
                  <a:lnTo>
                    <a:pt x="492" y="1220"/>
                  </a:lnTo>
                  <a:lnTo>
                    <a:pt x="522" y="1224"/>
                  </a:lnTo>
                  <a:lnTo>
                    <a:pt x="554" y="1228"/>
                  </a:lnTo>
                  <a:lnTo>
                    <a:pt x="584" y="1232"/>
                  </a:lnTo>
                  <a:lnTo>
                    <a:pt x="616" y="1232"/>
                  </a:lnTo>
                  <a:lnTo>
                    <a:pt x="616" y="1232"/>
                  </a:lnTo>
                  <a:lnTo>
                    <a:pt x="648" y="1232"/>
                  </a:lnTo>
                  <a:lnTo>
                    <a:pt x="678" y="1228"/>
                  </a:lnTo>
                  <a:lnTo>
                    <a:pt x="710" y="1224"/>
                  </a:lnTo>
                  <a:lnTo>
                    <a:pt x="740" y="1220"/>
                  </a:lnTo>
                  <a:lnTo>
                    <a:pt x="770" y="1212"/>
                  </a:lnTo>
                  <a:lnTo>
                    <a:pt x="798" y="1204"/>
                  </a:lnTo>
                  <a:lnTo>
                    <a:pt x="828" y="1194"/>
                  </a:lnTo>
                  <a:lnTo>
                    <a:pt x="856" y="1184"/>
                  </a:lnTo>
                  <a:lnTo>
                    <a:pt x="882" y="1172"/>
                  </a:lnTo>
                  <a:lnTo>
                    <a:pt x="910" y="1158"/>
                  </a:lnTo>
                  <a:lnTo>
                    <a:pt x="936" y="1142"/>
                  </a:lnTo>
                  <a:lnTo>
                    <a:pt x="960" y="1126"/>
                  </a:lnTo>
                  <a:lnTo>
                    <a:pt x="984" y="1110"/>
                  </a:lnTo>
                  <a:lnTo>
                    <a:pt x="1008" y="1092"/>
                  </a:lnTo>
                  <a:lnTo>
                    <a:pt x="1030" y="1072"/>
                  </a:lnTo>
                  <a:lnTo>
                    <a:pt x="1052" y="1052"/>
                  </a:lnTo>
                  <a:lnTo>
                    <a:pt x="1072" y="1030"/>
                  </a:lnTo>
                  <a:lnTo>
                    <a:pt x="1092" y="1008"/>
                  </a:lnTo>
                  <a:lnTo>
                    <a:pt x="1110" y="984"/>
                  </a:lnTo>
                  <a:lnTo>
                    <a:pt x="1126" y="960"/>
                  </a:lnTo>
                  <a:lnTo>
                    <a:pt x="1142" y="936"/>
                  </a:lnTo>
                  <a:lnTo>
                    <a:pt x="1158" y="910"/>
                  </a:lnTo>
                  <a:lnTo>
                    <a:pt x="1172" y="882"/>
                  </a:lnTo>
                  <a:lnTo>
                    <a:pt x="1184" y="856"/>
                  </a:lnTo>
                  <a:lnTo>
                    <a:pt x="1194" y="828"/>
                  </a:lnTo>
                  <a:lnTo>
                    <a:pt x="1204" y="798"/>
                  </a:lnTo>
                  <a:lnTo>
                    <a:pt x="1212" y="770"/>
                  </a:lnTo>
                  <a:lnTo>
                    <a:pt x="1220" y="740"/>
                  </a:lnTo>
                  <a:lnTo>
                    <a:pt x="1224" y="710"/>
                  </a:lnTo>
                  <a:lnTo>
                    <a:pt x="1228" y="678"/>
                  </a:lnTo>
                  <a:lnTo>
                    <a:pt x="1232" y="648"/>
                  </a:lnTo>
                  <a:lnTo>
                    <a:pt x="1232" y="616"/>
                  </a:lnTo>
                  <a:lnTo>
                    <a:pt x="1232" y="616"/>
                  </a:lnTo>
                  <a:lnTo>
                    <a:pt x="1232" y="584"/>
                  </a:lnTo>
                  <a:lnTo>
                    <a:pt x="1228" y="554"/>
                  </a:lnTo>
                  <a:lnTo>
                    <a:pt x="1224" y="522"/>
                  </a:lnTo>
                  <a:lnTo>
                    <a:pt x="1220" y="492"/>
                  </a:lnTo>
                  <a:lnTo>
                    <a:pt x="1212" y="462"/>
                  </a:lnTo>
                  <a:lnTo>
                    <a:pt x="1204" y="434"/>
                  </a:lnTo>
                  <a:lnTo>
                    <a:pt x="1194" y="404"/>
                  </a:lnTo>
                  <a:lnTo>
                    <a:pt x="1184" y="376"/>
                  </a:lnTo>
                  <a:lnTo>
                    <a:pt x="1172" y="350"/>
                  </a:lnTo>
                  <a:lnTo>
                    <a:pt x="1158" y="322"/>
                  </a:lnTo>
                  <a:lnTo>
                    <a:pt x="1142" y="296"/>
                  </a:lnTo>
                  <a:lnTo>
                    <a:pt x="1126" y="272"/>
                  </a:lnTo>
                  <a:lnTo>
                    <a:pt x="1110" y="248"/>
                  </a:lnTo>
                  <a:lnTo>
                    <a:pt x="1092" y="224"/>
                  </a:lnTo>
                  <a:lnTo>
                    <a:pt x="1072" y="202"/>
                  </a:lnTo>
                  <a:lnTo>
                    <a:pt x="1052" y="180"/>
                  </a:lnTo>
                  <a:lnTo>
                    <a:pt x="1030" y="160"/>
                  </a:lnTo>
                  <a:lnTo>
                    <a:pt x="1008" y="140"/>
                  </a:lnTo>
                  <a:lnTo>
                    <a:pt x="984" y="122"/>
                  </a:lnTo>
                  <a:lnTo>
                    <a:pt x="960" y="106"/>
                  </a:lnTo>
                  <a:lnTo>
                    <a:pt x="936" y="90"/>
                  </a:lnTo>
                  <a:lnTo>
                    <a:pt x="910" y="74"/>
                  </a:lnTo>
                  <a:lnTo>
                    <a:pt x="882" y="60"/>
                  </a:lnTo>
                  <a:lnTo>
                    <a:pt x="856" y="48"/>
                  </a:lnTo>
                  <a:lnTo>
                    <a:pt x="828" y="38"/>
                  </a:lnTo>
                  <a:lnTo>
                    <a:pt x="798" y="28"/>
                  </a:lnTo>
                  <a:lnTo>
                    <a:pt x="770" y="20"/>
                  </a:lnTo>
                  <a:lnTo>
                    <a:pt x="740" y="12"/>
                  </a:lnTo>
                  <a:lnTo>
                    <a:pt x="710" y="8"/>
                  </a:lnTo>
                  <a:lnTo>
                    <a:pt x="678" y="4"/>
                  </a:lnTo>
                  <a:lnTo>
                    <a:pt x="648" y="0"/>
                  </a:lnTo>
                  <a:lnTo>
                    <a:pt x="616" y="0"/>
                  </a:lnTo>
                  <a:lnTo>
                    <a:pt x="616" y="0"/>
                  </a:lnTo>
                  <a:lnTo>
                    <a:pt x="584" y="0"/>
                  </a:lnTo>
                  <a:lnTo>
                    <a:pt x="554" y="4"/>
                  </a:lnTo>
                  <a:lnTo>
                    <a:pt x="522" y="8"/>
                  </a:lnTo>
                  <a:lnTo>
                    <a:pt x="492" y="12"/>
                  </a:lnTo>
                  <a:lnTo>
                    <a:pt x="462" y="20"/>
                  </a:lnTo>
                  <a:lnTo>
                    <a:pt x="434" y="28"/>
                  </a:lnTo>
                  <a:lnTo>
                    <a:pt x="404" y="38"/>
                  </a:lnTo>
                  <a:lnTo>
                    <a:pt x="376" y="48"/>
                  </a:lnTo>
                  <a:lnTo>
                    <a:pt x="350" y="60"/>
                  </a:lnTo>
                  <a:lnTo>
                    <a:pt x="322" y="74"/>
                  </a:lnTo>
                  <a:lnTo>
                    <a:pt x="296" y="90"/>
                  </a:lnTo>
                  <a:lnTo>
                    <a:pt x="272" y="106"/>
                  </a:lnTo>
                  <a:lnTo>
                    <a:pt x="248" y="122"/>
                  </a:lnTo>
                  <a:lnTo>
                    <a:pt x="224" y="140"/>
                  </a:lnTo>
                  <a:lnTo>
                    <a:pt x="202" y="160"/>
                  </a:lnTo>
                  <a:lnTo>
                    <a:pt x="180" y="180"/>
                  </a:lnTo>
                  <a:lnTo>
                    <a:pt x="160" y="202"/>
                  </a:lnTo>
                  <a:lnTo>
                    <a:pt x="140" y="224"/>
                  </a:lnTo>
                  <a:lnTo>
                    <a:pt x="122" y="248"/>
                  </a:lnTo>
                  <a:lnTo>
                    <a:pt x="106" y="272"/>
                  </a:lnTo>
                  <a:lnTo>
                    <a:pt x="90" y="296"/>
                  </a:lnTo>
                  <a:lnTo>
                    <a:pt x="74" y="322"/>
                  </a:lnTo>
                  <a:lnTo>
                    <a:pt x="60" y="350"/>
                  </a:lnTo>
                  <a:lnTo>
                    <a:pt x="48" y="376"/>
                  </a:lnTo>
                  <a:lnTo>
                    <a:pt x="38" y="404"/>
                  </a:lnTo>
                  <a:lnTo>
                    <a:pt x="28" y="434"/>
                  </a:lnTo>
                  <a:lnTo>
                    <a:pt x="20" y="462"/>
                  </a:lnTo>
                  <a:lnTo>
                    <a:pt x="12" y="492"/>
                  </a:lnTo>
                  <a:lnTo>
                    <a:pt x="8" y="522"/>
                  </a:lnTo>
                  <a:lnTo>
                    <a:pt x="4" y="554"/>
                  </a:lnTo>
                  <a:lnTo>
                    <a:pt x="0" y="584"/>
                  </a:lnTo>
                  <a:lnTo>
                    <a:pt x="0" y="616"/>
                  </a:lnTo>
                  <a:lnTo>
                    <a:pt x="0" y="616"/>
                  </a:lnTo>
                  <a:close/>
                  <a:moveTo>
                    <a:pt x="80" y="616"/>
                  </a:moveTo>
                  <a:lnTo>
                    <a:pt x="80" y="616"/>
                  </a:lnTo>
                  <a:lnTo>
                    <a:pt x="80" y="588"/>
                  </a:lnTo>
                  <a:lnTo>
                    <a:pt x="82" y="562"/>
                  </a:lnTo>
                  <a:lnTo>
                    <a:pt x="86" y="534"/>
                  </a:lnTo>
                  <a:lnTo>
                    <a:pt x="90" y="508"/>
                  </a:lnTo>
                  <a:lnTo>
                    <a:pt x="96" y="482"/>
                  </a:lnTo>
                  <a:lnTo>
                    <a:pt x="104" y="456"/>
                  </a:lnTo>
                  <a:lnTo>
                    <a:pt x="112" y="432"/>
                  </a:lnTo>
                  <a:lnTo>
                    <a:pt x="122" y="408"/>
                  </a:lnTo>
                  <a:lnTo>
                    <a:pt x="132" y="384"/>
                  </a:lnTo>
                  <a:lnTo>
                    <a:pt x="144" y="360"/>
                  </a:lnTo>
                  <a:lnTo>
                    <a:pt x="158" y="338"/>
                  </a:lnTo>
                  <a:lnTo>
                    <a:pt x="172" y="316"/>
                  </a:lnTo>
                  <a:lnTo>
                    <a:pt x="186" y="296"/>
                  </a:lnTo>
                  <a:lnTo>
                    <a:pt x="202" y="276"/>
                  </a:lnTo>
                  <a:lnTo>
                    <a:pt x="220" y="256"/>
                  </a:lnTo>
                  <a:lnTo>
                    <a:pt x="238" y="238"/>
                  </a:lnTo>
                  <a:lnTo>
                    <a:pt x="256" y="220"/>
                  </a:lnTo>
                  <a:lnTo>
                    <a:pt x="276" y="202"/>
                  </a:lnTo>
                  <a:lnTo>
                    <a:pt x="296" y="186"/>
                  </a:lnTo>
                  <a:lnTo>
                    <a:pt x="316" y="172"/>
                  </a:lnTo>
                  <a:lnTo>
                    <a:pt x="338" y="158"/>
                  </a:lnTo>
                  <a:lnTo>
                    <a:pt x="360" y="144"/>
                  </a:lnTo>
                  <a:lnTo>
                    <a:pt x="384" y="132"/>
                  </a:lnTo>
                  <a:lnTo>
                    <a:pt x="408" y="122"/>
                  </a:lnTo>
                  <a:lnTo>
                    <a:pt x="432" y="112"/>
                  </a:lnTo>
                  <a:lnTo>
                    <a:pt x="456" y="104"/>
                  </a:lnTo>
                  <a:lnTo>
                    <a:pt x="482" y="96"/>
                  </a:lnTo>
                  <a:lnTo>
                    <a:pt x="508" y="90"/>
                  </a:lnTo>
                  <a:lnTo>
                    <a:pt x="534" y="86"/>
                  </a:lnTo>
                  <a:lnTo>
                    <a:pt x="562" y="82"/>
                  </a:lnTo>
                  <a:lnTo>
                    <a:pt x="588" y="80"/>
                  </a:lnTo>
                  <a:lnTo>
                    <a:pt x="616" y="80"/>
                  </a:lnTo>
                  <a:lnTo>
                    <a:pt x="616" y="80"/>
                  </a:lnTo>
                  <a:lnTo>
                    <a:pt x="644" y="80"/>
                  </a:lnTo>
                  <a:lnTo>
                    <a:pt x="670" y="82"/>
                  </a:lnTo>
                  <a:lnTo>
                    <a:pt x="698" y="86"/>
                  </a:lnTo>
                  <a:lnTo>
                    <a:pt x="724" y="90"/>
                  </a:lnTo>
                  <a:lnTo>
                    <a:pt x="750" y="96"/>
                  </a:lnTo>
                  <a:lnTo>
                    <a:pt x="776" y="104"/>
                  </a:lnTo>
                  <a:lnTo>
                    <a:pt x="800" y="112"/>
                  </a:lnTo>
                  <a:lnTo>
                    <a:pt x="824" y="122"/>
                  </a:lnTo>
                  <a:lnTo>
                    <a:pt x="848" y="132"/>
                  </a:lnTo>
                  <a:lnTo>
                    <a:pt x="872" y="144"/>
                  </a:lnTo>
                  <a:lnTo>
                    <a:pt x="894" y="158"/>
                  </a:lnTo>
                  <a:lnTo>
                    <a:pt x="916" y="172"/>
                  </a:lnTo>
                  <a:lnTo>
                    <a:pt x="936" y="186"/>
                  </a:lnTo>
                  <a:lnTo>
                    <a:pt x="956" y="202"/>
                  </a:lnTo>
                  <a:lnTo>
                    <a:pt x="976" y="220"/>
                  </a:lnTo>
                  <a:lnTo>
                    <a:pt x="994" y="238"/>
                  </a:lnTo>
                  <a:lnTo>
                    <a:pt x="1012" y="256"/>
                  </a:lnTo>
                  <a:lnTo>
                    <a:pt x="1030" y="276"/>
                  </a:lnTo>
                  <a:lnTo>
                    <a:pt x="1046" y="296"/>
                  </a:lnTo>
                  <a:lnTo>
                    <a:pt x="1060" y="316"/>
                  </a:lnTo>
                  <a:lnTo>
                    <a:pt x="1074" y="338"/>
                  </a:lnTo>
                  <a:lnTo>
                    <a:pt x="1088" y="360"/>
                  </a:lnTo>
                  <a:lnTo>
                    <a:pt x="1100" y="384"/>
                  </a:lnTo>
                  <a:lnTo>
                    <a:pt x="1110" y="408"/>
                  </a:lnTo>
                  <a:lnTo>
                    <a:pt x="1120" y="432"/>
                  </a:lnTo>
                  <a:lnTo>
                    <a:pt x="1128" y="456"/>
                  </a:lnTo>
                  <a:lnTo>
                    <a:pt x="1136" y="482"/>
                  </a:lnTo>
                  <a:lnTo>
                    <a:pt x="1142" y="508"/>
                  </a:lnTo>
                  <a:lnTo>
                    <a:pt x="1146" y="534"/>
                  </a:lnTo>
                  <a:lnTo>
                    <a:pt x="1150" y="562"/>
                  </a:lnTo>
                  <a:lnTo>
                    <a:pt x="1152" y="588"/>
                  </a:lnTo>
                  <a:lnTo>
                    <a:pt x="1152" y="616"/>
                  </a:lnTo>
                  <a:lnTo>
                    <a:pt x="1152" y="616"/>
                  </a:lnTo>
                  <a:lnTo>
                    <a:pt x="1152" y="644"/>
                  </a:lnTo>
                  <a:lnTo>
                    <a:pt x="1150" y="670"/>
                  </a:lnTo>
                  <a:lnTo>
                    <a:pt x="1146" y="698"/>
                  </a:lnTo>
                  <a:lnTo>
                    <a:pt x="1142" y="724"/>
                  </a:lnTo>
                  <a:lnTo>
                    <a:pt x="1136" y="750"/>
                  </a:lnTo>
                  <a:lnTo>
                    <a:pt x="1128" y="776"/>
                  </a:lnTo>
                  <a:lnTo>
                    <a:pt x="1120" y="800"/>
                  </a:lnTo>
                  <a:lnTo>
                    <a:pt x="1110" y="824"/>
                  </a:lnTo>
                  <a:lnTo>
                    <a:pt x="1100" y="848"/>
                  </a:lnTo>
                  <a:lnTo>
                    <a:pt x="1088" y="872"/>
                  </a:lnTo>
                  <a:lnTo>
                    <a:pt x="1074" y="894"/>
                  </a:lnTo>
                  <a:lnTo>
                    <a:pt x="1060" y="916"/>
                  </a:lnTo>
                  <a:lnTo>
                    <a:pt x="1046" y="936"/>
                  </a:lnTo>
                  <a:lnTo>
                    <a:pt x="1030" y="956"/>
                  </a:lnTo>
                  <a:lnTo>
                    <a:pt x="1012" y="976"/>
                  </a:lnTo>
                  <a:lnTo>
                    <a:pt x="994" y="994"/>
                  </a:lnTo>
                  <a:lnTo>
                    <a:pt x="976" y="1012"/>
                  </a:lnTo>
                  <a:lnTo>
                    <a:pt x="956" y="1030"/>
                  </a:lnTo>
                  <a:lnTo>
                    <a:pt x="936" y="1046"/>
                  </a:lnTo>
                  <a:lnTo>
                    <a:pt x="916" y="1060"/>
                  </a:lnTo>
                  <a:lnTo>
                    <a:pt x="894" y="1074"/>
                  </a:lnTo>
                  <a:lnTo>
                    <a:pt x="872" y="1088"/>
                  </a:lnTo>
                  <a:lnTo>
                    <a:pt x="848" y="1100"/>
                  </a:lnTo>
                  <a:lnTo>
                    <a:pt x="824" y="1110"/>
                  </a:lnTo>
                  <a:lnTo>
                    <a:pt x="800" y="1120"/>
                  </a:lnTo>
                  <a:lnTo>
                    <a:pt x="776" y="1128"/>
                  </a:lnTo>
                  <a:lnTo>
                    <a:pt x="750" y="1136"/>
                  </a:lnTo>
                  <a:lnTo>
                    <a:pt x="724" y="1142"/>
                  </a:lnTo>
                  <a:lnTo>
                    <a:pt x="698" y="1146"/>
                  </a:lnTo>
                  <a:lnTo>
                    <a:pt x="670" y="1150"/>
                  </a:lnTo>
                  <a:lnTo>
                    <a:pt x="644" y="1152"/>
                  </a:lnTo>
                  <a:lnTo>
                    <a:pt x="616" y="1152"/>
                  </a:lnTo>
                  <a:lnTo>
                    <a:pt x="616" y="1152"/>
                  </a:lnTo>
                  <a:lnTo>
                    <a:pt x="588" y="1152"/>
                  </a:lnTo>
                  <a:lnTo>
                    <a:pt x="562" y="1150"/>
                  </a:lnTo>
                  <a:lnTo>
                    <a:pt x="534" y="1146"/>
                  </a:lnTo>
                  <a:lnTo>
                    <a:pt x="508" y="1142"/>
                  </a:lnTo>
                  <a:lnTo>
                    <a:pt x="482" y="1136"/>
                  </a:lnTo>
                  <a:lnTo>
                    <a:pt x="456" y="1128"/>
                  </a:lnTo>
                  <a:lnTo>
                    <a:pt x="432" y="1120"/>
                  </a:lnTo>
                  <a:lnTo>
                    <a:pt x="408" y="1110"/>
                  </a:lnTo>
                  <a:lnTo>
                    <a:pt x="384" y="1100"/>
                  </a:lnTo>
                  <a:lnTo>
                    <a:pt x="360" y="1088"/>
                  </a:lnTo>
                  <a:lnTo>
                    <a:pt x="338" y="1074"/>
                  </a:lnTo>
                  <a:lnTo>
                    <a:pt x="316" y="1060"/>
                  </a:lnTo>
                  <a:lnTo>
                    <a:pt x="296" y="1046"/>
                  </a:lnTo>
                  <a:lnTo>
                    <a:pt x="276" y="1030"/>
                  </a:lnTo>
                  <a:lnTo>
                    <a:pt x="256" y="1012"/>
                  </a:lnTo>
                  <a:lnTo>
                    <a:pt x="238" y="994"/>
                  </a:lnTo>
                  <a:lnTo>
                    <a:pt x="220" y="976"/>
                  </a:lnTo>
                  <a:lnTo>
                    <a:pt x="202" y="956"/>
                  </a:lnTo>
                  <a:lnTo>
                    <a:pt x="186" y="936"/>
                  </a:lnTo>
                  <a:lnTo>
                    <a:pt x="172" y="916"/>
                  </a:lnTo>
                  <a:lnTo>
                    <a:pt x="158" y="894"/>
                  </a:lnTo>
                  <a:lnTo>
                    <a:pt x="144" y="872"/>
                  </a:lnTo>
                  <a:lnTo>
                    <a:pt x="132" y="848"/>
                  </a:lnTo>
                  <a:lnTo>
                    <a:pt x="122" y="824"/>
                  </a:lnTo>
                  <a:lnTo>
                    <a:pt x="112" y="800"/>
                  </a:lnTo>
                  <a:lnTo>
                    <a:pt x="104" y="776"/>
                  </a:lnTo>
                  <a:lnTo>
                    <a:pt x="96" y="750"/>
                  </a:lnTo>
                  <a:lnTo>
                    <a:pt x="90" y="724"/>
                  </a:lnTo>
                  <a:lnTo>
                    <a:pt x="86" y="698"/>
                  </a:lnTo>
                  <a:lnTo>
                    <a:pt x="82" y="670"/>
                  </a:lnTo>
                  <a:lnTo>
                    <a:pt x="80" y="644"/>
                  </a:lnTo>
                  <a:lnTo>
                    <a:pt x="80" y="616"/>
                  </a:lnTo>
                  <a:lnTo>
                    <a:pt x="80" y="616"/>
                  </a:lnTo>
                  <a:close/>
                </a:path>
              </a:pathLst>
            </a:custGeom>
            <a:solidFill>
              <a:srgbClr val="FFFFFF">
                <a:alpha val="5000"/>
              </a:srgbClr>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096645">
                <a:defRPr/>
              </a:pPr>
              <a:endParaRPr lang="zh-CN" altLang="en-US" sz="2200" kern="0">
                <a:solidFill>
                  <a:sysClr val="windowText" lastClr="000000"/>
                </a:solidFill>
              </a:endParaRPr>
            </a:p>
          </p:txBody>
        </p:sp>
      </p:grpSp>
      <p:sp>
        <p:nvSpPr>
          <p:cNvPr id="10" name="AutoShape 58"/>
          <p:cNvSpPr>
            <a:spLocks noChangeArrowheads="1"/>
          </p:cNvSpPr>
          <p:nvPr/>
        </p:nvSpPr>
        <p:spPr bwMode="auto">
          <a:xfrm>
            <a:off x="634738" y="3703277"/>
            <a:ext cx="5252701" cy="825733"/>
          </a:xfrm>
          <a:prstGeom prst="homePlate">
            <a:avLst>
              <a:gd name="adj" fmla="val 43942"/>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11" name="Text Box 59"/>
          <p:cNvSpPr txBox="1">
            <a:spLocks noChangeArrowheads="1"/>
          </p:cNvSpPr>
          <p:nvPr/>
        </p:nvSpPr>
        <p:spPr bwMode="auto">
          <a:xfrm>
            <a:off x="1013708" y="3916998"/>
            <a:ext cx="4194978" cy="3730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单击此处输入标题文字</a:t>
            </a:r>
            <a:endParaRPr lang="zh-CN" altLang="en-US" sz="2400" dirty="0"/>
          </a:p>
        </p:txBody>
      </p:sp>
      <p:sp>
        <p:nvSpPr>
          <p:cNvPr id="12" name="Oval 60"/>
          <p:cNvSpPr>
            <a:spLocks noChangeArrowheads="1"/>
          </p:cNvSpPr>
          <p:nvPr/>
        </p:nvSpPr>
        <p:spPr bwMode="auto">
          <a:xfrm>
            <a:off x="6278066" y="3094538"/>
            <a:ext cx="2060435" cy="2060363"/>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13" name="Text Box 64"/>
          <p:cNvSpPr txBox="1">
            <a:spLocks noChangeArrowheads="1"/>
          </p:cNvSpPr>
          <p:nvPr/>
        </p:nvSpPr>
        <p:spPr bwMode="auto">
          <a:xfrm>
            <a:off x="6832848" y="3672458"/>
            <a:ext cx="966474" cy="91382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stStyle>
          <a:p>
            <a:r>
              <a:rPr lang="zh-CN" altLang="en-US" dirty="0"/>
              <a:t>填加</a:t>
            </a:r>
            <a:endParaRPr lang="en-US" altLang="zh-CN" dirty="0"/>
          </a:p>
          <a:p>
            <a:r>
              <a:rPr lang="zh-CN" altLang="en-US" dirty="0"/>
              <a:t>标题</a:t>
            </a:r>
            <a:endParaRPr lang="en-US" altLang="ko-KR" dirty="0"/>
          </a:p>
        </p:txBody>
      </p:sp>
      <p:grpSp>
        <p:nvGrpSpPr>
          <p:cNvPr id="14" name="组合 13"/>
          <p:cNvGrpSpPr/>
          <p:nvPr/>
        </p:nvGrpSpPr>
        <p:grpSpPr>
          <a:xfrm>
            <a:off x="947584" y="1656234"/>
            <a:ext cx="4625281" cy="1830050"/>
            <a:chOff x="1085875" y="1231368"/>
            <a:chExt cx="3399093" cy="1210514"/>
          </a:xfrm>
        </p:grpSpPr>
        <p:sp>
          <p:nvSpPr>
            <p:cNvPr id="15" name="AutoShape 71"/>
            <p:cNvSpPr>
              <a:spLocks noChangeArrowheads="1"/>
            </p:cNvSpPr>
            <p:nvPr/>
          </p:nvSpPr>
          <p:spPr bwMode="auto">
            <a:xfrm>
              <a:off x="1085875" y="1231368"/>
              <a:ext cx="3399093" cy="1210514"/>
            </a:xfrm>
            <a:prstGeom prst="roundRect">
              <a:avLst>
                <a:gd name="adj" fmla="val 5528"/>
              </a:avLst>
            </a:prstGeom>
            <a:solidFill>
              <a:srgbClr val="FFFFFF">
                <a:alpha val="10001"/>
              </a:srgbClr>
            </a:solidFill>
            <a:ln w="19050" cap="rnd" algn="ctr">
              <a:solidFill>
                <a:schemeClr val="tx2">
                  <a:lumMod val="75000"/>
                </a:schemeClr>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96645">
                <a:defRPr/>
              </a:pPr>
              <a:endParaRPr lang="zh-CN" altLang="en-US" sz="2200" kern="0">
                <a:solidFill>
                  <a:sysClr val="windowText" lastClr="000000"/>
                </a:solidFill>
              </a:endParaRPr>
            </a:p>
          </p:txBody>
        </p:sp>
        <p:sp>
          <p:nvSpPr>
            <p:cNvPr id="16" name="Text Box 72"/>
            <p:cNvSpPr txBox="1">
              <a:spLocks noChangeArrowheads="1"/>
            </p:cNvSpPr>
            <p:nvPr/>
          </p:nvSpPr>
          <p:spPr bwMode="auto">
            <a:xfrm>
              <a:off x="1115616" y="1324675"/>
              <a:ext cx="3255559" cy="879448"/>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defTabSz="1096645">
                <a:defRPr/>
              </a:pPr>
              <a:endParaRPr lang="en-US" altLang="zh-CN" sz="1200" kern="0" spc="71" dirty="0">
                <a:ln w="11430"/>
                <a:solidFill>
                  <a:sysClr val="windowText" lastClr="000000"/>
                </a:solidFill>
                <a:latin typeface="微软雅黑" panose="020B0503020204020204" pitchFamily="34" charset="-122"/>
                <a:ea typeface="微软雅黑" panose="020B0503020204020204" pitchFamily="34" charset="-122"/>
              </a:endParaRPr>
            </a:p>
            <a:p>
              <a:pPr algn="r" defTabSz="1096645">
                <a:defRPr/>
              </a:pPr>
              <a:r>
                <a:rPr lang="zh-CN" altLang="en-US" sz="2200" kern="0" spc="71" dirty="0">
                  <a:ln w="11430"/>
                  <a:solidFill>
                    <a:sysClr val="windowText" lastClr="000000"/>
                  </a:solidFill>
                  <a:latin typeface="微软雅黑" panose="020B0503020204020204" pitchFamily="34" charset="-122"/>
                  <a:ea typeface="微软雅黑" panose="020B0503020204020204" pitchFamily="34" charset="-122"/>
                </a:rPr>
                <a:t>单击添加标题</a:t>
              </a:r>
              <a:endParaRPr lang="en-US" altLang="zh-CN" sz="2200" kern="0" spc="71" dirty="0">
                <a:ln w="11430"/>
                <a:solidFill>
                  <a:sysClr val="windowText" lastClr="000000"/>
                </a:solidFill>
                <a:latin typeface="微软雅黑" panose="020B0503020204020204" pitchFamily="34" charset="-122"/>
                <a:ea typeface="微软雅黑" panose="020B0503020204020204" pitchFamily="34" charset="-122"/>
              </a:endParaRPr>
            </a:p>
            <a:p>
              <a:pPr algn="r" defTabSz="1096645">
                <a:defRPr/>
              </a:pPr>
              <a:endParaRPr lang="en-US" altLang="zh-CN" sz="1700" kern="0" spc="71" dirty="0">
                <a:ln w="11430"/>
                <a:solidFill>
                  <a:sysClr val="windowText" lastClr="000000"/>
                </a:solidFill>
                <a:latin typeface="微软雅黑" panose="020B0503020204020204" pitchFamily="34" charset="-122"/>
                <a:ea typeface="微软雅黑" panose="020B0503020204020204" pitchFamily="34" charset="-122"/>
              </a:endParaRPr>
            </a:p>
            <a:p>
              <a:pPr algn="r" defTabSz="1096645">
                <a:defRPr/>
              </a:pPr>
              <a:r>
                <a:rPr lang="zh-CN" altLang="en-US" sz="1700" kern="0" spc="71" dirty="0">
                  <a:ln w="11430"/>
                  <a:solidFill>
                    <a:sysClr val="windowText" lastClr="000000"/>
                  </a:solidFill>
                  <a:latin typeface="微软雅黑" panose="020B0503020204020204" pitchFamily="34" charset="-122"/>
                  <a:ea typeface="微软雅黑" panose="020B0503020204020204" pitchFamily="34" charset="-122"/>
                </a:rPr>
                <a:t>点击添加文本</a:t>
              </a:r>
              <a:endParaRPr lang="en-US" altLang="ko-KR" sz="1700" kern="0" dirty="0">
                <a:solidFill>
                  <a:sysClr val="windowText" lastClr="000000"/>
                </a:solidFill>
                <a:latin typeface="Arial" panose="020B0604020202020204" pitchFamily="34" charset="0"/>
              </a:endParaRPr>
            </a:p>
            <a:p>
              <a:pPr algn="r" defTabSz="1096645">
                <a:defRPr/>
              </a:pPr>
              <a:endParaRPr lang="en-US" altLang="ko-KR" sz="1200" kern="0" dirty="0">
                <a:solidFill>
                  <a:sysClr val="windowText" lastClr="000000"/>
                </a:solidFill>
                <a:latin typeface="Arial" panose="020B0604020202020204" pitchFamily="34" charset="0"/>
              </a:endParaRPr>
            </a:p>
          </p:txBody>
        </p:sp>
      </p:grpSp>
      <p:sp>
        <p:nvSpPr>
          <p:cNvPr id="17" name="Arc 75"/>
          <p:cNvSpPr/>
          <p:nvPr/>
        </p:nvSpPr>
        <p:spPr bwMode="auto">
          <a:xfrm>
            <a:off x="7199319" y="2311057"/>
            <a:ext cx="1686948" cy="3656261"/>
          </a:xfrm>
          <a:custGeom>
            <a:avLst/>
            <a:gdLst>
              <a:gd name="G0" fmla="+- 0 0 0"/>
              <a:gd name="G1" fmla="+- 21600 0 0"/>
              <a:gd name="G2" fmla="+- 21600 0 0"/>
              <a:gd name="T0" fmla="*/ 0 w 21600"/>
              <a:gd name="T1" fmla="*/ 0 h 43200"/>
              <a:gd name="T2" fmla="*/ 102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89"/>
                  <a:pt x="11991" y="43143"/>
                  <a:pt x="101" y="43199"/>
                </a:cubicBezTo>
              </a:path>
              <a:path w="21600" h="43200" stroke="0" extrusionOk="0">
                <a:moveTo>
                  <a:pt x="-1" y="0"/>
                </a:moveTo>
                <a:cubicBezTo>
                  <a:pt x="11929" y="0"/>
                  <a:pt x="21600" y="9670"/>
                  <a:pt x="21600" y="21600"/>
                </a:cubicBezTo>
                <a:cubicBezTo>
                  <a:pt x="21600" y="33489"/>
                  <a:pt x="11991" y="43143"/>
                  <a:pt x="101" y="43199"/>
                </a:cubicBezTo>
                <a:lnTo>
                  <a:pt x="0" y="21600"/>
                </a:lnTo>
                <a:close/>
              </a:path>
            </a:pathLst>
          </a:custGeom>
          <a:noFill/>
          <a:ln w="25400" cap="rnd">
            <a:solidFill>
              <a:schemeClr val="accent6">
                <a:lumMod val="50000"/>
              </a:schemeClr>
            </a:solidFill>
            <a:prstDash val="sysDot"/>
            <a:roun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290" tIns="64645" rIns="129290" bIns="64645" anchor="ctr"/>
          <a:lstStyle/>
          <a:p>
            <a:pPr defTabSz="1096645">
              <a:defRPr/>
            </a:pPr>
            <a:endParaRPr lang="zh-CN" altLang="en-US" sz="2200" kern="0">
              <a:solidFill>
                <a:srgbClr val="000000"/>
              </a:solidFill>
            </a:endParaRPr>
          </a:p>
        </p:txBody>
      </p:sp>
      <p:grpSp>
        <p:nvGrpSpPr>
          <p:cNvPr id="19" name="组合 18"/>
          <p:cNvGrpSpPr/>
          <p:nvPr/>
        </p:nvGrpSpPr>
        <p:grpSpPr>
          <a:xfrm>
            <a:off x="7146559" y="1862369"/>
            <a:ext cx="2075845" cy="825733"/>
            <a:chOff x="5641469" y="1367721"/>
            <a:chExt cx="1525527" cy="546192"/>
          </a:xfrm>
          <a:solidFill>
            <a:schemeClr val="tx1">
              <a:lumMod val="75000"/>
              <a:lumOff val="25000"/>
            </a:schemeClr>
          </a:solidFill>
        </p:grpSpPr>
        <p:sp>
          <p:nvSpPr>
            <p:cNvPr id="20" name="AutoShape 65"/>
            <p:cNvSpPr>
              <a:spLocks noChangeArrowheads="1"/>
            </p:cNvSpPr>
            <p:nvPr/>
          </p:nvSpPr>
          <p:spPr bwMode="auto">
            <a:xfrm rot="10800000">
              <a:off x="5641469" y="1367721"/>
              <a:ext cx="1525527" cy="546192"/>
            </a:xfrm>
            <a:prstGeom prst="homePlate">
              <a:avLst>
                <a:gd name="adj" fmla="val 43731"/>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96645">
                <a:defRPr/>
              </a:pPr>
              <a:endParaRPr lang="zh-CN" altLang="en-US" sz="2200" kern="0">
                <a:solidFill>
                  <a:schemeClr val="bg1"/>
                </a:solidFill>
              </a:endParaRPr>
            </a:p>
          </p:txBody>
        </p:sp>
        <p:sp>
          <p:nvSpPr>
            <p:cNvPr id="21" name="Text Box 66"/>
            <p:cNvSpPr txBox="1">
              <a:spLocks noChangeArrowheads="1"/>
            </p:cNvSpPr>
            <p:nvPr/>
          </p:nvSpPr>
          <p:spPr bwMode="auto">
            <a:xfrm>
              <a:off x="6009139" y="1498071"/>
              <a:ext cx="1022278" cy="30536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96645">
                <a:defRPr/>
              </a:pPr>
              <a:r>
                <a:rPr lang="zh-CN" altLang="en-US" sz="2300" kern="0" dirty="0">
                  <a:solidFill>
                    <a:schemeClr val="bg1"/>
                  </a:solidFill>
                  <a:latin typeface="微软雅黑" panose="020B0503020204020204" pitchFamily="34" charset="-122"/>
                  <a:ea typeface="微软雅黑" panose="020B0503020204020204" pitchFamily="34" charset="-122"/>
                </a:rPr>
                <a:t>填加文字</a:t>
              </a:r>
              <a:endParaRPr lang="en-US" altLang="ko-KR" sz="2300" kern="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947584" y="4791826"/>
            <a:ext cx="4625281" cy="1830050"/>
            <a:chOff x="1085875" y="1231368"/>
            <a:chExt cx="3399093" cy="1210514"/>
          </a:xfrm>
        </p:grpSpPr>
        <p:sp>
          <p:nvSpPr>
            <p:cNvPr id="23" name="AutoShape 71"/>
            <p:cNvSpPr>
              <a:spLocks noChangeArrowheads="1"/>
            </p:cNvSpPr>
            <p:nvPr/>
          </p:nvSpPr>
          <p:spPr bwMode="auto">
            <a:xfrm>
              <a:off x="1085875" y="1231368"/>
              <a:ext cx="3399093" cy="1210514"/>
            </a:xfrm>
            <a:prstGeom prst="roundRect">
              <a:avLst>
                <a:gd name="adj" fmla="val 5528"/>
              </a:avLst>
            </a:prstGeom>
            <a:solidFill>
              <a:srgbClr val="FFFFFF">
                <a:alpha val="10001"/>
              </a:srgbClr>
            </a:solidFill>
            <a:ln w="19050" cap="rnd" algn="ctr">
              <a:solidFill>
                <a:schemeClr val="tx2">
                  <a:lumMod val="75000"/>
                </a:schemeClr>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96645">
                <a:defRPr/>
              </a:pPr>
              <a:endParaRPr lang="zh-CN" altLang="en-US" sz="2200" kern="0">
                <a:solidFill>
                  <a:sysClr val="windowText" lastClr="000000"/>
                </a:solidFill>
              </a:endParaRPr>
            </a:p>
          </p:txBody>
        </p:sp>
        <p:sp>
          <p:nvSpPr>
            <p:cNvPr id="24" name="Text Box 72"/>
            <p:cNvSpPr txBox="1">
              <a:spLocks noChangeArrowheads="1"/>
            </p:cNvSpPr>
            <p:nvPr/>
          </p:nvSpPr>
          <p:spPr bwMode="auto">
            <a:xfrm>
              <a:off x="1115616" y="1324675"/>
              <a:ext cx="3255559" cy="879448"/>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defTabSz="1096645">
                <a:defRPr/>
              </a:pPr>
              <a:endParaRPr lang="en-US" altLang="zh-CN" sz="1200" kern="0" spc="71" dirty="0">
                <a:ln w="11430"/>
                <a:solidFill>
                  <a:sysClr val="windowText" lastClr="000000"/>
                </a:solidFill>
                <a:latin typeface="微软雅黑" panose="020B0503020204020204" pitchFamily="34" charset="-122"/>
                <a:ea typeface="微软雅黑" panose="020B0503020204020204" pitchFamily="34" charset="-122"/>
              </a:endParaRPr>
            </a:p>
            <a:p>
              <a:pPr algn="r" defTabSz="1096645">
                <a:defRPr/>
              </a:pPr>
              <a:r>
                <a:rPr lang="zh-CN" altLang="en-US" sz="2200" kern="0" spc="71" dirty="0">
                  <a:ln w="11430"/>
                  <a:solidFill>
                    <a:sysClr val="windowText" lastClr="000000"/>
                  </a:solidFill>
                  <a:latin typeface="微软雅黑" panose="020B0503020204020204" pitchFamily="34" charset="-122"/>
                  <a:ea typeface="微软雅黑" panose="020B0503020204020204" pitchFamily="34" charset="-122"/>
                </a:rPr>
                <a:t>单击添加标题</a:t>
              </a:r>
              <a:endParaRPr lang="en-US" altLang="zh-CN" sz="2200" kern="0" spc="71" dirty="0">
                <a:ln w="11430"/>
                <a:solidFill>
                  <a:sysClr val="windowText" lastClr="000000"/>
                </a:solidFill>
                <a:latin typeface="微软雅黑" panose="020B0503020204020204" pitchFamily="34" charset="-122"/>
                <a:ea typeface="微软雅黑" panose="020B0503020204020204" pitchFamily="34" charset="-122"/>
              </a:endParaRPr>
            </a:p>
            <a:p>
              <a:pPr algn="r" defTabSz="1096645">
                <a:defRPr/>
              </a:pPr>
              <a:endParaRPr lang="en-US" altLang="zh-CN" sz="1700" kern="0" spc="71" dirty="0">
                <a:ln w="11430"/>
                <a:solidFill>
                  <a:sysClr val="windowText" lastClr="000000"/>
                </a:solidFill>
                <a:latin typeface="微软雅黑" panose="020B0503020204020204" pitchFamily="34" charset="-122"/>
                <a:ea typeface="微软雅黑" panose="020B0503020204020204" pitchFamily="34" charset="-122"/>
              </a:endParaRPr>
            </a:p>
            <a:p>
              <a:pPr algn="r" defTabSz="1096645">
                <a:defRPr/>
              </a:pPr>
              <a:r>
                <a:rPr lang="zh-CN" altLang="en-US" sz="1700" kern="0" spc="71" dirty="0">
                  <a:ln w="11430"/>
                  <a:solidFill>
                    <a:sysClr val="windowText" lastClr="000000"/>
                  </a:solidFill>
                  <a:latin typeface="微软雅黑" panose="020B0503020204020204" pitchFamily="34" charset="-122"/>
                  <a:ea typeface="微软雅黑" panose="020B0503020204020204" pitchFamily="34" charset="-122"/>
                </a:rPr>
                <a:t>点击添加文本</a:t>
              </a:r>
              <a:endParaRPr lang="en-US" altLang="ko-KR" sz="1700" kern="0" dirty="0">
                <a:solidFill>
                  <a:sysClr val="windowText" lastClr="000000"/>
                </a:solidFill>
                <a:latin typeface="Arial" panose="020B0604020202020204" pitchFamily="34" charset="0"/>
              </a:endParaRPr>
            </a:p>
            <a:p>
              <a:pPr algn="r" defTabSz="1096645">
                <a:defRPr/>
              </a:pPr>
              <a:endParaRPr lang="en-US" altLang="ko-KR" sz="1200" kern="0" dirty="0">
                <a:solidFill>
                  <a:sysClr val="windowText" lastClr="000000"/>
                </a:solidFill>
                <a:latin typeface="Arial" panose="020B0604020202020204" pitchFamily="34" charset="0"/>
              </a:endParaRPr>
            </a:p>
          </p:txBody>
        </p:sp>
      </p:grpSp>
      <p:grpSp>
        <p:nvGrpSpPr>
          <p:cNvPr id="27" name="组合 26"/>
          <p:cNvGrpSpPr/>
          <p:nvPr/>
        </p:nvGrpSpPr>
        <p:grpSpPr>
          <a:xfrm>
            <a:off x="8626386" y="3688508"/>
            <a:ext cx="2075845" cy="825733"/>
            <a:chOff x="5641469" y="1367721"/>
            <a:chExt cx="1525527" cy="546192"/>
          </a:xfrm>
          <a:solidFill>
            <a:schemeClr val="tx1">
              <a:lumMod val="75000"/>
              <a:lumOff val="25000"/>
            </a:schemeClr>
          </a:solidFill>
        </p:grpSpPr>
        <p:sp>
          <p:nvSpPr>
            <p:cNvPr id="28" name="AutoShape 65"/>
            <p:cNvSpPr>
              <a:spLocks noChangeArrowheads="1"/>
            </p:cNvSpPr>
            <p:nvPr/>
          </p:nvSpPr>
          <p:spPr bwMode="auto">
            <a:xfrm rot="10800000">
              <a:off x="5641469" y="1367721"/>
              <a:ext cx="1525527" cy="546192"/>
            </a:xfrm>
            <a:prstGeom prst="homePlate">
              <a:avLst>
                <a:gd name="adj" fmla="val 43731"/>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96645">
                <a:defRPr/>
              </a:pPr>
              <a:endParaRPr lang="zh-CN" altLang="en-US" sz="2200" kern="0">
                <a:solidFill>
                  <a:schemeClr val="bg1"/>
                </a:solidFill>
              </a:endParaRPr>
            </a:p>
          </p:txBody>
        </p:sp>
        <p:sp>
          <p:nvSpPr>
            <p:cNvPr id="29" name="Text Box 66"/>
            <p:cNvSpPr txBox="1">
              <a:spLocks noChangeArrowheads="1"/>
            </p:cNvSpPr>
            <p:nvPr/>
          </p:nvSpPr>
          <p:spPr bwMode="auto">
            <a:xfrm>
              <a:off x="6009139" y="1498071"/>
              <a:ext cx="1022278" cy="30536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96645">
                <a:defRPr/>
              </a:pPr>
              <a:r>
                <a:rPr lang="zh-CN" altLang="en-US" sz="2300" kern="0" dirty="0">
                  <a:solidFill>
                    <a:schemeClr val="bg1"/>
                  </a:solidFill>
                  <a:latin typeface="微软雅黑" panose="020B0503020204020204" pitchFamily="34" charset="-122"/>
                  <a:ea typeface="微软雅黑" panose="020B0503020204020204" pitchFamily="34" charset="-122"/>
                </a:rPr>
                <a:t>填加文字</a:t>
              </a:r>
              <a:endParaRPr lang="en-US" altLang="ko-KR" sz="2300" kern="0" dirty="0">
                <a:solidFill>
                  <a:schemeClr val="bg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7004868" y="5500180"/>
            <a:ext cx="2075845" cy="825733"/>
            <a:chOff x="5641469" y="1367721"/>
            <a:chExt cx="1525527" cy="546192"/>
          </a:xfrm>
          <a:solidFill>
            <a:schemeClr val="tx1">
              <a:lumMod val="75000"/>
              <a:lumOff val="25000"/>
            </a:schemeClr>
          </a:solidFill>
        </p:grpSpPr>
        <p:sp>
          <p:nvSpPr>
            <p:cNvPr id="31" name="AutoShape 65"/>
            <p:cNvSpPr>
              <a:spLocks noChangeArrowheads="1"/>
            </p:cNvSpPr>
            <p:nvPr/>
          </p:nvSpPr>
          <p:spPr bwMode="auto">
            <a:xfrm rot="10800000">
              <a:off x="5641469" y="1367721"/>
              <a:ext cx="1525527" cy="546192"/>
            </a:xfrm>
            <a:prstGeom prst="homePlate">
              <a:avLst>
                <a:gd name="adj" fmla="val 43731"/>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96645">
                <a:defRPr/>
              </a:pPr>
              <a:endParaRPr lang="zh-CN" altLang="en-US" sz="2200" kern="0">
                <a:solidFill>
                  <a:schemeClr val="bg1"/>
                </a:solidFill>
              </a:endParaRPr>
            </a:p>
          </p:txBody>
        </p:sp>
        <p:sp>
          <p:nvSpPr>
            <p:cNvPr id="32" name="Text Box 66"/>
            <p:cNvSpPr txBox="1">
              <a:spLocks noChangeArrowheads="1"/>
            </p:cNvSpPr>
            <p:nvPr/>
          </p:nvSpPr>
          <p:spPr bwMode="auto">
            <a:xfrm>
              <a:off x="6009139" y="1498071"/>
              <a:ext cx="1022278" cy="30536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96645">
                <a:defRPr/>
              </a:pPr>
              <a:r>
                <a:rPr lang="zh-CN" altLang="en-US" sz="2300" kern="0" dirty="0">
                  <a:solidFill>
                    <a:schemeClr val="bg1"/>
                  </a:solidFill>
                  <a:latin typeface="微软雅黑" panose="020B0503020204020204" pitchFamily="34" charset="-122"/>
                  <a:ea typeface="微软雅黑" panose="020B0503020204020204" pitchFamily="34" charset="-122"/>
                </a:rPr>
                <a:t>填加文字</a:t>
              </a:r>
              <a:endParaRPr lang="en-US" altLang="ko-KR" sz="2300" kern="0" dirty="0">
                <a:solidFill>
                  <a:schemeClr val="bg1"/>
                </a:solidFill>
                <a:latin typeface="微软雅黑" panose="020B0503020204020204" pitchFamily="34" charset="-122"/>
                <a:ea typeface="微软雅黑" panose="020B0503020204020204" pitchFamily="34" charset="-122"/>
              </a:endParaRPr>
            </a:p>
          </p:txBody>
        </p:sp>
      </p:gr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lide(fromBottom)">
                                      <p:cBhvr>
                                        <p:cTn id="16" dur="500"/>
                                        <p:tgtEl>
                                          <p:spTgt spid="13"/>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3" presetClass="entr" presetSubtype="16"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childTnLst>
                                </p:cTn>
                              </p:par>
                            </p:childTnLst>
                          </p:cTn>
                        </p:par>
                        <p:par>
                          <p:cTn id="32" fill="hold">
                            <p:stCondLst>
                              <p:cond delay="3000"/>
                            </p:stCondLst>
                            <p:childTnLst>
                              <p:par>
                                <p:cTn id="33" presetID="23" presetClass="entr" presetSubtype="16"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outHorizontal)">
                                      <p:cBhvr>
                                        <p:cTn id="41" dur="1000"/>
                                        <p:tgtEl>
                                          <p:spTgt spid="17"/>
                                        </p:tgtEl>
                                      </p:cBhvr>
                                    </p:animEffect>
                                  </p:childTnLst>
                                </p:cTn>
                              </p:par>
                            </p:childTnLst>
                          </p:cTn>
                        </p:par>
                        <p:par>
                          <p:cTn id="42" fill="hold">
                            <p:stCondLst>
                              <p:cond delay="1000"/>
                            </p:stCondLst>
                            <p:childTnLst>
                              <p:par>
                                <p:cTn id="43" presetID="2" presetClass="entr" presetSubtype="2"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1+#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1500"/>
                            </p:stCondLst>
                            <p:childTnLst>
                              <p:par>
                                <p:cTn id="48" presetID="2" presetClass="entr" presetSubtype="2"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1+#ppt_w/2"/>
                                          </p:val>
                                        </p:tav>
                                        <p:tav tm="100000">
                                          <p:val>
                                            <p:strVal val="#ppt_x"/>
                                          </p:val>
                                        </p:tav>
                                      </p:tavLst>
                                    </p:anim>
                                    <p:anim calcmode="lin" valueType="num">
                                      <p:cBhvr additive="base">
                                        <p:cTn id="51" dur="500" fill="hold"/>
                                        <p:tgtEl>
                                          <p:spTgt spid="27"/>
                                        </p:tgtEl>
                                        <p:attrNameLst>
                                          <p:attrName>ppt_y</p:attrName>
                                        </p:attrNameLst>
                                      </p:cBhvr>
                                      <p:tavLst>
                                        <p:tav tm="0">
                                          <p:val>
                                            <p:strVal val="#ppt_y"/>
                                          </p:val>
                                        </p:tav>
                                        <p:tav tm="100000">
                                          <p:val>
                                            <p:strVal val="#ppt_y"/>
                                          </p:val>
                                        </p:tav>
                                      </p:tavLst>
                                    </p:anim>
                                  </p:childTnLst>
                                </p:cTn>
                              </p:par>
                            </p:childTnLst>
                          </p:cTn>
                        </p:par>
                        <p:par>
                          <p:cTn id="52" fill="hold">
                            <p:stCondLst>
                              <p:cond delay="2000"/>
                            </p:stCondLst>
                            <p:childTnLst>
                              <p:par>
                                <p:cTn id="53" presetID="2" presetClass="entr" presetSubtype="2"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1+#ppt_w/2"/>
                                          </p:val>
                                        </p:tav>
                                        <p:tav tm="100000">
                                          <p:val>
                                            <p:strVal val="#ppt_x"/>
                                          </p:val>
                                        </p:tav>
                                      </p:tavLst>
                                    </p:anim>
                                    <p:anim calcmode="lin" valueType="num">
                                      <p:cBhvr additive="base">
                                        <p:cTn id="5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912" y="2562358"/>
            <a:ext cx="3485258" cy="190218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章节</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4557466" y="3024386"/>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5487826" y="3221171"/>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这里输入您的标题三</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0" name="Line 34"/>
          <p:cNvSpPr>
            <a:spLocks noChangeShapeType="1"/>
          </p:cNvSpPr>
          <p:nvPr/>
        </p:nvSpPr>
        <p:spPr bwMode="auto">
          <a:xfrm>
            <a:off x="5349554" y="3696505"/>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000">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59766" y="4785254"/>
            <a:ext cx="1640663" cy="330714"/>
            <a:chOff x="979831" y="4167171"/>
            <a:chExt cx="1709259" cy="344487"/>
          </a:xfrm>
        </p:grpSpPr>
        <p:sp>
          <p:nvSpPr>
            <p:cNvPr id="6" name="Line 58"/>
            <p:cNvSpPr>
              <a:spLocks noChangeShapeType="1"/>
            </p:cNvSpPr>
            <p:nvPr/>
          </p:nvSpPr>
          <p:spPr bwMode="gray">
            <a:xfrm>
              <a:off x="1843532" y="4167171"/>
              <a:ext cx="0" cy="334963"/>
            </a:xfrm>
            <a:prstGeom prst="line">
              <a:avLst/>
            </a:prstGeom>
            <a:noFill/>
            <a:ln w="19050">
              <a:solidFill>
                <a:schemeClr val="bg1">
                  <a:lumMod val="50000"/>
                </a:schemeClr>
              </a:solidFill>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7" name="Line 59"/>
            <p:cNvSpPr>
              <a:spLocks noChangeShapeType="1"/>
            </p:cNvSpPr>
            <p:nvPr/>
          </p:nvSpPr>
          <p:spPr bwMode="gray">
            <a:xfrm flipH="1">
              <a:off x="979831" y="4511658"/>
              <a:ext cx="1709259" cy="0"/>
            </a:xfrm>
            <a:prstGeom prst="line">
              <a:avLst/>
            </a:prstGeom>
            <a:noFill/>
            <a:ln w="19050">
              <a:solidFill>
                <a:schemeClr val="bg1">
                  <a:lumMod val="50000"/>
                </a:schemeClr>
              </a:solidFill>
              <a:prstDash val="sysDot"/>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grpSp>
      <p:sp>
        <p:nvSpPr>
          <p:cNvPr id="8" name="Text Box 60"/>
          <p:cNvSpPr txBox="1">
            <a:spLocks noChangeArrowheads="1"/>
          </p:cNvSpPr>
          <p:nvPr/>
        </p:nvSpPr>
        <p:spPr bwMode="gray">
          <a:xfrm>
            <a:off x="1517384" y="5167784"/>
            <a:ext cx="2500077" cy="1240978"/>
          </a:xfrm>
          <a:prstGeom prst="rect">
            <a:avLst/>
          </a:prstGeom>
          <a:noFill/>
          <a:ln w="9525" algn="ctr">
            <a:noFill/>
            <a:miter lim="800000"/>
          </a:ln>
        </p:spPr>
        <p:txBody>
          <a:bodyPr wrap="square" lIns="87722" tIns="43861" rIns="87722" bIns="43861">
            <a:spAutoFit/>
          </a:bodyPr>
          <a:lstStyle/>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8178577" y="3241593"/>
            <a:ext cx="1790447" cy="323095"/>
            <a:chOff x="7562836" y="2590783"/>
            <a:chExt cx="1865306" cy="336551"/>
          </a:xfrm>
        </p:grpSpPr>
        <p:sp>
          <p:nvSpPr>
            <p:cNvPr id="10" name="Line 65"/>
            <p:cNvSpPr>
              <a:spLocks noChangeShapeType="1"/>
            </p:cNvSpPr>
            <p:nvPr/>
          </p:nvSpPr>
          <p:spPr bwMode="gray">
            <a:xfrm>
              <a:off x="8549924" y="2592371"/>
              <a:ext cx="0" cy="334963"/>
            </a:xfrm>
            <a:prstGeom prst="line">
              <a:avLst/>
            </a:prstGeom>
            <a:noFill/>
            <a:ln w="19050">
              <a:solidFill>
                <a:schemeClr val="bg1">
                  <a:lumMod val="50000"/>
                </a:schemeClr>
              </a:solidFill>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1" name="Line 66"/>
            <p:cNvSpPr>
              <a:spLocks noChangeShapeType="1"/>
            </p:cNvSpPr>
            <p:nvPr/>
          </p:nvSpPr>
          <p:spPr bwMode="gray">
            <a:xfrm flipH="1">
              <a:off x="7562836" y="2590783"/>
              <a:ext cx="1865306" cy="0"/>
            </a:xfrm>
            <a:prstGeom prst="line">
              <a:avLst/>
            </a:prstGeom>
            <a:noFill/>
            <a:ln w="19050">
              <a:solidFill>
                <a:schemeClr val="bg1">
                  <a:lumMod val="50000"/>
                </a:schemeClr>
              </a:solidFill>
              <a:prstDash val="sysDot"/>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grpSp>
      <p:sp>
        <p:nvSpPr>
          <p:cNvPr id="12" name="Text Box 67"/>
          <p:cNvSpPr txBox="1">
            <a:spLocks noChangeArrowheads="1"/>
          </p:cNvSpPr>
          <p:nvPr/>
        </p:nvSpPr>
        <p:spPr bwMode="gray">
          <a:xfrm>
            <a:off x="7973789" y="2016275"/>
            <a:ext cx="2500077" cy="1228891"/>
          </a:xfrm>
          <a:prstGeom prst="rect">
            <a:avLst/>
          </a:prstGeom>
          <a:noFill/>
          <a:ln w="9525" algn="ctr">
            <a:noFill/>
            <a:miter lim="800000"/>
          </a:ln>
        </p:spPr>
        <p:txBody>
          <a:bodyPr wrap="square" lIns="87722" tIns="43861" rIns="87722" bIns="43861">
            <a:spAutoFit/>
          </a:bodyPr>
          <a:lstStyle/>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834828" y="3241593"/>
            <a:ext cx="1943715" cy="323095"/>
            <a:chOff x="3037473" y="2590783"/>
            <a:chExt cx="2024982" cy="336551"/>
          </a:xfrm>
        </p:grpSpPr>
        <p:sp>
          <p:nvSpPr>
            <p:cNvPr id="14" name="Line 68"/>
            <p:cNvSpPr>
              <a:spLocks noChangeShapeType="1"/>
            </p:cNvSpPr>
            <p:nvPr/>
          </p:nvSpPr>
          <p:spPr bwMode="gray">
            <a:xfrm>
              <a:off x="4093512" y="2592371"/>
              <a:ext cx="0" cy="334963"/>
            </a:xfrm>
            <a:prstGeom prst="line">
              <a:avLst/>
            </a:prstGeom>
            <a:noFill/>
            <a:ln w="19050">
              <a:solidFill>
                <a:schemeClr val="bg1">
                  <a:lumMod val="50000"/>
                </a:schemeClr>
              </a:solidFill>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5" name="Line 69"/>
            <p:cNvSpPr>
              <a:spLocks noChangeShapeType="1"/>
            </p:cNvSpPr>
            <p:nvPr/>
          </p:nvSpPr>
          <p:spPr bwMode="gray">
            <a:xfrm flipH="1">
              <a:off x="3037473" y="2590783"/>
              <a:ext cx="2024982" cy="0"/>
            </a:xfrm>
            <a:prstGeom prst="line">
              <a:avLst/>
            </a:prstGeom>
            <a:noFill/>
            <a:ln w="19050">
              <a:solidFill>
                <a:schemeClr val="bg1">
                  <a:lumMod val="50000"/>
                </a:schemeClr>
              </a:solidFill>
              <a:prstDash val="sysDot"/>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grpSp>
      <p:sp>
        <p:nvSpPr>
          <p:cNvPr id="16" name="Text Box 70"/>
          <p:cNvSpPr txBox="1">
            <a:spLocks noChangeArrowheads="1"/>
          </p:cNvSpPr>
          <p:nvPr/>
        </p:nvSpPr>
        <p:spPr bwMode="gray">
          <a:xfrm>
            <a:off x="3696223" y="2016275"/>
            <a:ext cx="2500077" cy="1228891"/>
          </a:xfrm>
          <a:prstGeom prst="rect">
            <a:avLst/>
          </a:prstGeom>
          <a:noFill/>
          <a:ln w="9525" algn="ctr">
            <a:noFill/>
            <a:miter lim="800000"/>
          </a:ln>
        </p:spPr>
        <p:txBody>
          <a:bodyPr wrap="square" lIns="87722" tIns="43861" rIns="87722" bIns="43861">
            <a:spAutoFit/>
          </a:bodyPr>
          <a:lstStyle/>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058949" y="4785253"/>
            <a:ext cx="1741680" cy="321569"/>
            <a:chOff x="5354590" y="4167171"/>
            <a:chExt cx="1814500" cy="334963"/>
          </a:xfrm>
        </p:grpSpPr>
        <p:sp>
          <p:nvSpPr>
            <p:cNvPr id="19" name="Line 71"/>
            <p:cNvSpPr>
              <a:spLocks noChangeShapeType="1"/>
            </p:cNvSpPr>
            <p:nvPr/>
          </p:nvSpPr>
          <p:spPr bwMode="gray">
            <a:xfrm>
              <a:off x="6281799" y="4167171"/>
              <a:ext cx="0" cy="334963"/>
            </a:xfrm>
            <a:prstGeom prst="line">
              <a:avLst/>
            </a:prstGeom>
            <a:noFill/>
            <a:ln w="19050">
              <a:solidFill>
                <a:schemeClr val="bg1">
                  <a:lumMod val="50000"/>
                </a:schemeClr>
              </a:solidFill>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0" name="Line 72"/>
            <p:cNvSpPr>
              <a:spLocks noChangeShapeType="1"/>
            </p:cNvSpPr>
            <p:nvPr/>
          </p:nvSpPr>
          <p:spPr bwMode="gray">
            <a:xfrm flipH="1">
              <a:off x="5354590" y="4502133"/>
              <a:ext cx="1814500" cy="0"/>
            </a:xfrm>
            <a:prstGeom prst="line">
              <a:avLst/>
            </a:prstGeom>
            <a:noFill/>
            <a:ln w="19050">
              <a:solidFill>
                <a:schemeClr val="bg1">
                  <a:lumMod val="50000"/>
                </a:schemeClr>
              </a:solidFill>
              <a:prstDash val="sysDot"/>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grpSp>
      <p:sp>
        <p:nvSpPr>
          <p:cNvPr id="21" name="Text Box 73"/>
          <p:cNvSpPr txBox="1">
            <a:spLocks noChangeArrowheads="1"/>
          </p:cNvSpPr>
          <p:nvPr/>
        </p:nvSpPr>
        <p:spPr bwMode="gray">
          <a:xfrm>
            <a:off x="5801917" y="5167785"/>
            <a:ext cx="2500077" cy="1228891"/>
          </a:xfrm>
          <a:prstGeom prst="rect">
            <a:avLst/>
          </a:prstGeom>
          <a:noFill/>
          <a:ln w="9525" algn="ctr">
            <a:noFill/>
            <a:miter lim="800000"/>
          </a:ln>
        </p:spPr>
        <p:txBody>
          <a:bodyPr wrap="square" lIns="87722" tIns="43861" rIns="87722" bIns="43861">
            <a:spAutoFit/>
          </a:bodyPr>
          <a:lstStyle/>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a:p>
            <a:pPr marL="342900" indent="-342900" eaLnBrk="0" hangingPunct="0">
              <a:lnSpc>
                <a:spcPct val="130000"/>
              </a:lnSpc>
              <a:buClr>
                <a:srgbClr val="C00000"/>
              </a:buClr>
              <a:buFont typeface="Wingdings" panose="05000000000000000000" pitchFamily="2" charset="2"/>
              <a:buChar char="Ø"/>
            </a:pPr>
            <a:r>
              <a:rPr lang="zh-CN" altLang="en-US" sz="1900"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dirty="0">
              <a:solidFill>
                <a:srgbClr val="000000"/>
              </a:solidFill>
              <a:latin typeface="微软雅黑" panose="020B0503020204020204" pitchFamily="34" charset="-122"/>
              <a:ea typeface="微软雅黑" panose="020B0503020204020204" pitchFamily="34" charset="-122"/>
            </a:endParaRPr>
          </a:p>
        </p:txBody>
      </p:sp>
      <p:grpSp>
        <p:nvGrpSpPr>
          <p:cNvPr id="22" name="Group 74"/>
          <p:cNvGrpSpPr/>
          <p:nvPr/>
        </p:nvGrpSpPr>
        <p:grpSpPr bwMode="auto">
          <a:xfrm>
            <a:off x="620732" y="3547927"/>
            <a:ext cx="11558616" cy="1246655"/>
            <a:chOff x="-171" y="2008"/>
            <a:chExt cx="6621" cy="818"/>
          </a:xfrm>
        </p:grpSpPr>
        <p:sp>
          <p:nvSpPr>
            <p:cNvPr id="23" name="Line 75"/>
            <p:cNvSpPr>
              <a:spLocks noChangeShapeType="1"/>
            </p:cNvSpPr>
            <p:nvPr/>
          </p:nvSpPr>
          <p:spPr bwMode="gray">
            <a:xfrm flipH="1">
              <a:off x="-171" y="2405"/>
              <a:ext cx="804" cy="0"/>
            </a:xfrm>
            <a:prstGeom prst="line">
              <a:avLst/>
            </a:prstGeom>
            <a:noFill/>
            <a:ln w="38100">
              <a:solidFill>
                <a:srgbClr val="760000"/>
              </a:solidFill>
              <a:round/>
            </a:ln>
            <a:effectLst>
              <a:outerShdw dist="35921" dir="2700000" algn="ctr" rotWithShape="0">
                <a:schemeClr val="bg2">
                  <a:alpha val="50000"/>
                </a:schemeClr>
              </a:outerShdw>
            </a:effectLst>
          </p:spPr>
          <p:txBody>
            <a:bodyP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4" name="Line 76"/>
            <p:cNvSpPr>
              <a:spLocks noChangeShapeType="1"/>
            </p:cNvSpPr>
            <p:nvPr/>
          </p:nvSpPr>
          <p:spPr bwMode="gray">
            <a:xfrm flipH="1">
              <a:off x="3857" y="2405"/>
              <a:ext cx="475" cy="0"/>
            </a:xfrm>
            <a:prstGeom prst="line">
              <a:avLst/>
            </a:prstGeom>
            <a:noFill/>
            <a:ln w="38100">
              <a:solidFill>
                <a:srgbClr val="760000"/>
              </a:solidFill>
              <a:round/>
            </a:ln>
            <a:effectLst>
              <a:outerShdw dist="35921" dir="2700000" algn="ctr" rotWithShape="0">
                <a:schemeClr val="bg2">
                  <a:alpha val="50000"/>
                </a:schemeClr>
              </a:outerShdw>
            </a:effectLst>
          </p:spPr>
          <p:txBody>
            <a:bodyP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7" name="Arc 77"/>
            <p:cNvSpPr/>
            <p:nvPr/>
          </p:nvSpPr>
          <p:spPr bwMode="gray">
            <a:xfrm rot="16200000" flipV="1">
              <a:off x="2052" y="1833"/>
              <a:ext cx="412"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rgbClr val="760000"/>
              </a:solidFill>
              <a:round/>
            </a:ln>
            <a:effectLst>
              <a:outerShdw dist="35921" dir="2700000" algn="ctr" rotWithShape="0">
                <a:schemeClr val="bg2">
                  <a:alpha val="50000"/>
                </a:schemeClr>
              </a:outerShdw>
            </a:effectLst>
          </p:spPr>
          <p:txBody>
            <a:bodyPr wrap="none" anchor="ct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8" name="Arc 78"/>
            <p:cNvSpPr/>
            <p:nvPr/>
          </p:nvSpPr>
          <p:spPr bwMode="gray">
            <a:xfrm rot="16200000" flipV="1">
              <a:off x="4503" y="1832"/>
              <a:ext cx="418"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rgbClr val="760000"/>
              </a:solidFill>
              <a:round/>
            </a:ln>
            <a:effectLst>
              <a:outerShdw dist="35921" dir="2700000" algn="ctr" rotWithShape="0">
                <a:schemeClr val="bg2">
                  <a:alpha val="50000"/>
                </a:schemeClr>
              </a:outerShdw>
            </a:effectLst>
          </p:spPr>
          <p:txBody>
            <a:bodyPr wrap="none" anchor="ct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9" name="Line 79"/>
            <p:cNvSpPr>
              <a:spLocks noChangeShapeType="1"/>
            </p:cNvSpPr>
            <p:nvPr/>
          </p:nvSpPr>
          <p:spPr bwMode="gray">
            <a:xfrm flipH="1">
              <a:off x="2637" y="2405"/>
              <a:ext cx="455" cy="0"/>
            </a:xfrm>
            <a:prstGeom prst="line">
              <a:avLst/>
            </a:prstGeom>
            <a:noFill/>
            <a:ln w="38100">
              <a:solidFill>
                <a:srgbClr val="760000"/>
              </a:solidFill>
              <a:round/>
            </a:ln>
            <a:effectLst>
              <a:outerShdw dist="35921" dir="2700000" algn="ctr" rotWithShape="0">
                <a:schemeClr val="bg2">
                  <a:alpha val="50000"/>
                </a:schemeClr>
              </a:outerShdw>
            </a:effectLst>
          </p:spPr>
          <p:txBody>
            <a:bodyP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0" name="Arc 80"/>
            <p:cNvSpPr/>
            <p:nvPr/>
          </p:nvSpPr>
          <p:spPr bwMode="gray">
            <a:xfrm rot="5400000">
              <a:off x="3262" y="2225"/>
              <a:ext cx="431" cy="772"/>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rgbClr val="760000"/>
              </a:solidFill>
              <a:round/>
            </a:ln>
            <a:effectLst>
              <a:outerShdw dist="35921" dir="2700000" algn="ctr" rotWithShape="0">
                <a:schemeClr val="bg2">
                  <a:alpha val="50000"/>
                </a:schemeClr>
              </a:outerShdw>
            </a:effectLst>
          </p:spPr>
          <p:txBody>
            <a:bodyPr wrap="none" anchor="ct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1" name="Line 81"/>
            <p:cNvSpPr>
              <a:spLocks noChangeShapeType="1"/>
            </p:cNvSpPr>
            <p:nvPr/>
          </p:nvSpPr>
          <p:spPr bwMode="gray">
            <a:xfrm flipH="1">
              <a:off x="5089" y="2398"/>
              <a:ext cx="1361" cy="7"/>
            </a:xfrm>
            <a:prstGeom prst="line">
              <a:avLst/>
            </a:prstGeom>
            <a:noFill/>
            <a:ln w="38100">
              <a:solidFill>
                <a:srgbClr val="760000"/>
              </a:solidFill>
              <a:round/>
            </a:ln>
            <a:effectLst>
              <a:outerShdw dist="35921" dir="2700000" algn="ctr" rotWithShape="0">
                <a:schemeClr val="bg2">
                  <a:alpha val="50000"/>
                </a:schemeClr>
              </a:outerShdw>
            </a:effectLst>
          </p:spPr>
          <p:txBody>
            <a:bodyP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2" name="Line 82"/>
            <p:cNvSpPr>
              <a:spLocks noChangeShapeType="1"/>
            </p:cNvSpPr>
            <p:nvPr/>
          </p:nvSpPr>
          <p:spPr bwMode="gray">
            <a:xfrm flipH="1">
              <a:off x="1395" y="2405"/>
              <a:ext cx="475" cy="0"/>
            </a:xfrm>
            <a:prstGeom prst="line">
              <a:avLst/>
            </a:prstGeom>
            <a:noFill/>
            <a:ln w="38100">
              <a:solidFill>
                <a:srgbClr val="760000"/>
              </a:solidFill>
              <a:round/>
            </a:ln>
            <a:effectLst>
              <a:outerShdw dist="35921" dir="2700000" algn="ctr" rotWithShape="0">
                <a:schemeClr val="bg2">
                  <a:alpha val="50000"/>
                </a:schemeClr>
              </a:outerShdw>
            </a:effectLst>
          </p:spPr>
          <p:txBody>
            <a:bodyP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3" name="Arc 83"/>
            <p:cNvSpPr/>
            <p:nvPr/>
          </p:nvSpPr>
          <p:spPr bwMode="gray">
            <a:xfrm rot="5400000">
              <a:off x="799" y="2225"/>
              <a:ext cx="431" cy="772"/>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38100">
              <a:solidFill>
                <a:srgbClr val="760000"/>
              </a:solidFill>
              <a:round/>
            </a:ln>
            <a:effectLst>
              <a:outerShdw dist="35921" dir="2700000" algn="ctr" rotWithShape="0">
                <a:schemeClr val="bg2">
                  <a:alpha val="50000"/>
                </a:schemeClr>
              </a:outerShdw>
            </a:effectLst>
          </p:spPr>
          <p:txBody>
            <a:bodyPr wrap="none" anchor="ctr"/>
            <a:lstStyle/>
            <a:p>
              <a:pPr>
                <a:defRPr/>
              </a:pPr>
              <a:endParaRPr lang="zh-CN" altLang="en-US" dirty="0">
                <a:solidFill>
                  <a:srgbClr val="000000"/>
                </a:solidFill>
                <a:latin typeface="微软雅黑" panose="020B0503020204020204" pitchFamily="34" charset="-122"/>
                <a:ea typeface="微软雅黑" panose="020B0503020204020204" pitchFamily="34" charset="-122"/>
              </a:endParaRPr>
            </a:p>
          </p:txBody>
        </p:sp>
      </p:grpSp>
      <p:grpSp>
        <p:nvGrpSpPr>
          <p:cNvPr id="34" name="组合 51"/>
          <p:cNvGrpSpPr/>
          <p:nvPr/>
        </p:nvGrpSpPr>
        <p:grpSpPr>
          <a:xfrm>
            <a:off x="2105144" y="3519682"/>
            <a:ext cx="1164511" cy="1164694"/>
            <a:chOff x="3026611" y="4536026"/>
            <a:chExt cx="973138" cy="973137"/>
          </a:xfrm>
          <a:solidFill>
            <a:srgbClr val="FCA304"/>
          </a:solidFill>
        </p:grpSpPr>
        <p:sp>
          <p:nvSpPr>
            <p:cNvPr id="35" name="Oval 5"/>
            <p:cNvSpPr>
              <a:spLocks noChangeArrowheads="1"/>
            </p:cNvSpPr>
            <p:nvPr/>
          </p:nvSpPr>
          <p:spPr bwMode="auto">
            <a:xfrm>
              <a:off x="3026611" y="4536026"/>
              <a:ext cx="973138" cy="973137"/>
            </a:xfrm>
            <a:prstGeom prst="ellipse">
              <a:avLst/>
            </a:prstGeom>
            <a:solidFill>
              <a:schemeClr val="tx1">
                <a:lumMod val="75000"/>
                <a:lumOff val="25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latinLnBrk="1"/>
              <a:endParaRPr kumimoji="1" lang="zh-CN" altLang="en-US" dirty="0">
                <a:solidFill>
                  <a:srgbClr val="000000"/>
                </a:solidFill>
                <a:latin typeface="微软雅黑" panose="020B0503020204020204" pitchFamily="34" charset="-122"/>
                <a:ea typeface="微软雅黑" panose="020B0503020204020204" pitchFamily="34" charset="-122"/>
              </a:endParaRPr>
            </a:p>
          </p:txBody>
        </p:sp>
        <p:sp>
          <p:nvSpPr>
            <p:cNvPr id="36" name="Text Box 47"/>
            <p:cNvSpPr txBox="1">
              <a:spLocks noChangeArrowheads="1"/>
            </p:cNvSpPr>
            <p:nvPr/>
          </p:nvSpPr>
          <p:spPr bwMode="auto">
            <a:xfrm>
              <a:off x="3201976" y="4833937"/>
              <a:ext cx="647280" cy="3728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latinLnBrk="1"/>
              <a:r>
                <a:rPr kumimoji="1" lang="zh-CN" altLang="en-US" sz="2300" dirty="0">
                  <a:solidFill>
                    <a:schemeClr val="bg1"/>
                  </a:solidFill>
                  <a:latin typeface="微软雅黑" panose="020B0503020204020204" pitchFamily="34" charset="-122"/>
                  <a:ea typeface="微软雅黑" panose="020B0503020204020204" pitchFamily="34" charset="-122"/>
                </a:rPr>
                <a:t>文本</a:t>
              </a:r>
              <a:endParaRPr kumimoji="1" lang="en-US" altLang="ko-KR" sz="23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56"/>
          <p:cNvGrpSpPr/>
          <p:nvPr/>
        </p:nvGrpSpPr>
        <p:grpSpPr>
          <a:xfrm>
            <a:off x="4299151" y="3671367"/>
            <a:ext cx="1164041" cy="1164694"/>
            <a:chOff x="7670829" y="1968500"/>
            <a:chExt cx="973138" cy="973138"/>
          </a:xfrm>
          <a:solidFill>
            <a:srgbClr val="C00000"/>
          </a:solidFill>
        </p:grpSpPr>
        <p:sp>
          <p:nvSpPr>
            <p:cNvPr id="38" name="Oval 25"/>
            <p:cNvSpPr>
              <a:spLocks noChangeArrowheads="1"/>
            </p:cNvSpPr>
            <p:nvPr/>
          </p:nvSpPr>
          <p:spPr bwMode="auto">
            <a:xfrm>
              <a:off x="7670829" y="1968500"/>
              <a:ext cx="973138" cy="973138"/>
            </a:xfrm>
            <a:prstGeom prst="ellipse">
              <a:avLst/>
            </a:prstGeom>
            <a:grp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chemeClr val="tx1"/>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9" name="Text Box 50"/>
            <p:cNvSpPr txBox="1">
              <a:spLocks noChangeArrowheads="1"/>
            </p:cNvSpPr>
            <p:nvPr/>
          </p:nvSpPr>
          <p:spPr bwMode="auto">
            <a:xfrm>
              <a:off x="7822284" y="2241550"/>
              <a:ext cx="647541" cy="372877"/>
            </a:xfrm>
            <a:prstGeom prst="rect">
              <a:avLst/>
            </a:prstGeom>
            <a:noFill/>
            <a:ln w="9525" algn="ctr">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kumimoji="1" lang="zh-CN" altLang="en-US" sz="2300" dirty="0"/>
                <a:t>文本</a:t>
              </a:r>
              <a:endParaRPr kumimoji="1" lang="en-US" altLang="ko-KR" sz="2300" dirty="0"/>
            </a:p>
          </p:txBody>
        </p:sp>
      </p:grpSp>
      <p:grpSp>
        <p:nvGrpSpPr>
          <p:cNvPr id="40" name="组合 51"/>
          <p:cNvGrpSpPr/>
          <p:nvPr/>
        </p:nvGrpSpPr>
        <p:grpSpPr>
          <a:xfrm>
            <a:off x="6424601" y="3502994"/>
            <a:ext cx="1164511" cy="1164694"/>
            <a:chOff x="3063904" y="4560888"/>
            <a:chExt cx="1032665" cy="1050905"/>
          </a:xfrm>
          <a:solidFill>
            <a:srgbClr val="C00000"/>
          </a:solidFill>
        </p:grpSpPr>
        <p:sp>
          <p:nvSpPr>
            <p:cNvPr id="41" name="Oval 5"/>
            <p:cNvSpPr>
              <a:spLocks noChangeArrowheads="1"/>
            </p:cNvSpPr>
            <p:nvPr/>
          </p:nvSpPr>
          <p:spPr bwMode="auto">
            <a:xfrm>
              <a:off x="3063904" y="4560888"/>
              <a:ext cx="1032665" cy="1050905"/>
            </a:xfrm>
            <a:prstGeom prst="ellipse">
              <a:avLst/>
            </a:prstGeom>
            <a:grp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chemeClr val="tx1"/>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2" name="Text Box 47"/>
            <p:cNvSpPr txBox="1">
              <a:spLocks noChangeArrowheads="1"/>
            </p:cNvSpPr>
            <p:nvPr/>
          </p:nvSpPr>
          <p:spPr bwMode="auto">
            <a:xfrm>
              <a:off x="3232988" y="4833937"/>
              <a:ext cx="686874" cy="402675"/>
            </a:xfrm>
            <a:prstGeom prst="rect">
              <a:avLst/>
            </a:prstGeom>
            <a:noFill/>
            <a:ln w="9525" algn="ctr">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kumimoji="1" sz="2300">
                  <a:solidFill>
                    <a:schemeClr val="bg1"/>
                  </a:solidFill>
                  <a:latin typeface="微软雅黑" panose="020B0503020204020204" pitchFamily="34" charset="-122"/>
                  <a:ea typeface="微软雅黑" panose="020B0503020204020204" pitchFamily="34" charset="-122"/>
                </a:defRPr>
              </a:lvl1pPr>
            </a:lstStyle>
            <a:p>
              <a:r>
                <a:rPr lang="zh-CN" altLang="en-US" dirty="0"/>
                <a:t>文本</a:t>
              </a:r>
              <a:endParaRPr lang="en-US" altLang="ko-KR" dirty="0"/>
            </a:p>
          </p:txBody>
        </p:sp>
      </p:grpSp>
      <p:grpSp>
        <p:nvGrpSpPr>
          <p:cNvPr id="43" name="组合 56"/>
          <p:cNvGrpSpPr/>
          <p:nvPr/>
        </p:nvGrpSpPr>
        <p:grpSpPr>
          <a:xfrm>
            <a:off x="8563492" y="3658973"/>
            <a:ext cx="1164041" cy="1164694"/>
            <a:chOff x="7670829" y="1968500"/>
            <a:chExt cx="973138" cy="973138"/>
          </a:xfrm>
          <a:solidFill>
            <a:srgbClr val="C00000"/>
          </a:solidFill>
        </p:grpSpPr>
        <p:sp>
          <p:nvSpPr>
            <p:cNvPr id="44" name="Oval 25"/>
            <p:cNvSpPr>
              <a:spLocks noChangeArrowheads="1"/>
            </p:cNvSpPr>
            <p:nvPr/>
          </p:nvSpPr>
          <p:spPr bwMode="auto">
            <a:xfrm>
              <a:off x="7670829" y="1968500"/>
              <a:ext cx="973138" cy="973138"/>
            </a:xfrm>
            <a:prstGeom prst="ellipse">
              <a:avLst/>
            </a:prstGeom>
            <a:grp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chemeClr val="tx1"/>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5" name="Text Box 50"/>
            <p:cNvSpPr txBox="1">
              <a:spLocks noChangeArrowheads="1"/>
            </p:cNvSpPr>
            <p:nvPr/>
          </p:nvSpPr>
          <p:spPr bwMode="auto">
            <a:xfrm>
              <a:off x="7822284" y="2241550"/>
              <a:ext cx="647541" cy="372877"/>
            </a:xfrm>
            <a:prstGeom prst="rect">
              <a:avLst/>
            </a:prstGeom>
            <a:noFill/>
            <a:ln w="9525" algn="ctr">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kumimoji="1" sz="2300">
                  <a:solidFill>
                    <a:schemeClr val="bg1"/>
                  </a:solidFill>
                  <a:latin typeface="微软雅黑" panose="020B0503020204020204" pitchFamily="34" charset="-122"/>
                  <a:ea typeface="微软雅黑" panose="020B0503020204020204" pitchFamily="34" charset="-122"/>
                </a:defRPr>
              </a:lvl1pPr>
            </a:lstStyle>
            <a:p>
              <a:r>
                <a:rPr lang="zh-CN" altLang="en-US" dirty="0"/>
                <a:t>文本</a:t>
              </a:r>
              <a:endParaRPr lang="en-US" altLang="ko-KR" dirty="0"/>
            </a:p>
          </p:txBody>
        </p:sp>
      </p:gr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anim calcmode="lin" valueType="num">
                                      <p:cBhvr>
                                        <p:cTn id="12" dur="500" fill="hold"/>
                                        <p:tgtEl>
                                          <p:spTgt spid="34"/>
                                        </p:tgtEl>
                                        <p:attrNameLst>
                                          <p:attrName>ppt_x</p:attrName>
                                        </p:attrNameLst>
                                      </p:cBhvr>
                                      <p:tavLst>
                                        <p:tav tm="0">
                                          <p:val>
                                            <p:strVal val="#ppt_x"/>
                                          </p:val>
                                        </p:tav>
                                        <p:tav tm="100000">
                                          <p:val>
                                            <p:strVal val="#ppt_x"/>
                                          </p:val>
                                        </p:tav>
                                      </p:tavLst>
                                    </p:anim>
                                    <p:anim calcmode="lin" valueType="num">
                                      <p:cBhvr>
                                        <p:cTn id="13" dur="500" fill="hold"/>
                                        <p:tgtEl>
                                          <p:spTgt spid="3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anim calcmode="lin" valueType="num">
                                      <p:cBhvr>
                                        <p:cTn id="18" dur="500" fill="hold"/>
                                        <p:tgtEl>
                                          <p:spTgt spid="37"/>
                                        </p:tgtEl>
                                        <p:attrNameLst>
                                          <p:attrName>ppt_x</p:attrName>
                                        </p:attrNameLst>
                                      </p:cBhvr>
                                      <p:tavLst>
                                        <p:tav tm="0">
                                          <p:val>
                                            <p:strVal val="#ppt_x"/>
                                          </p:val>
                                        </p:tav>
                                        <p:tav tm="100000">
                                          <p:val>
                                            <p:strVal val="#ppt_x"/>
                                          </p:val>
                                        </p:tav>
                                      </p:tavLst>
                                    </p:anim>
                                    <p:anim calcmode="lin" valueType="num">
                                      <p:cBhvr>
                                        <p:cTn id="19" dur="500" fill="hold"/>
                                        <p:tgtEl>
                                          <p:spTgt spid="3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anim calcmode="lin" valueType="num">
                                      <p:cBhvr>
                                        <p:cTn id="24" dur="500" fill="hold"/>
                                        <p:tgtEl>
                                          <p:spTgt spid="40"/>
                                        </p:tgtEl>
                                        <p:attrNameLst>
                                          <p:attrName>ppt_x</p:attrName>
                                        </p:attrNameLst>
                                      </p:cBhvr>
                                      <p:tavLst>
                                        <p:tav tm="0">
                                          <p:val>
                                            <p:strVal val="#ppt_x"/>
                                          </p:val>
                                        </p:tav>
                                        <p:tav tm="100000">
                                          <p:val>
                                            <p:strVal val="#ppt_x"/>
                                          </p:val>
                                        </p:tav>
                                      </p:tavLst>
                                    </p:anim>
                                    <p:anim calcmode="lin" valueType="num">
                                      <p:cBhvr>
                                        <p:cTn id="25" dur="500" fill="hold"/>
                                        <p:tgtEl>
                                          <p:spTgt spid="4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anim calcmode="lin" valueType="num">
                                      <p:cBhvr>
                                        <p:cTn id="30" dur="500" fill="hold"/>
                                        <p:tgtEl>
                                          <p:spTgt spid="43"/>
                                        </p:tgtEl>
                                        <p:attrNameLst>
                                          <p:attrName>ppt_x</p:attrName>
                                        </p:attrNameLst>
                                      </p:cBhvr>
                                      <p:tavLst>
                                        <p:tav tm="0">
                                          <p:val>
                                            <p:strVal val="#ppt_x"/>
                                          </p:val>
                                        </p:tav>
                                        <p:tav tm="100000">
                                          <p:val>
                                            <p:strVal val="#ppt_x"/>
                                          </p:val>
                                        </p:tav>
                                      </p:tavLst>
                                    </p:anim>
                                    <p:anim calcmode="lin" valueType="num">
                                      <p:cBhvr>
                                        <p:cTn id="31" dur="500" fill="hold"/>
                                        <p:tgtEl>
                                          <p:spTgt spid="43"/>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7"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anim calcmode="lin" valueType="num">
                                      <p:cBhvr>
                                        <p:cTn id="36" dur="500" fill="hold"/>
                                        <p:tgtEl>
                                          <p:spTgt spid="5"/>
                                        </p:tgtEl>
                                        <p:attrNameLst>
                                          <p:attrName>ppt_x</p:attrName>
                                        </p:attrNameLst>
                                      </p:cBhvr>
                                      <p:tavLst>
                                        <p:tav tm="0">
                                          <p:val>
                                            <p:strVal val="#ppt_x"/>
                                          </p:val>
                                        </p:tav>
                                        <p:tav tm="100000">
                                          <p:val>
                                            <p:strVal val="#ppt_x"/>
                                          </p:val>
                                        </p:tav>
                                      </p:tavLst>
                                    </p:anim>
                                    <p:anim calcmode="lin" valueType="num">
                                      <p:cBhvr>
                                        <p:cTn id="37" dur="500" fill="hold"/>
                                        <p:tgtEl>
                                          <p:spTgt spid="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anim calcmode="lin" valueType="num">
                                      <p:cBhvr>
                                        <p:cTn id="41" dur="500" fill="hold"/>
                                        <p:tgtEl>
                                          <p:spTgt spid="13"/>
                                        </p:tgtEl>
                                        <p:attrNameLst>
                                          <p:attrName>ppt_x</p:attrName>
                                        </p:attrNameLst>
                                      </p:cBhvr>
                                      <p:tavLst>
                                        <p:tav tm="0">
                                          <p:val>
                                            <p:strVal val="#ppt_x"/>
                                          </p:val>
                                        </p:tav>
                                        <p:tav tm="100000">
                                          <p:val>
                                            <p:strVal val="#ppt_x"/>
                                          </p:val>
                                        </p:tav>
                                      </p:tavLst>
                                    </p:anim>
                                    <p:anim calcmode="lin" valueType="num">
                                      <p:cBhvr>
                                        <p:cTn id="42" dur="500" fill="hold"/>
                                        <p:tgtEl>
                                          <p:spTgt spid="13"/>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anim calcmode="lin" valueType="num">
                                      <p:cBhvr>
                                        <p:cTn id="46" dur="500" fill="hold"/>
                                        <p:tgtEl>
                                          <p:spTgt spid="17"/>
                                        </p:tgtEl>
                                        <p:attrNameLst>
                                          <p:attrName>ppt_x</p:attrName>
                                        </p:attrNameLst>
                                      </p:cBhvr>
                                      <p:tavLst>
                                        <p:tav tm="0">
                                          <p:val>
                                            <p:strVal val="#ppt_x"/>
                                          </p:val>
                                        </p:tav>
                                        <p:tav tm="100000">
                                          <p:val>
                                            <p:strVal val="#ppt_x"/>
                                          </p:val>
                                        </p:tav>
                                      </p:tavLst>
                                    </p:anim>
                                    <p:anim calcmode="lin" valueType="num">
                                      <p:cBhvr>
                                        <p:cTn id="47" dur="500" fill="hold"/>
                                        <p:tgtEl>
                                          <p:spTgt spid="17"/>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anim calcmode="lin" valueType="num">
                                      <p:cBhvr>
                                        <p:cTn id="51" dur="500" fill="hold"/>
                                        <p:tgtEl>
                                          <p:spTgt spid="9"/>
                                        </p:tgtEl>
                                        <p:attrNameLst>
                                          <p:attrName>ppt_x</p:attrName>
                                        </p:attrNameLst>
                                      </p:cBhvr>
                                      <p:tavLst>
                                        <p:tav tm="0">
                                          <p:val>
                                            <p:strVal val="#ppt_x"/>
                                          </p:val>
                                        </p:tav>
                                        <p:tav tm="100000">
                                          <p:val>
                                            <p:strVal val="#ppt_x"/>
                                          </p:val>
                                        </p:tav>
                                      </p:tavLst>
                                    </p:anim>
                                    <p:anim calcmode="lin" valueType="num">
                                      <p:cBhvr>
                                        <p:cTn id="52" dur="500" fill="hold"/>
                                        <p:tgtEl>
                                          <p:spTgt spid="9"/>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childTnLst>
                          </p:cTn>
                        </p:par>
                        <p:par>
                          <p:cTn id="58" fill="hold">
                            <p:stCondLst>
                              <p:cond delay="3500"/>
                            </p:stCondLst>
                            <p:childTnLst>
                              <p:par>
                                <p:cTn id="59" presetID="2" presetClass="entr" presetSubtype="4"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par>
                          <p:cTn id="63" fill="hold">
                            <p:stCondLst>
                              <p:cond delay="4000"/>
                            </p:stCondLst>
                            <p:childTnLst>
                              <p:par>
                                <p:cTn id="64" presetID="2" presetClass="entr" presetSubtype="4"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ppt_x"/>
                                          </p:val>
                                        </p:tav>
                                        <p:tav tm="100000">
                                          <p:val>
                                            <p:strVal val="#ppt_x"/>
                                          </p:val>
                                        </p:tav>
                                      </p:tavLst>
                                    </p:anim>
                                    <p:anim calcmode="lin" valueType="num">
                                      <p:cBhvr additive="base">
                                        <p:cTn id="67" dur="500" fill="hold"/>
                                        <p:tgtEl>
                                          <p:spTgt spid="21"/>
                                        </p:tgtEl>
                                        <p:attrNameLst>
                                          <p:attrName>ppt_y</p:attrName>
                                        </p:attrNameLst>
                                      </p:cBhvr>
                                      <p:tavLst>
                                        <p:tav tm="0">
                                          <p:val>
                                            <p:strVal val="1+#ppt_h/2"/>
                                          </p:val>
                                        </p:tav>
                                        <p:tav tm="100000">
                                          <p:val>
                                            <p:strVal val="#ppt_y"/>
                                          </p:val>
                                        </p:tav>
                                      </p:tavLst>
                                    </p:anim>
                                  </p:childTnLst>
                                </p:cTn>
                              </p:par>
                            </p:childTnLst>
                          </p:cTn>
                        </p:par>
                        <p:par>
                          <p:cTn id="68" fill="hold">
                            <p:stCondLst>
                              <p:cond delay="4500"/>
                            </p:stCondLst>
                            <p:childTnLst>
                              <p:par>
                                <p:cTn id="69" presetID="2" presetClass="entr" presetSubtype="4"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
          <p:cNvSpPr/>
          <p:nvPr/>
        </p:nvSpPr>
        <p:spPr>
          <a:xfrm>
            <a:off x="2482464" y="1656778"/>
            <a:ext cx="1542073" cy="1941123"/>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您的</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文本</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8" name="椭圆​​ 2"/>
          <p:cNvSpPr/>
          <p:nvPr/>
        </p:nvSpPr>
        <p:spPr>
          <a:xfrm>
            <a:off x="4528593" y="1656235"/>
            <a:ext cx="1542073" cy="1941123"/>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chemeClr val="tx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您的</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文本</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9" name="椭圆​​ 2"/>
          <p:cNvSpPr/>
          <p:nvPr/>
        </p:nvSpPr>
        <p:spPr>
          <a:xfrm>
            <a:off x="6616825" y="1656235"/>
            <a:ext cx="1542073" cy="1941123"/>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您的</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文本</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 name="椭圆​​ 2"/>
          <p:cNvSpPr/>
          <p:nvPr/>
        </p:nvSpPr>
        <p:spPr>
          <a:xfrm>
            <a:off x="8633049" y="1656235"/>
            <a:ext cx="1542073" cy="1941123"/>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chemeClr val="tx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rPr>
              <a:t>您的</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文本</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2584376" y="3816474"/>
            <a:ext cx="3600000" cy="1007532"/>
            <a:chOff x="1403648" y="2212870"/>
            <a:chExt cx="3096344" cy="1007532"/>
          </a:xfrm>
          <a:solidFill>
            <a:srgbClr val="C00000"/>
          </a:solidFill>
        </p:grpSpPr>
        <p:sp>
          <p:nvSpPr>
            <p:cNvPr id="32" name="矩形 31"/>
            <p:cNvSpPr/>
            <p:nvPr/>
          </p:nvSpPr>
          <p:spPr>
            <a:xfrm>
              <a:off x="1403648" y="2212870"/>
              <a:ext cx="3096344" cy="10075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50000"/>
                </a:lnSpc>
              </a:pPr>
              <a:endParaRPr lang="zh-CN" altLang="en-US" sz="2000">
                <a:solidFill>
                  <a:prstClr val="white"/>
                </a:solidFill>
              </a:endParaRPr>
            </a:p>
          </p:txBody>
        </p:sp>
        <p:sp>
          <p:nvSpPr>
            <p:cNvPr id="33" name="TextBox 32"/>
            <p:cNvSpPr txBox="1"/>
            <p:nvPr/>
          </p:nvSpPr>
          <p:spPr>
            <a:xfrm>
              <a:off x="1547664" y="2347304"/>
              <a:ext cx="2808312" cy="7296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000" dirty="0"/>
                <a:t>这里输入你的文本内容这里输入你的文本</a:t>
              </a:r>
              <a:endParaRPr lang="en-US" altLang="zh-CN" sz="2000" dirty="0"/>
            </a:p>
          </p:txBody>
        </p:sp>
      </p:grpSp>
      <p:grpSp>
        <p:nvGrpSpPr>
          <p:cNvPr id="34" name="组合 33"/>
          <p:cNvGrpSpPr/>
          <p:nvPr/>
        </p:nvGrpSpPr>
        <p:grpSpPr>
          <a:xfrm>
            <a:off x="6366101" y="3816474"/>
            <a:ext cx="3600000" cy="1007532"/>
            <a:chOff x="4652392" y="2212870"/>
            <a:chExt cx="3096344" cy="1007532"/>
          </a:xfrm>
          <a:solidFill>
            <a:srgbClr val="C00000"/>
          </a:solidFill>
        </p:grpSpPr>
        <p:sp>
          <p:nvSpPr>
            <p:cNvPr id="35" name="矩形 34"/>
            <p:cNvSpPr/>
            <p:nvPr/>
          </p:nvSpPr>
          <p:spPr>
            <a:xfrm>
              <a:off x="4652392" y="2212870"/>
              <a:ext cx="3096344" cy="10075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50000"/>
                </a:lnSpc>
              </a:pPr>
              <a:endParaRPr lang="zh-CN" altLang="en-US" sz="2000">
                <a:solidFill>
                  <a:prstClr val="white"/>
                </a:solidFill>
              </a:endParaRPr>
            </a:p>
          </p:txBody>
        </p:sp>
        <p:sp>
          <p:nvSpPr>
            <p:cNvPr id="36" name="TextBox 35"/>
            <p:cNvSpPr txBox="1"/>
            <p:nvPr/>
          </p:nvSpPr>
          <p:spPr>
            <a:xfrm>
              <a:off x="4788024" y="2347304"/>
              <a:ext cx="2877616" cy="72966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这里输入你的文本内容这里输入你的文本</a:t>
              </a:r>
              <a:endParaRPr lang="en-US" altLang="zh-CN" dirty="0"/>
            </a:p>
          </p:txBody>
        </p:sp>
      </p:grpSp>
      <p:grpSp>
        <p:nvGrpSpPr>
          <p:cNvPr id="37" name="组合 36"/>
          <p:cNvGrpSpPr/>
          <p:nvPr/>
        </p:nvGrpSpPr>
        <p:grpSpPr>
          <a:xfrm>
            <a:off x="2584376" y="4968022"/>
            <a:ext cx="3600000" cy="1007532"/>
            <a:chOff x="1403648" y="3364418"/>
            <a:chExt cx="3096344" cy="1007532"/>
          </a:xfrm>
          <a:solidFill>
            <a:srgbClr val="C00000"/>
          </a:solidFill>
        </p:grpSpPr>
        <p:sp>
          <p:nvSpPr>
            <p:cNvPr id="38" name="矩形 37"/>
            <p:cNvSpPr/>
            <p:nvPr/>
          </p:nvSpPr>
          <p:spPr>
            <a:xfrm>
              <a:off x="1403648" y="3364418"/>
              <a:ext cx="3096344" cy="1007532"/>
            </a:xfrm>
            <a:prstGeom prst="rect">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1537444" y="3483544"/>
              <a:ext cx="2818532" cy="71507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这里输入你的文本内容这里输入你的文本</a:t>
              </a:r>
              <a:endParaRPr lang="en-US" altLang="zh-CN" dirty="0"/>
            </a:p>
          </p:txBody>
        </p:sp>
      </p:grpSp>
      <p:grpSp>
        <p:nvGrpSpPr>
          <p:cNvPr id="40" name="组合 39"/>
          <p:cNvGrpSpPr/>
          <p:nvPr/>
        </p:nvGrpSpPr>
        <p:grpSpPr>
          <a:xfrm>
            <a:off x="6366101" y="4968022"/>
            <a:ext cx="3600000" cy="1007532"/>
            <a:chOff x="4652392" y="3364418"/>
            <a:chExt cx="3096344" cy="1007532"/>
          </a:xfrm>
          <a:solidFill>
            <a:srgbClr val="FCA304"/>
          </a:solidFill>
        </p:grpSpPr>
        <p:sp>
          <p:nvSpPr>
            <p:cNvPr id="41" name="矩形 40"/>
            <p:cNvSpPr/>
            <p:nvPr/>
          </p:nvSpPr>
          <p:spPr>
            <a:xfrm>
              <a:off x="4652392" y="3364418"/>
              <a:ext cx="3096344" cy="10075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150000"/>
                </a:lnSpc>
              </a:pPr>
              <a:endParaRPr lang="zh-CN" altLang="en-US" sz="2000">
                <a:solidFill>
                  <a:prstClr val="white"/>
                </a:solidFill>
              </a:endParaRPr>
            </a:p>
          </p:txBody>
        </p:sp>
        <p:sp>
          <p:nvSpPr>
            <p:cNvPr id="42" name="TextBox 41"/>
            <p:cNvSpPr txBox="1"/>
            <p:nvPr/>
          </p:nvSpPr>
          <p:spPr>
            <a:xfrm>
              <a:off x="4739344" y="3442016"/>
              <a:ext cx="2926296"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这里输入你的文本内容这里输入你的文本</a:t>
              </a:r>
              <a:endParaRPr lang="en-US" altLang="zh-CN" dirty="0"/>
            </a:p>
          </p:txBody>
        </p:sp>
      </p:grpSp>
      <p:sp>
        <p:nvSpPr>
          <p:cNvPr id="3" name="标题 2"/>
          <p:cNvSpPr>
            <a:spLocks noGrp="1"/>
          </p:cNvSpPr>
          <p:nvPr>
            <p:ph type="title"/>
          </p:nvPr>
        </p:nvSpPr>
        <p:spPr/>
        <p:txBody>
          <a:bodyPr/>
          <a:lstStyle/>
          <a:p>
            <a:r>
              <a:rPr lang="zh-CN" altLang="en-US" dirty="0" smtClean="0"/>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anim calcmode="lin" valueType="num">
                                      <p:cBhvr>
                                        <p:cTn id="14" dur="500" fill="hold"/>
                                        <p:tgtEl>
                                          <p:spTgt spid="28"/>
                                        </p:tgtEl>
                                        <p:attrNameLst>
                                          <p:attrName>ppt_x</p:attrName>
                                        </p:attrNameLst>
                                      </p:cBhvr>
                                      <p:tavLst>
                                        <p:tav tm="0">
                                          <p:val>
                                            <p:strVal val="#ppt_x"/>
                                          </p:val>
                                        </p:tav>
                                        <p:tav tm="100000">
                                          <p:val>
                                            <p:strVal val="#ppt_x"/>
                                          </p:val>
                                        </p:tav>
                                      </p:tavLst>
                                    </p:anim>
                                    <p:anim calcmode="lin" valueType="num">
                                      <p:cBhvr>
                                        <p:cTn id="15" dur="500" fill="hold"/>
                                        <p:tgtEl>
                                          <p:spTgt spid="2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anim calcmode="lin" valueType="num">
                                      <p:cBhvr>
                                        <p:cTn id="20" dur="500" fill="hold"/>
                                        <p:tgtEl>
                                          <p:spTgt spid="29"/>
                                        </p:tgtEl>
                                        <p:attrNameLst>
                                          <p:attrName>ppt_x</p:attrName>
                                        </p:attrNameLst>
                                      </p:cBhvr>
                                      <p:tavLst>
                                        <p:tav tm="0">
                                          <p:val>
                                            <p:strVal val="#ppt_x"/>
                                          </p:val>
                                        </p:tav>
                                        <p:tav tm="100000">
                                          <p:val>
                                            <p:strVal val="#ppt_x"/>
                                          </p:val>
                                        </p:tav>
                                      </p:tavLst>
                                    </p:anim>
                                    <p:anim calcmode="lin" valueType="num">
                                      <p:cBhvr>
                                        <p:cTn id="21" dur="500" fill="hold"/>
                                        <p:tgtEl>
                                          <p:spTgt spid="2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anim calcmode="lin" valueType="num">
                                      <p:cBhvr>
                                        <p:cTn id="26" dur="500" fill="hold"/>
                                        <p:tgtEl>
                                          <p:spTgt spid="30"/>
                                        </p:tgtEl>
                                        <p:attrNameLst>
                                          <p:attrName>ppt_x</p:attrName>
                                        </p:attrNameLst>
                                      </p:cBhvr>
                                      <p:tavLst>
                                        <p:tav tm="0">
                                          <p:val>
                                            <p:strVal val="#ppt_x"/>
                                          </p:val>
                                        </p:tav>
                                        <p:tav tm="100000">
                                          <p:val>
                                            <p:strVal val="#ppt_x"/>
                                          </p:val>
                                        </p:tav>
                                      </p:tavLst>
                                    </p:anim>
                                    <p:anim calcmode="lin" valueType="num">
                                      <p:cBhvr>
                                        <p:cTn id="27" dur="500" fill="hold"/>
                                        <p:tgtEl>
                                          <p:spTgt spid="3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Effect transition="in" filter="fade">
                                      <p:cBhvr>
                                        <p:cTn id="45" dur="500"/>
                                        <p:tgtEl>
                                          <p:spTgt spid="37"/>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2"/>
          <p:cNvSpPr>
            <a:spLocks noChangeArrowheads="1"/>
          </p:cNvSpPr>
          <p:nvPr/>
        </p:nvSpPr>
        <p:spPr bwMode="auto">
          <a:xfrm>
            <a:off x="5083461" y="1656234"/>
            <a:ext cx="2419780" cy="242015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6" name="Oval 3"/>
          <p:cNvSpPr>
            <a:spLocks noChangeArrowheads="1"/>
          </p:cNvSpPr>
          <p:nvPr/>
        </p:nvSpPr>
        <p:spPr bwMode="auto">
          <a:xfrm>
            <a:off x="4391661" y="2889177"/>
            <a:ext cx="2419780" cy="2420156"/>
          </a:xfrm>
          <a:prstGeom prst="ellipse">
            <a:avLst/>
          </a:prstGeom>
          <a:solidFill>
            <a:schemeClr val="tx1">
              <a:lumMod val="75000"/>
              <a:lumOff val="25000"/>
            </a:schemeClr>
          </a:solidFill>
          <a:ln w="25400">
            <a:solidFill>
              <a:srgbClr val="C0C0C0"/>
            </a:solidFill>
            <a:round/>
          </a:ln>
          <a:effectLst/>
        </p:spPr>
        <p:txBody>
          <a:bodyPr wrap="none" lIns="87722" tIns="43861" rIns="87722" bIns="43861" anchor="ctr"/>
          <a:lstStyle/>
          <a:p>
            <a:endParaRPr lang="zh-CN" altLang="en-US"/>
          </a:p>
        </p:txBody>
      </p:sp>
      <p:sp>
        <p:nvSpPr>
          <p:cNvPr id="7" name="Oval 4"/>
          <p:cNvSpPr>
            <a:spLocks noChangeArrowheads="1"/>
          </p:cNvSpPr>
          <p:nvPr/>
        </p:nvSpPr>
        <p:spPr bwMode="auto">
          <a:xfrm>
            <a:off x="5775263" y="2889177"/>
            <a:ext cx="2419780" cy="2420156"/>
          </a:xfrm>
          <a:prstGeom prst="ellipse">
            <a:avLst/>
          </a:prstGeom>
          <a:solidFill>
            <a:schemeClr val="tx1">
              <a:lumMod val="75000"/>
              <a:lumOff val="25000"/>
            </a:schemeClr>
          </a:solidFill>
          <a:ln w="25400">
            <a:solidFill>
              <a:srgbClr val="C0C0C0"/>
            </a:solidFill>
            <a:round/>
          </a:ln>
          <a:effectLst/>
        </p:spPr>
        <p:txBody>
          <a:bodyPr wrap="none" lIns="87722" tIns="43861" rIns="87722" bIns="43861" anchor="ctr"/>
          <a:lstStyle/>
          <a:p>
            <a:endParaRPr lang="zh-CN" altLang="en-US">
              <a:solidFill>
                <a:schemeClr val="bg1"/>
              </a:solidFill>
            </a:endParaRPr>
          </a:p>
        </p:txBody>
      </p:sp>
      <p:sp>
        <p:nvSpPr>
          <p:cNvPr id="8" name="未知"/>
          <p:cNvSpPr/>
          <p:nvPr/>
        </p:nvSpPr>
        <p:spPr bwMode="auto">
          <a:xfrm>
            <a:off x="5788975" y="3110160"/>
            <a:ext cx="1008750" cy="1121685"/>
          </a:xfrm>
          <a:custGeom>
            <a:avLst/>
            <a:gdLst>
              <a:gd name="T0" fmla="*/ 331 w 662"/>
              <a:gd name="T1" fmla="*/ 0 h 736"/>
              <a:gd name="T2" fmla="*/ 662 w 662"/>
              <a:gd name="T3" fmla="*/ 556 h 736"/>
              <a:gd name="T4" fmla="*/ 0 w 662"/>
              <a:gd name="T5" fmla="*/ 554 h 736"/>
              <a:gd name="T6" fmla="*/ 331 w 662"/>
              <a:gd name="T7" fmla="*/ 0 h 736"/>
            </a:gdLst>
            <a:ahLst/>
            <a:cxnLst>
              <a:cxn ang="0">
                <a:pos x="T0" y="T1"/>
              </a:cxn>
              <a:cxn ang="0">
                <a:pos x="T2" y="T3"/>
              </a:cxn>
              <a:cxn ang="0">
                <a:pos x="T4" y="T5"/>
              </a:cxn>
              <a:cxn ang="0">
                <a:pos x="T6" y="T7"/>
              </a:cxn>
            </a:cxnLst>
            <a:rect l="0" t="0" r="r" b="b"/>
            <a:pathLst>
              <a:path w="662" h="736">
                <a:moveTo>
                  <a:pt x="331" y="0"/>
                </a:moveTo>
                <a:cubicBezTo>
                  <a:pt x="331" y="0"/>
                  <a:pt x="644" y="210"/>
                  <a:pt x="662" y="556"/>
                </a:cubicBezTo>
                <a:cubicBezTo>
                  <a:pt x="340" y="736"/>
                  <a:pt x="0" y="554"/>
                  <a:pt x="0" y="554"/>
                </a:cubicBezTo>
                <a:cubicBezTo>
                  <a:pt x="6" y="222"/>
                  <a:pt x="331" y="0"/>
                  <a:pt x="331" y="0"/>
                </a:cubicBezTo>
                <a:close/>
              </a:path>
            </a:pathLst>
          </a:custGeom>
          <a:solidFill>
            <a:srgbClr val="76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9" name="未知"/>
          <p:cNvSpPr/>
          <p:nvPr/>
        </p:nvSpPr>
        <p:spPr bwMode="auto">
          <a:xfrm>
            <a:off x="6294881" y="2695627"/>
            <a:ext cx="1197699" cy="1258847"/>
          </a:xfrm>
          <a:custGeom>
            <a:avLst/>
            <a:gdLst>
              <a:gd name="T0" fmla="*/ 0 w 786"/>
              <a:gd name="T1" fmla="*/ 431800 h 826"/>
              <a:gd name="T2" fmla="*/ 1247775 w 786"/>
              <a:gd name="T3" fmla="*/ 320675 h 826"/>
              <a:gd name="T4" fmla="*/ 530225 w 786"/>
              <a:gd name="T5" fmla="*/ 1311275 h 826"/>
              <a:gd name="T6" fmla="*/ 0 w 786"/>
              <a:gd name="T7" fmla="*/ 431800 h 8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6" h="826">
                <a:moveTo>
                  <a:pt x="0" y="272"/>
                </a:moveTo>
                <a:cubicBezTo>
                  <a:pt x="0" y="272"/>
                  <a:pt x="350" y="0"/>
                  <a:pt x="786" y="202"/>
                </a:cubicBezTo>
                <a:cubicBezTo>
                  <a:pt x="786" y="202"/>
                  <a:pt x="744" y="656"/>
                  <a:pt x="334" y="826"/>
                </a:cubicBezTo>
                <a:cubicBezTo>
                  <a:pt x="296" y="466"/>
                  <a:pt x="0" y="272"/>
                  <a:pt x="0" y="272"/>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10" name="未知"/>
          <p:cNvSpPr/>
          <p:nvPr/>
        </p:nvSpPr>
        <p:spPr bwMode="auto">
          <a:xfrm>
            <a:off x="5091080" y="2692577"/>
            <a:ext cx="1200748" cy="1264942"/>
          </a:xfrm>
          <a:custGeom>
            <a:avLst/>
            <a:gdLst>
              <a:gd name="T0" fmla="*/ 727075 w 788"/>
              <a:gd name="T1" fmla="*/ 1317625 h 826"/>
              <a:gd name="T2" fmla="*/ 0 w 788"/>
              <a:gd name="T3" fmla="*/ 322228 h 826"/>
              <a:gd name="T4" fmla="*/ 1250950 w 788"/>
              <a:gd name="T5" fmla="*/ 437081 h 826"/>
              <a:gd name="T6" fmla="*/ 727075 w 788"/>
              <a:gd name="T7" fmla="*/ 1317625 h 8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8" h="826">
                <a:moveTo>
                  <a:pt x="458" y="826"/>
                </a:moveTo>
                <a:cubicBezTo>
                  <a:pt x="458" y="826"/>
                  <a:pt x="68" y="698"/>
                  <a:pt x="0" y="202"/>
                </a:cubicBezTo>
                <a:cubicBezTo>
                  <a:pt x="0" y="202"/>
                  <a:pt x="418" y="0"/>
                  <a:pt x="788" y="274"/>
                </a:cubicBezTo>
                <a:cubicBezTo>
                  <a:pt x="438" y="526"/>
                  <a:pt x="458" y="826"/>
                  <a:pt x="458" y="826"/>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11" name="未知"/>
          <p:cNvSpPr/>
          <p:nvPr/>
        </p:nvSpPr>
        <p:spPr bwMode="auto">
          <a:xfrm>
            <a:off x="5682311" y="3954469"/>
            <a:ext cx="1219032" cy="1139973"/>
          </a:xfrm>
          <a:custGeom>
            <a:avLst/>
            <a:gdLst>
              <a:gd name="T0" fmla="*/ 107950 w 800"/>
              <a:gd name="T1" fmla="*/ 0 h 748"/>
              <a:gd name="T2" fmla="*/ 1165225 w 800"/>
              <a:gd name="T3" fmla="*/ 6350 h 748"/>
              <a:gd name="T4" fmla="*/ 635000 w 800"/>
              <a:gd name="T5" fmla="*/ 1187450 h 748"/>
              <a:gd name="T6" fmla="*/ 107950 w 800"/>
              <a:gd name="T7" fmla="*/ 0 h 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0" h="748">
                <a:moveTo>
                  <a:pt x="68" y="0"/>
                </a:moveTo>
                <a:cubicBezTo>
                  <a:pt x="68" y="0"/>
                  <a:pt x="406" y="182"/>
                  <a:pt x="734" y="4"/>
                </a:cubicBezTo>
                <a:cubicBezTo>
                  <a:pt x="734" y="4"/>
                  <a:pt x="800" y="460"/>
                  <a:pt x="400" y="748"/>
                </a:cubicBezTo>
                <a:cubicBezTo>
                  <a:pt x="0" y="468"/>
                  <a:pt x="68" y="0"/>
                  <a:pt x="68" y="0"/>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12" name="Oval 10"/>
          <p:cNvSpPr>
            <a:spLocks noChangeArrowheads="1"/>
          </p:cNvSpPr>
          <p:nvPr/>
        </p:nvSpPr>
        <p:spPr bwMode="auto">
          <a:xfrm>
            <a:off x="4580613" y="5403821"/>
            <a:ext cx="3449861" cy="356622"/>
          </a:xfrm>
          <a:prstGeom prst="ellipse">
            <a:avLst/>
          </a:prstGeom>
          <a:gradFill rotWithShape="1">
            <a:gsLst>
              <a:gs pos="0">
                <a:schemeClr val="tx1">
                  <a:alpha val="20000"/>
                </a:schemeClr>
              </a:gs>
              <a:gs pos="100000">
                <a:schemeClr val="tx1">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722" tIns="43861" rIns="87722" bIns="43861" anchor="ctr"/>
          <a:lstStyle/>
          <a:p>
            <a:endParaRPr lang="zh-CN" altLang="en-US"/>
          </a:p>
        </p:txBody>
      </p:sp>
      <p:sp>
        <p:nvSpPr>
          <p:cNvPr id="13" name="Text Box 14"/>
          <p:cNvSpPr txBox="1">
            <a:spLocks noChangeArrowheads="1"/>
          </p:cNvSpPr>
          <p:nvPr/>
        </p:nvSpPr>
        <p:spPr bwMode="auto">
          <a:xfrm>
            <a:off x="5890196" y="3456557"/>
            <a:ext cx="779602" cy="447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722" tIns="43861" rIns="87722" bIns="43861">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algn="l" eaLnBrk="1" hangingPunct="1"/>
            <a:r>
              <a:rPr lang="zh-CN" altLang="en-US" sz="2300" b="1" i="0" dirty="0">
                <a:solidFill>
                  <a:schemeClr val="bg1"/>
                </a:solidFill>
                <a:latin typeface="微软雅黑" panose="020B0503020204020204" pitchFamily="34" charset="-122"/>
                <a:ea typeface="微软雅黑" panose="020B0503020204020204" pitchFamily="34" charset="-122"/>
              </a:rPr>
              <a:t>标题</a:t>
            </a:r>
            <a:endParaRPr lang="zh-CN" altLang="en-US" sz="2300" b="1" i="0" dirty="0">
              <a:solidFill>
                <a:schemeClr val="bg1"/>
              </a:solidFill>
              <a:latin typeface="微软雅黑" panose="020B0503020204020204" pitchFamily="34" charset="-122"/>
              <a:ea typeface="微软雅黑" panose="020B0503020204020204" pitchFamily="34" charset="-122"/>
            </a:endParaRPr>
          </a:p>
        </p:txBody>
      </p:sp>
      <p:sp>
        <p:nvSpPr>
          <p:cNvPr id="14" name="Rectangle 15"/>
          <p:cNvSpPr>
            <a:spLocks noChangeArrowheads="1"/>
          </p:cNvSpPr>
          <p:nvPr/>
        </p:nvSpPr>
        <p:spPr bwMode="auto">
          <a:xfrm>
            <a:off x="6786130" y="3964948"/>
            <a:ext cx="1226652" cy="93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722" tIns="43861" rIns="87722" bIns="43861">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rPr>
              <a:t>单击此处添加段落文字内容</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5" name="Rectangle 16"/>
          <p:cNvSpPr>
            <a:spLocks noChangeArrowheads="1"/>
          </p:cNvSpPr>
          <p:nvPr/>
        </p:nvSpPr>
        <p:spPr bwMode="auto">
          <a:xfrm>
            <a:off x="4730061" y="3964948"/>
            <a:ext cx="1226652" cy="93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722" tIns="43861" rIns="87722" bIns="43861">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rPr>
              <a:t>单击此处添加段落文字内容</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6" name="Rectangle 17"/>
          <p:cNvSpPr>
            <a:spLocks noChangeArrowheads="1"/>
          </p:cNvSpPr>
          <p:nvPr/>
        </p:nvSpPr>
        <p:spPr bwMode="auto">
          <a:xfrm>
            <a:off x="5481326" y="2075134"/>
            <a:ext cx="1648430" cy="65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722" tIns="43861" rIns="87722" bIns="43861">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rPr>
              <a:t>单击此处添加段落文字内容</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7" name="Text Box 20"/>
          <p:cNvSpPr txBox="1">
            <a:spLocks noChangeArrowheads="1"/>
          </p:cNvSpPr>
          <p:nvPr/>
        </p:nvSpPr>
        <p:spPr bwMode="auto">
          <a:xfrm>
            <a:off x="5941287" y="4298903"/>
            <a:ext cx="669629" cy="38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722" tIns="43861" rIns="87722" bIns="43861">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algn="l" eaLnBrk="1" hangingPunct="1"/>
            <a:r>
              <a:rPr lang="zh-CN" altLang="en-US" sz="1900" i="0" dirty="0">
                <a:solidFill>
                  <a:schemeClr val="bg1"/>
                </a:solidFill>
                <a:latin typeface="微软雅黑" panose="020B0503020204020204" pitchFamily="34" charset="-122"/>
                <a:ea typeface="微软雅黑" panose="020B0503020204020204" pitchFamily="34" charset="-122"/>
              </a:rPr>
              <a:t>文本</a:t>
            </a:r>
            <a:endParaRPr lang="zh-CN" altLang="en-US" sz="1900" i="0" dirty="0">
              <a:solidFill>
                <a:schemeClr val="bg1"/>
              </a:solidFill>
              <a:latin typeface="微软雅黑" panose="020B0503020204020204" pitchFamily="34" charset="-122"/>
              <a:ea typeface="微软雅黑" panose="020B0503020204020204" pitchFamily="34" charset="-122"/>
            </a:endParaRPr>
          </a:p>
        </p:txBody>
      </p:sp>
      <p:sp>
        <p:nvSpPr>
          <p:cNvPr id="19" name="Text Box 21"/>
          <p:cNvSpPr txBox="1">
            <a:spLocks noChangeArrowheads="1"/>
          </p:cNvSpPr>
          <p:nvPr/>
        </p:nvSpPr>
        <p:spPr bwMode="auto">
          <a:xfrm>
            <a:off x="6663201" y="3093396"/>
            <a:ext cx="669629" cy="38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722" tIns="43861" rIns="87722" bIns="43861">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algn="l" eaLnBrk="1" hangingPunct="1"/>
            <a:r>
              <a:rPr lang="zh-CN" altLang="en-US" sz="1900" i="0" dirty="0">
                <a:solidFill>
                  <a:schemeClr val="bg1"/>
                </a:solidFill>
                <a:latin typeface="微软雅黑" panose="020B0503020204020204" pitchFamily="34" charset="-122"/>
                <a:ea typeface="微软雅黑" panose="020B0503020204020204" pitchFamily="34" charset="-122"/>
              </a:rPr>
              <a:t>文本</a:t>
            </a:r>
            <a:endParaRPr lang="zh-CN" altLang="en-US" sz="1900" i="0" dirty="0">
              <a:solidFill>
                <a:schemeClr val="bg1"/>
              </a:solidFill>
              <a:latin typeface="微软雅黑" panose="020B0503020204020204" pitchFamily="34" charset="-122"/>
              <a:ea typeface="微软雅黑" panose="020B0503020204020204" pitchFamily="34" charset="-122"/>
            </a:endParaRPr>
          </a:p>
        </p:txBody>
      </p:sp>
      <p:sp>
        <p:nvSpPr>
          <p:cNvPr id="20" name="Text Box 22"/>
          <p:cNvSpPr txBox="1">
            <a:spLocks noChangeArrowheads="1"/>
          </p:cNvSpPr>
          <p:nvPr/>
        </p:nvSpPr>
        <p:spPr bwMode="auto">
          <a:xfrm>
            <a:off x="2846401" y="1814736"/>
            <a:ext cx="1991593" cy="44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722" tIns="43861" rIns="87722" bIns="43861">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pPr>
            <a:r>
              <a:rPr lang="zh-CN" altLang="en-US" sz="2300" b="1" i="0" dirty="0">
                <a:solidFill>
                  <a:schemeClr val="bg2">
                    <a:lumMod val="10000"/>
                  </a:schemeClr>
                </a:solidFill>
                <a:ea typeface="微软雅黑" panose="020B0503020204020204" pitchFamily="34" charset="-122"/>
              </a:rPr>
              <a:t>此处添加内容</a:t>
            </a:r>
            <a:endParaRPr lang="zh-CN" altLang="en-US" sz="2300" b="1" i="0" dirty="0">
              <a:solidFill>
                <a:schemeClr val="bg2">
                  <a:lumMod val="10000"/>
                </a:schemeClr>
              </a:solidFill>
              <a:ea typeface="微软雅黑" panose="020B0503020204020204" pitchFamily="34" charset="-122"/>
            </a:endParaRPr>
          </a:p>
        </p:txBody>
      </p:sp>
      <p:sp>
        <p:nvSpPr>
          <p:cNvPr id="21" name="Rectangle 23"/>
          <p:cNvSpPr>
            <a:spLocks noChangeArrowheads="1"/>
          </p:cNvSpPr>
          <p:nvPr/>
        </p:nvSpPr>
        <p:spPr bwMode="auto">
          <a:xfrm>
            <a:off x="7574600" y="1752827"/>
            <a:ext cx="2389373" cy="7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722" tIns="43861" rIns="87722" bIns="43861">
            <a:spAutoFit/>
          </a:bodyPr>
          <a:lstStyle/>
          <a:p>
            <a:pPr marL="252730" indent="-252730">
              <a:lnSpc>
                <a:spcPct val="120000"/>
              </a:lnSpc>
              <a:buFontTx/>
              <a:buChar char="•"/>
            </a:pPr>
            <a:r>
              <a:rPr lang="zh-CN" altLang="en-US" sz="1800" dirty="0">
                <a:latin typeface="微软雅黑" panose="020B0503020204020204" pitchFamily="34" charset="-122"/>
                <a:ea typeface="微软雅黑" panose="020B0503020204020204" pitchFamily="34" charset="-122"/>
              </a:rPr>
              <a:t>单击添加段落文字</a:t>
            </a:r>
            <a:endParaRPr lang="zh-CN" altLang="en-US" sz="1800" dirty="0">
              <a:latin typeface="微软雅黑" panose="020B0503020204020204" pitchFamily="34" charset="-122"/>
              <a:ea typeface="微软雅黑" panose="020B0503020204020204" pitchFamily="34" charset="-122"/>
            </a:endParaRPr>
          </a:p>
          <a:p>
            <a:pPr marL="252730" indent="-252730">
              <a:lnSpc>
                <a:spcPct val="120000"/>
              </a:lnSpc>
              <a:buFontTx/>
              <a:buChar char="•"/>
            </a:pPr>
            <a:r>
              <a:rPr lang="zh-CN" altLang="en-US" sz="1800" dirty="0">
                <a:latin typeface="微软雅黑" panose="020B0503020204020204" pitchFamily="34" charset="-122"/>
                <a:ea typeface="微软雅黑" panose="020B0503020204020204" pitchFamily="34" charset="-122"/>
              </a:rPr>
              <a:t>单击添加段落文字</a:t>
            </a:r>
            <a:endParaRPr lang="zh-CN" altLang="en-US" sz="1800" dirty="0">
              <a:latin typeface="微软雅黑" panose="020B0503020204020204" pitchFamily="34" charset="-122"/>
              <a:ea typeface="微软雅黑" panose="020B0503020204020204" pitchFamily="34" charset="-122"/>
            </a:endParaRPr>
          </a:p>
        </p:txBody>
      </p:sp>
      <p:sp>
        <p:nvSpPr>
          <p:cNvPr id="22" name="Text Box 24"/>
          <p:cNvSpPr txBox="1">
            <a:spLocks noChangeArrowheads="1"/>
          </p:cNvSpPr>
          <p:nvPr/>
        </p:nvSpPr>
        <p:spPr bwMode="auto">
          <a:xfrm>
            <a:off x="2224337" y="4582371"/>
            <a:ext cx="1991593" cy="44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722" tIns="43861" rIns="87722" bIns="43861">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pPr>
            <a:r>
              <a:rPr lang="zh-CN" altLang="en-US" sz="2300" b="1" i="0" dirty="0">
                <a:solidFill>
                  <a:schemeClr val="bg2">
                    <a:lumMod val="10000"/>
                  </a:schemeClr>
                </a:solidFill>
                <a:ea typeface="微软雅黑" panose="020B0503020204020204" pitchFamily="34" charset="-122"/>
              </a:rPr>
              <a:t>此处添加内容</a:t>
            </a:r>
            <a:endParaRPr lang="zh-CN" altLang="en-US" sz="2300" b="1" i="0" dirty="0">
              <a:solidFill>
                <a:schemeClr val="bg2">
                  <a:lumMod val="10000"/>
                </a:schemeClr>
              </a:solidFill>
              <a:ea typeface="微软雅黑" panose="020B0503020204020204" pitchFamily="34" charset="-122"/>
            </a:endParaRPr>
          </a:p>
        </p:txBody>
      </p:sp>
      <p:sp>
        <p:nvSpPr>
          <p:cNvPr id="23" name="Rectangle 25"/>
          <p:cNvSpPr>
            <a:spLocks noChangeArrowheads="1"/>
          </p:cNvSpPr>
          <p:nvPr/>
        </p:nvSpPr>
        <p:spPr bwMode="auto">
          <a:xfrm>
            <a:off x="2264396" y="5092924"/>
            <a:ext cx="2389373" cy="7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722" tIns="43861" rIns="87722" bIns="43861">
            <a:spAutoFit/>
          </a:bodyPr>
          <a:lstStyle/>
          <a:p>
            <a:pPr marL="252730" indent="-252730">
              <a:lnSpc>
                <a:spcPct val="120000"/>
              </a:lnSpc>
              <a:buFontTx/>
              <a:buChar char="•"/>
            </a:pPr>
            <a:r>
              <a:rPr lang="zh-CN" altLang="en-US" sz="1800" dirty="0">
                <a:latin typeface="微软雅黑" panose="020B0503020204020204" pitchFamily="34" charset="-122"/>
                <a:ea typeface="微软雅黑" panose="020B0503020204020204" pitchFamily="34" charset="-122"/>
              </a:rPr>
              <a:t>单击添加段落文字</a:t>
            </a:r>
            <a:endParaRPr lang="zh-CN" altLang="en-US" sz="1800" dirty="0">
              <a:latin typeface="微软雅黑" panose="020B0503020204020204" pitchFamily="34" charset="-122"/>
              <a:ea typeface="微软雅黑" panose="020B0503020204020204" pitchFamily="34" charset="-122"/>
            </a:endParaRPr>
          </a:p>
          <a:p>
            <a:pPr marL="252730" indent="-252730">
              <a:lnSpc>
                <a:spcPct val="120000"/>
              </a:lnSpc>
              <a:buFontTx/>
              <a:buChar char="•"/>
            </a:pPr>
            <a:r>
              <a:rPr lang="zh-CN" altLang="en-US" sz="1800" dirty="0">
                <a:latin typeface="微软雅黑" panose="020B0503020204020204" pitchFamily="34" charset="-122"/>
                <a:ea typeface="微软雅黑" panose="020B0503020204020204" pitchFamily="34" charset="-122"/>
              </a:rPr>
              <a:t>单击添加段落文字</a:t>
            </a:r>
            <a:endParaRPr lang="zh-CN" altLang="en-US" sz="1800" dirty="0">
              <a:latin typeface="微软雅黑" panose="020B0503020204020204" pitchFamily="34" charset="-122"/>
              <a:ea typeface="微软雅黑" panose="020B0503020204020204" pitchFamily="34" charset="-122"/>
            </a:endParaRPr>
          </a:p>
        </p:txBody>
      </p:sp>
      <p:sp>
        <p:nvSpPr>
          <p:cNvPr id="24" name="Text Box 26"/>
          <p:cNvSpPr txBox="1">
            <a:spLocks noChangeArrowheads="1"/>
          </p:cNvSpPr>
          <p:nvPr/>
        </p:nvSpPr>
        <p:spPr bwMode="auto">
          <a:xfrm>
            <a:off x="8227322" y="4582371"/>
            <a:ext cx="1991595" cy="44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722" tIns="43861" rIns="87722" bIns="43861">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pPr>
            <a:r>
              <a:rPr lang="zh-CN" altLang="en-US" sz="2300" b="1" i="0" dirty="0">
                <a:solidFill>
                  <a:schemeClr val="bg2">
                    <a:lumMod val="10000"/>
                  </a:schemeClr>
                </a:solidFill>
                <a:ea typeface="微软雅黑" panose="020B0503020204020204" pitchFamily="34" charset="-122"/>
              </a:rPr>
              <a:t>此处添加内容</a:t>
            </a:r>
            <a:endParaRPr lang="zh-CN" altLang="en-US" sz="2300" b="1" i="0" dirty="0">
              <a:solidFill>
                <a:schemeClr val="bg2">
                  <a:lumMod val="10000"/>
                </a:schemeClr>
              </a:solidFill>
              <a:ea typeface="微软雅黑" panose="020B0503020204020204" pitchFamily="34" charset="-122"/>
            </a:endParaRPr>
          </a:p>
        </p:txBody>
      </p:sp>
      <p:sp>
        <p:nvSpPr>
          <p:cNvPr id="27" name="Rectangle 27"/>
          <p:cNvSpPr>
            <a:spLocks noChangeArrowheads="1"/>
          </p:cNvSpPr>
          <p:nvPr/>
        </p:nvSpPr>
        <p:spPr bwMode="auto">
          <a:xfrm>
            <a:off x="8267382" y="5092924"/>
            <a:ext cx="2389373" cy="7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722" tIns="43861" rIns="87722" bIns="43861">
            <a:spAutoFit/>
          </a:bodyPr>
          <a:lstStyle/>
          <a:p>
            <a:pPr marL="252730" indent="-252730">
              <a:lnSpc>
                <a:spcPct val="120000"/>
              </a:lnSpc>
              <a:buFontTx/>
              <a:buChar char="•"/>
            </a:pPr>
            <a:r>
              <a:rPr lang="zh-CN" altLang="en-US" sz="1800" dirty="0">
                <a:latin typeface="微软雅黑" panose="020B0503020204020204" pitchFamily="34" charset="-122"/>
                <a:ea typeface="微软雅黑" panose="020B0503020204020204" pitchFamily="34" charset="-122"/>
              </a:rPr>
              <a:t>单击添加段落文字</a:t>
            </a:r>
            <a:endParaRPr lang="zh-CN" altLang="en-US" sz="1800" dirty="0">
              <a:latin typeface="微软雅黑" panose="020B0503020204020204" pitchFamily="34" charset="-122"/>
              <a:ea typeface="微软雅黑" panose="020B0503020204020204" pitchFamily="34" charset="-122"/>
            </a:endParaRPr>
          </a:p>
          <a:p>
            <a:pPr marL="252730" indent="-252730">
              <a:lnSpc>
                <a:spcPct val="120000"/>
              </a:lnSpc>
              <a:buFontTx/>
              <a:buChar char="•"/>
            </a:pPr>
            <a:r>
              <a:rPr lang="zh-CN" altLang="en-US" sz="1800" dirty="0">
                <a:latin typeface="微软雅黑" panose="020B0503020204020204" pitchFamily="34" charset="-122"/>
                <a:ea typeface="微软雅黑" panose="020B0503020204020204" pitchFamily="34" charset="-122"/>
              </a:rPr>
              <a:t>单击添加段落文字</a:t>
            </a:r>
            <a:endParaRPr lang="zh-CN" altLang="en-US" sz="1800" dirty="0">
              <a:latin typeface="微软雅黑" panose="020B0503020204020204" pitchFamily="34" charset="-122"/>
              <a:ea typeface="微软雅黑" panose="020B0503020204020204" pitchFamily="34" charset="-122"/>
            </a:endParaRPr>
          </a:p>
        </p:txBody>
      </p:sp>
      <p:sp>
        <p:nvSpPr>
          <p:cNvPr id="28" name="Text Box 21"/>
          <p:cNvSpPr txBox="1">
            <a:spLocks noChangeArrowheads="1"/>
          </p:cNvSpPr>
          <p:nvPr/>
        </p:nvSpPr>
        <p:spPr bwMode="auto">
          <a:xfrm>
            <a:off x="5290705" y="3110163"/>
            <a:ext cx="669629" cy="38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722" tIns="43861" rIns="87722" bIns="43861">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algn="ctr"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algn="l" eaLnBrk="1" hangingPunct="1"/>
            <a:r>
              <a:rPr lang="zh-CN" altLang="en-US" sz="1900" i="0" dirty="0">
                <a:solidFill>
                  <a:schemeClr val="bg1"/>
                </a:solidFill>
                <a:latin typeface="微软雅黑" panose="020B0503020204020204" pitchFamily="34" charset="-122"/>
                <a:ea typeface="微软雅黑" panose="020B0503020204020204" pitchFamily="34" charset="-122"/>
              </a:rPr>
              <a:t>文本</a:t>
            </a:r>
            <a:endParaRPr lang="zh-CN" altLang="en-US" sz="1900" i="0" dirty="0">
              <a:solidFill>
                <a:schemeClr val="bg1"/>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29" presetClass="entr" presetSubtype="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500" fill="hold"/>
                                        <p:tgtEl>
                                          <p:spTgt spid="20"/>
                                        </p:tgtEl>
                                        <p:attrNameLst>
                                          <p:attrName>ppt_x</p:attrName>
                                        </p:attrNameLst>
                                      </p:cBhvr>
                                      <p:tavLst>
                                        <p:tav tm="0">
                                          <p:val>
                                            <p:strVal val="#ppt_x-.2"/>
                                          </p:val>
                                        </p:tav>
                                        <p:tav tm="100000">
                                          <p:val>
                                            <p:strVal val="#ppt_x"/>
                                          </p:val>
                                        </p:tav>
                                      </p:tavLst>
                                    </p:anim>
                                    <p:anim calcmode="lin" valueType="num">
                                      <p:cBhvr>
                                        <p:cTn id="69"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70" dur="500"/>
                                        <p:tgtEl>
                                          <p:spTgt spid="20"/>
                                        </p:tgtEl>
                                      </p:cBhvr>
                                    </p:animEffect>
                                  </p:childTnLst>
                                </p:cTn>
                              </p:par>
                              <p:par>
                                <p:cTn id="71" presetID="29"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ppt_x</p:attrName>
                                        </p:attrNameLst>
                                      </p:cBhvr>
                                      <p:tavLst>
                                        <p:tav tm="0">
                                          <p:val>
                                            <p:strVal val="#ppt_x-.2"/>
                                          </p:val>
                                        </p:tav>
                                        <p:tav tm="100000">
                                          <p:val>
                                            <p:strVal val="#ppt_x"/>
                                          </p:val>
                                        </p:tav>
                                      </p:tavLst>
                                    </p:anim>
                                    <p:anim calcmode="lin" valueType="num">
                                      <p:cBhvr>
                                        <p:cTn id="74"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75" dur="500"/>
                                        <p:tgtEl>
                                          <p:spTgt spid="22"/>
                                        </p:tgtEl>
                                      </p:cBhvr>
                                    </p:animEffect>
                                  </p:childTnLst>
                                </p:cTn>
                              </p:par>
                              <p:par>
                                <p:cTn id="76" presetID="29"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p:cTn id="78" dur="500" fill="hold"/>
                                        <p:tgtEl>
                                          <p:spTgt spid="24"/>
                                        </p:tgtEl>
                                        <p:attrNameLst>
                                          <p:attrName>ppt_x</p:attrName>
                                        </p:attrNameLst>
                                      </p:cBhvr>
                                      <p:tavLst>
                                        <p:tav tm="0">
                                          <p:val>
                                            <p:strVal val="#ppt_x-.2"/>
                                          </p:val>
                                        </p:tav>
                                        <p:tav tm="100000">
                                          <p:val>
                                            <p:strVal val="#ppt_x"/>
                                          </p:val>
                                        </p:tav>
                                      </p:tavLst>
                                    </p:anim>
                                    <p:anim calcmode="lin" valueType="num">
                                      <p:cBhvr>
                                        <p:cTn id="79" dur="5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80" dur="500"/>
                                        <p:tgtEl>
                                          <p:spTgt spid="24"/>
                                        </p:tgtEl>
                                      </p:cBhvr>
                                    </p:animEffect>
                                  </p:childTnLst>
                                </p:cTn>
                              </p:par>
                            </p:childTnLst>
                          </p:cTn>
                        </p:par>
                        <p:par>
                          <p:cTn id="81" fill="hold">
                            <p:stCondLst>
                              <p:cond delay="1000"/>
                            </p:stCondLst>
                            <p:childTnLst>
                              <p:par>
                                <p:cTn id="82" presetID="29" presetClass="entr" presetSubtype="0"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p:cTn id="84" dur="500" fill="hold"/>
                                        <p:tgtEl>
                                          <p:spTgt spid="21"/>
                                        </p:tgtEl>
                                        <p:attrNameLst>
                                          <p:attrName>ppt_x</p:attrName>
                                        </p:attrNameLst>
                                      </p:cBhvr>
                                      <p:tavLst>
                                        <p:tav tm="0">
                                          <p:val>
                                            <p:strVal val="#ppt_x-.2"/>
                                          </p:val>
                                        </p:tav>
                                        <p:tav tm="100000">
                                          <p:val>
                                            <p:strVal val="#ppt_x"/>
                                          </p:val>
                                        </p:tav>
                                      </p:tavLst>
                                    </p:anim>
                                    <p:anim calcmode="lin" valueType="num">
                                      <p:cBhvr>
                                        <p:cTn id="85" dur="5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86" dur="500"/>
                                        <p:tgtEl>
                                          <p:spTgt spid="21"/>
                                        </p:tgtEl>
                                      </p:cBhvr>
                                    </p:animEffect>
                                  </p:childTnLst>
                                </p:cTn>
                              </p:par>
                              <p:par>
                                <p:cTn id="87" presetID="29"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p:cTn id="89" dur="500" fill="hold"/>
                                        <p:tgtEl>
                                          <p:spTgt spid="23"/>
                                        </p:tgtEl>
                                        <p:attrNameLst>
                                          <p:attrName>ppt_x</p:attrName>
                                        </p:attrNameLst>
                                      </p:cBhvr>
                                      <p:tavLst>
                                        <p:tav tm="0">
                                          <p:val>
                                            <p:strVal val="#ppt_x-.2"/>
                                          </p:val>
                                        </p:tav>
                                        <p:tav tm="100000">
                                          <p:val>
                                            <p:strVal val="#ppt_x"/>
                                          </p:val>
                                        </p:tav>
                                      </p:tavLst>
                                    </p:anim>
                                    <p:anim calcmode="lin" valueType="num">
                                      <p:cBhvr>
                                        <p:cTn id="90" dur="5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91" dur="500"/>
                                        <p:tgtEl>
                                          <p:spTgt spid="23"/>
                                        </p:tgtEl>
                                      </p:cBhvr>
                                    </p:animEffect>
                                  </p:childTnLst>
                                </p:cTn>
                              </p:par>
                              <p:par>
                                <p:cTn id="92" presetID="2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500" fill="hold"/>
                                        <p:tgtEl>
                                          <p:spTgt spid="27"/>
                                        </p:tgtEl>
                                        <p:attrNameLst>
                                          <p:attrName>ppt_x</p:attrName>
                                        </p:attrNameLst>
                                      </p:cBhvr>
                                      <p:tavLst>
                                        <p:tav tm="0">
                                          <p:val>
                                            <p:strVal val="#ppt_x-.2"/>
                                          </p:val>
                                        </p:tav>
                                        <p:tav tm="100000">
                                          <p:val>
                                            <p:strVal val="#ppt_x"/>
                                          </p:val>
                                        </p:tav>
                                      </p:tavLst>
                                    </p:anim>
                                    <p:anim calcmode="lin" valueType="num">
                                      <p:cBhvr>
                                        <p:cTn id="95" dur="5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9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bldLvl="0" autoUpdateAnimBg="0"/>
      <p:bldP spid="14" grpId="0" bldLvl="0" autoUpdateAnimBg="0"/>
      <p:bldP spid="15" grpId="0" bldLvl="0" autoUpdateAnimBg="0"/>
      <p:bldP spid="16" grpId="0" bldLvl="0" autoUpdateAnimBg="0"/>
      <p:bldP spid="17" grpId="0" bldLvl="0" autoUpdateAnimBg="0"/>
      <p:bldP spid="19" grpId="0" bldLvl="0" autoUpdateAnimBg="0"/>
      <p:bldP spid="20" grpId="0" bldLvl="0" autoUpdateAnimBg="0"/>
      <p:bldP spid="21" grpId="0" bldLvl="0" autoUpdateAnimBg="0"/>
      <p:bldP spid="22" grpId="0" bldLvl="0" autoUpdateAnimBg="0"/>
      <p:bldP spid="23" grpId="0" bldLvl="0" autoUpdateAnimBg="0"/>
      <p:bldP spid="24" grpId="0" bldLvl="0" autoUpdateAnimBg="0"/>
      <p:bldP spid="27" grpId="0" bldLvl="0" autoUpdateAnimBg="0"/>
      <p:bldP spid="28"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0" y="2592338"/>
            <a:ext cx="3485258" cy="190218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前言</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981202" y="1110150"/>
            <a:ext cx="7704856" cy="4752528"/>
          </a:xfrm>
          <a:prstGeom prst="roundRect">
            <a:avLst>
              <a:gd name="adj" fmla="val 10990"/>
            </a:avLst>
          </a:prstGeom>
          <a:solidFill>
            <a:schemeClr val="bg1"/>
          </a:solidFill>
          <a:ln>
            <a:solidFill>
              <a:srgbClr val="C00000"/>
            </a:soli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6985" tIns="53492" rIns="106985" bIns="53492" rtlCol="0" anchor="ctr"/>
          <a:lstStyle/>
          <a:p>
            <a:pPr algn="ctr" defTabSz="1251585"/>
            <a:endParaRPr lang="zh-CN" altLang="en-US" sz="3700">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197226" y="1686215"/>
            <a:ext cx="7092000" cy="3759854"/>
          </a:xfrm>
          <a:prstGeom prst="rect">
            <a:avLst/>
          </a:prstGeom>
          <a:noFill/>
        </p:spPr>
        <p:txBody>
          <a:bodyPr wrap="square" lIns="119742" tIns="59870" rIns="119742" bIns="59870" rtlCol="0">
            <a:spAutoFit/>
          </a:bodyPr>
          <a:lstStyle/>
          <a:p>
            <a:pPr lvl="0" fontAlgn="base">
              <a:lnSpc>
                <a:spcPct val="150000"/>
              </a:lnSpc>
              <a:spcBef>
                <a:spcPct val="0"/>
              </a:spcBef>
              <a:spcAft>
                <a:spcPct val="0"/>
              </a:spcAft>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       时光如梭，转眼间</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201X</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年就要过去了。</a:t>
            </a:r>
            <a:endParaRPr lang="en-US" altLang="zh-CN" sz="2000" dirty="0">
              <a:solidFill>
                <a:schemeClr val="bg2">
                  <a:lumMod val="10000"/>
                </a:schemeClr>
              </a:solidFill>
              <a:latin typeface="微软雅黑" panose="020B0503020204020204" pitchFamily="34" charset="-122"/>
              <a:ea typeface="微软雅黑" panose="020B0503020204020204" pitchFamily="34" charset="-122"/>
            </a:endParaRPr>
          </a:p>
          <a:p>
            <a:pPr lvl="0" fontAlgn="base">
              <a:lnSpc>
                <a:spcPct val="150000"/>
              </a:lnSpc>
              <a:spcBef>
                <a:spcPct val="0"/>
              </a:spcBef>
              <a:spcAft>
                <a:spcPct val="0"/>
              </a:spcAft>
            </a:pP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我从事销售工作将近一年了，回顾过去的这一年，内心感慨万千。这一年，既有成功签单时的欣喜，也有丧失订单后的沮丧；既有路上的艰辛、汗水和迷茫，也有达成目标后的收获和成长</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我的这一年，一直在路上。在拜访客户的路上，在回公司加油取暖的路上，在遇见问题和困难时自我总结、迎难而上的路上</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br>
              <a:rPr lang="en-US" altLang="zh-CN" sz="2000" dirty="0">
                <a:solidFill>
                  <a:schemeClr val="bg2">
                    <a:lumMod val="10000"/>
                  </a:schemeClr>
                </a:solidFill>
                <a:latin typeface="微软雅黑" panose="020B0503020204020204" pitchFamily="34" charset="-122"/>
                <a:ea typeface="微软雅黑" panose="020B0503020204020204" pitchFamily="34" charset="-122"/>
              </a:rPr>
            </a:br>
            <a:endParaRPr lang="zh-CN" altLang="en-US" sz="2000" dirty="0">
              <a:solidFill>
                <a:schemeClr val="bg2">
                  <a:lumMod val="10000"/>
                </a:schemeClr>
              </a:solidFill>
              <a:latin typeface="微软雅黑" panose="020B0503020204020204" pitchFamily="34" charset="-122"/>
              <a:ea typeface="微软雅黑" panose="020B0503020204020204" pitchFamily="34" charset="-122"/>
            </a:endParaRPr>
          </a:p>
        </p:txBody>
      </p:sp>
      <p:pic>
        <p:nvPicPr>
          <p:cNvPr id="30"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6256784" y="5194994"/>
            <a:ext cx="1865625" cy="1243749"/>
          </a:xfrm>
          <a:prstGeom prst="rect">
            <a:avLst/>
          </a:prstGeom>
          <a:solidFill>
            <a:srgbClr val="FFFFFF">
              <a:shade val="85000"/>
            </a:srgbClr>
          </a:solidFill>
          <a:ln w="28575" cap="sq">
            <a:solidFill>
              <a:srgbClr val="C00000"/>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6350" h="19050"/>
            <a:contourClr>
              <a:srgbClr val="969696"/>
            </a:contourClr>
          </a:sp3d>
        </p:spPr>
      </p:pic>
      <p:pic>
        <p:nvPicPr>
          <p:cNvPr id="31"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rot="854817">
            <a:off x="8715999" y="5350259"/>
            <a:ext cx="1376469" cy="917646"/>
          </a:xfrm>
          <a:prstGeom prst="rect">
            <a:avLst/>
          </a:prstGeom>
          <a:solidFill>
            <a:srgbClr val="FFFFFF">
              <a:shade val="85000"/>
            </a:srgbClr>
          </a:solidFill>
          <a:ln w="28575" cap="sq">
            <a:solidFill>
              <a:schemeClr val="tx1">
                <a:lumMod val="75000"/>
                <a:lumOff val="25000"/>
              </a:schemeClr>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500"/>
                                        <p:tgtEl>
                                          <p:spTgt spid="18"/>
                                        </p:tgtEl>
                                      </p:cBhvr>
                                    </p:animEffect>
                                  </p:childTnLst>
                                </p:cTn>
                              </p:par>
                            </p:childTnLst>
                          </p:cTn>
                        </p:par>
                        <p:par>
                          <p:cTn id="8" fill="hold">
                            <p:stCondLst>
                              <p:cond delay="500"/>
                            </p:stCondLst>
                            <p:childTnLst>
                              <p:par>
                                <p:cTn id="9" presetID="42" presetClass="entr" presetSubtype="0" fill="hold" grpId="0" nodeType="afterEffect">
                                  <p:stCondLst>
                                    <p:cond delay="0"/>
                                  </p:stCondLst>
                                  <p:iterate type="lt">
                                    <p:tmPct val="10000"/>
                                  </p:iterate>
                                  <p:childTnLst>
                                    <p:set>
                                      <p:cBhvr>
                                        <p:cTn id="10" dur="1" fill="hold">
                                          <p:stCondLst>
                                            <p:cond delay="0"/>
                                          </p:stCondLst>
                                        </p:cTn>
                                        <p:tgtEl>
                                          <p:spTgt spid="29"/>
                                        </p:tgtEl>
                                        <p:attrNameLst>
                                          <p:attrName>style.visibility</p:attrName>
                                        </p:attrNameLst>
                                      </p:cBhvr>
                                      <p:to>
                                        <p:strVal val="visible"/>
                                      </p:to>
                                    </p:set>
                                    <p:animEffect transition="in" filter="fade">
                                      <p:cBhvr>
                                        <p:cTn id="11" dur="300"/>
                                        <p:tgtEl>
                                          <p:spTgt spid="29"/>
                                        </p:tgtEl>
                                      </p:cBhvr>
                                    </p:animEffect>
                                    <p:anim calcmode="lin" valueType="num">
                                      <p:cBhvr>
                                        <p:cTn id="12" dur="300" fill="hold"/>
                                        <p:tgtEl>
                                          <p:spTgt spid="29"/>
                                        </p:tgtEl>
                                        <p:attrNameLst>
                                          <p:attrName>ppt_x</p:attrName>
                                        </p:attrNameLst>
                                      </p:cBhvr>
                                      <p:tavLst>
                                        <p:tav tm="0">
                                          <p:val>
                                            <p:strVal val="#ppt_x"/>
                                          </p:val>
                                        </p:tav>
                                        <p:tav tm="100000">
                                          <p:val>
                                            <p:strVal val="#ppt_x"/>
                                          </p:val>
                                        </p:tav>
                                      </p:tavLst>
                                    </p:anim>
                                    <p:anim calcmode="lin" valueType="num">
                                      <p:cBhvr>
                                        <p:cTn id="13" dur="300" fill="hold"/>
                                        <p:tgtEl>
                                          <p:spTgt spid="29"/>
                                        </p:tgtEl>
                                        <p:attrNameLst>
                                          <p:attrName>ppt_y</p:attrName>
                                        </p:attrNameLst>
                                      </p:cBhvr>
                                      <p:tavLst>
                                        <p:tav tm="0">
                                          <p:val>
                                            <p:strVal val="#ppt_y+.1"/>
                                          </p:val>
                                        </p:tav>
                                        <p:tav tm="100000">
                                          <p:val>
                                            <p:strVal val="#ppt_y"/>
                                          </p:val>
                                        </p:tav>
                                      </p:tavLst>
                                    </p:anim>
                                  </p:childTnLst>
                                </p:cTn>
                              </p:par>
                            </p:childTnLst>
                          </p:cTn>
                        </p:par>
                        <p:par>
                          <p:cTn id="14" fill="hold">
                            <p:stCondLst>
                              <p:cond delay="5960"/>
                            </p:stCondLst>
                            <p:childTnLst>
                              <p:par>
                                <p:cTn id="15" presetID="52" presetClass="entr" presetSubtype="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Scale>
                                      <p:cBhvr>
                                        <p:cTn id="17" dur="5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30"/>
                                        </p:tgtEl>
                                        <p:attrNameLst>
                                          <p:attrName>ppt_x</p:attrName>
                                          <p:attrName>ppt_y</p:attrName>
                                        </p:attrNameLst>
                                      </p:cBhvr>
                                    </p:animMotion>
                                    <p:animEffect transition="in" filter="fade">
                                      <p:cBhvr>
                                        <p:cTn id="19" dur="500"/>
                                        <p:tgtEl>
                                          <p:spTgt spid="30"/>
                                        </p:tgtEl>
                                      </p:cBhvr>
                                    </p:animEffect>
                                  </p:childTnLst>
                                </p:cTn>
                              </p:par>
                              <p:par>
                                <p:cTn id="20" presetID="52" presetClass="entr" presetSubtype="0" fill="hold" nodeType="withEffect">
                                  <p:stCondLst>
                                    <p:cond delay="500"/>
                                  </p:stCondLst>
                                  <p:childTnLst>
                                    <p:set>
                                      <p:cBhvr>
                                        <p:cTn id="21" dur="1" fill="hold">
                                          <p:stCondLst>
                                            <p:cond delay="0"/>
                                          </p:stCondLst>
                                        </p:cTn>
                                        <p:tgtEl>
                                          <p:spTgt spid="31"/>
                                        </p:tgtEl>
                                        <p:attrNameLst>
                                          <p:attrName>style.visibility</p:attrName>
                                        </p:attrNameLst>
                                      </p:cBhvr>
                                      <p:to>
                                        <p:strVal val="visible"/>
                                      </p:to>
                                    </p:set>
                                    <p:animScale>
                                      <p:cBhvr>
                                        <p:cTn id="22" dur="5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500" decel="50000" fill="hold">
                                          <p:stCondLst>
                                            <p:cond delay="0"/>
                                          </p:stCondLst>
                                        </p:cTn>
                                        <p:tgtEl>
                                          <p:spTgt spid="31"/>
                                        </p:tgtEl>
                                        <p:attrNameLst>
                                          <p:attrName>ppt_x</p:attrName>
                                          <p:attrName>ppt_y</p:attrName>
                                        </p:attrNameLst>
                                      </p:cBhvr>
                                    </p:animMotion>
                                    <p:animEffect transition="in" filter="fade">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233564" y="2710230"/>
            <a:ext cx="3028191" cy="3028327"/>
            <a:chOff x="3868719" y="1776670"/>
            <a:chExt cx="2628619" cy="2628031"/>
          </a:xfrm>
          <a:solidFill>
            <a:schemeClr val="accent6">
              <a:lumMod val="50000"/>
            </a:schemeClr>
          </a:solidFill>
        </p:grpSpPr>
        <p:sp>
          <p:nvSpPr>
            <p:cNvPr id="6" name="Freeform 4"/>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7" name="Oval 5"/>
            <p:cNvSpPr>
              <a:spLocks noChangeArrowheads="1"/>
            </p:cNvSpPr>
            <p:nvPr/>
          </p:nvSpPr>
          <p:spPr bwMode="auto">
            <a:xfrm>
              <a:off x="4274765" y="2177285"/>
              <a:ext cx="1821868" cy="1826802"/>
            </a:xfrm>
            <a:prstGeom prst="ellipse">
              <a:avLst/>
            </a:pr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760000"/>
                  </a:solidFill>
                  <a:latin typeface="微软雅黑" panose="020B0503020204020204" pitchFamily="34" charset="-122"/>
                  <a:ea typeface="微软雅黑" panose="020B0503020204020204" pitchFamily="34" charset="-122"/>
                </a:rPr>
                <a:t>单击此处添加文本</a:t>
              </a:r>
              <a:endParaRPr lang="en-US" sz="2400" dirty="0">
                <a:solidFill>
                  <a:srgbClr val="760000"/>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6899400" y="2154892"/>
            <a:ext cx="2062537" cy="2062631"/>
            <a:chOff x="6012485" y="1170407"/>
            <a:chExt cx="1487948" cy="1487615"/>
          </a:xfrm>
        </p:grpSpPr>
        <p:sp>
          <p:nvSpPr>
            <p:cNvPr id="9" name="Freeform 6"/>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chemeClr val="tx1">
                <a:lumMod val="75000"/>
                <a:lumOff val="25000"/>
              </a:schemeClr>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52830" fontAlgn="base">
                <a:lnSpc>
                  <a:spcPct val="120000"/>
                </a:lnSpc>
                <a:spcBef>
                  <a:spcPts val="690"/>
                </a:spcBef>
                <a:spcAft>
                  <a:spcPts val="690"/>
                </a:spcAft>
                <a:defRPr/>
              </a:pPr>
              <a:endParaRPr lang="en-US" sz="3200" kern="0" dirty="0">
                <a:solidFill>
                  <a:srgbClr val="C00000"/>
                </a:solidFill>
                <a:latin typeface="微软雅黑" panose="020B0503020204020204" pitchFamily="34" charset="-122"/>
                <a:ea typeface="微软雅黑" panose="020B0503020204020204" pitchFamily="34" charset="-122"/>
              </a:endParaRPr>
            </a:p>
          </p:txBody>
        </p:sp>
        <p:sp>
          <p:nvSpPr>
            <p:cNvPr id="10" name="Oval 7"/>
            <p:cNvSpPr>
              <a:spLocks noChangeArrowheads="1"/>
            </p:cNvSpPr>
            <p:nvPr/>
          </p:nvSpPr>
          <p:spPr bwMode="auto">
            <a:xfrm>
              <a:off x="6307671" y="1468197"/>
              <a:ext cx="897577" cy="892035"/>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300" kern="0" dirty="0">
                  <a:latin typeface="微软雅黑" panose="020B0503020204020204" pitchFamily="34" charset="-122"/>
                  <a:ea typeface="微软雅黑" panose="020B0503020204020204" pitchFamily="34" charset="-122"/>
                </a:rPr>
                <a:t>单击此处添加文本</a:t>
              </a:r>
              <a:endParaRPr lang="en-US" altLang="zh-CN" sz="1300" kern="0"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008312" y="2463633"/>
            <a:ext cx="2391162" cy="2397424"/>
            <a:chOff x="2057536" y="1194444"/>
            <a:chExt cx="2075647" cy="2080525"/>
          </a:xfrm>
        </p:grpSpPr>
        <p:sp>
          <p:nvSpPr>
            <p:cNvPr id="12" name="Freeform 8"/>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chemeClr val="tx1">
                <a:lumMod val="75000"/>
                <a:lumOff val="25000"/>
              </a:schemeClr>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52830" fontAlgn="base">
                <a:lnSpc>
                  <a:spcPct val="120000"/>
                </a:lnSpc>
                <a:spcBef>
                  <a:spcPts val="690"/>
                </a:spcBef>
                <a:spcAft>
                  <a:spcPts val="690"/>
                </a:spcAft>
                <a:defRPr/>
              </a:pPr>
              <a:endParaRPr lang="en-US" sz="3200" kern="0" dirty="0">
                <a:solidFill>
                  <a:srgbClr val="C00000"/>
                </a:solidFill>
                <a:latin typeface="微软雅黑" panose="020B0503020204020204" pitchFamily="34" charset="-122"/>
                <a:ea typeface="微软雅黑" panose="020B0503020204020204" pitchFamily="34" charset="-122"/>
              </a:endParaRPr>
            </a:p>
          </p:txBody>
        </p:sp>
        <p:sp>
          <p:nvSpPr>
            <p:cNvPr id="13"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52830">
                <a:defRPr/>
              </a:pPr>
              <a:r>
                <a:rPr lang="zh-CN" altLang="en-US" sz="1700" kern="0" dirty="0">
                  <a:latin typeface="微软雅黑" panose="020B0503020204020204" pitchFamily="34" charset="-122"/>
                  <a:ea typeface="微软雅黑" panose="020B0503020204020204" pitchFamily="34" charset="-122"/>
                </a:rPr>
                <a:t>单击此处添加文本</a:t>
              </a:r>
              <a:endParaRPr lang="en-US" sz="1700" kern="0" dirty="0">
                <a:latin typeface="微软雅黑" panose="020B0503020204020204" pitchFamily="34" charset="-122"/>
                <a:ea typeface="微软雅黑" panose="020B0503020204020204" pitchFamily="34" charset="-122"/>
              </a:endParaRPr>
            </a:p>
          </p:txBody>
        </p:sp>
      </p:grpSp>
      <p:sp>
        <p:nvSpPr>
          <p:cNvPr id="14" name="Freeform 10"/>
          <p:cNvSpPr/>
          <p:nvPr/>
        </p:nvSpPr>
        <p:spPr bwMode="auto">
          <a:xfrm>
            <a:off x="2704260" y="5735118"/>
            <a:ext cx="5671700" cy="390850"/>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chemeClr val="tx1">
              <a:lumMod val="75000"/>
              <a:lumOff val="25000"/>
            </a:schemeClr>
          </a:solidFill>
          <a:ln w="9525" cap="rnd">
            <a:solidFill>
              <a:srgbClr val="E6E6E6"/>
            </a:solidFill>
            <a:prstDash val="solid"/>
            <a:round/>
          </a:ln>
        </p:spPr>
        <p:txBody>
          <a:bodyPr vert="eaVert" lIns="105283" tIns="52642" rIns="105283" bIns="5264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52830" fontAlgn="base">
              <a:spcBef>
                <a:spcPct val="0"/>
              </a:spcBef>
              <a:spcAft>
                <a:spcPct val="0"/>
              </a:spcAft>
              <a:defRPr/>
            </a:pPr>
            <a:endParaRPr lang="en-US" sz="1700" kern="0" dirty="0">
              <a:solidFill>
                <a:srgbClr val="C00000"/>
              </a:solidFill>
              <a:latin typeface="微软雅黑" panose="020B0503020204020204" pitchFamily="34" charset="-122"/>
              <a:ea typeface="微软雅黑" panose="020B0503020204020204" pitchFamily="34" charset="-122"/>
            </a:endParaRPr>
          </a:p>
        </p:txBody>
      </p:sp>
      <p:sp>
        <p:nvSpPr>
          <p:cNvPr id="15" name="TextBox 53"/>
          <p:cNvSpPr txBox="1">
            <a:spLocks noChangeArrowheads="1"/>
          </p:cNvSpPr>
          <p:nvPr/>
        </p:nvSpPr>
        <p:spPr bwMode="auto">
          <a:xfrm>
            <a:off x="2159665" y="2037396"/>
            <a:ext cx="1990944" cy="36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283" tIns="52642" rIns="105283" bIns="52642"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52830" fontAlgn="base">
              <a:spcBef>
                <a:spcPct val="0"/>
              </a:spcBef>
              <a:spcAft>
                <a:spcPct val="0"/>
              </a:spcAft>
              <a:defRPr/>
            </a:pPr>
            <a:r>
              <a:rPr lang="zh-CN" altLang="en-US" sz="1700" b="1" kern="0" dirty="0">
                <a:latin typeface="微软雅黑" panose="020B0503020204020204" pitchFamily="34" charset="-122"/>
                <a:ea typeface="微软雅黑" panose="020B0503020204020204" pitchFamily="34" charset="-122"/>
                <a:cs typeface="宋体" panose="02010600030101010101" pitchFamily="2" charset="-122"/>
              </a:rPr>
              <a:t>单击添加标题</a:t>
            </a:r>
            <a:endParaRPr lang="zh-CN" altLang="en-US" sz="2300" kern="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53"/>
          <p:cNvSpPr txBox="1">
            <a:spLocks noChangeArrowheads="1"/>
          </p:cNvSpPr>
          <p:nvPr/>
        </p:nvSpPr>
        <p:spPr bwMode="auto">
          <a:xfrm>
            <a:off x="4648332" y="2309076"/>
            <a:ext cx="1990944" cy="36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283" tIns="52642" rIns="105283" bIns="52642"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52830" fontAlgn="base">
              <a:spcBef>
                <a:spcPct val="0"/>
              </a:spcBef>
              <a:spcAft>
                <a:spcPct val="0"/>
              </a:spcAft>
              <a:defRPr/>
            </a:pPr>
            <a:r>
              <a:rPr lang="zh-CN" altLang="en-US" sz="1700" b="1" kern="0" dirty="0">
                <a:latin typeface="微软雅黑" panose="020B0503020204020204" pitchFamily="34" charset="-122"/>
                <a:ea typeface="微软雅黑" panose="020B0503020204020204" pitchFamily="34" charset="-122"/>
                <a:cs typeface="宋体" panose="02010600030101010101" pitchFamily="2" charset="-122"/>
              </a:rPr>
              <a:t>单击添加标题</a:t>
            </a:r>
            <a:endParaRPr lang="zh-CN" altLang="en-US" sz="2300" kern="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7" name="TextBox 53"/>
          <p:cNvSpPr txBox="1">
            <a:spLocks noChangeArrowheads="1"/>
          </p:cNvSpPr>
          <p:nvPr/>
        </p:nvSpPr>
        <p:spPr bwMode="auto">
          <a:xfrm>
            <a:off x="8713073" y="2701205"/>
            <a:ext cx="1742029" cy="36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283" tIns="52642" rIns="105283" bIns="52642"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52830" fontAlgn="base">
              <a:spcBef>
                <a:spcPct val="0"/>
              </a:spcBef>
              <a:spcAft>
                <a:spcPct val="0"/>
              </a:spcAft>
              <a:defRPr/>
            </a:pPr>
            <a:r>
              <a:rPr lang="zh-CN" altLang="en-US" sz="1700" b="1" kern="0" dirty="0">
                <a:latin typeface="微软雅黑" panose="020B0503020204020204" pitchFamily="34" charset="-122"/>
                <a:ea typeface="微软雅黑" panose="020B0503020204020204" pitchFamily="34" charset="-122"/>
                <a:cs typeface="宋体" panose="02010600030101010101" pitchFamily="2" charset="-122"/>
              </a:rPr>
              <a:t>单击添加标题</a:t>
            </a:r>
            <a:endParaRPr lang="zh-CN" altLang="en-US" sz="2300" kern="0" dirty="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9" name="组合 18"/>
          <p:cNvGrpSpPr/>
          <p:nvPr/>
        </p:nvGrpSpPr>
        <p:grpSpPr>
          <a:xfrm>
            <a:off x="8630119" y="3217325"/>
            <a:ext cx="1907937" cy="1912935"/>
            <a:chOff x="2057536" y="1194444"/>
            <a:chExt cx="2075647" cy="2080525"/>
          </a:xfrm>
          <a:solidFill>
            <a:schemeClr val="accent6">
              <a:lumMod val="50000"/>
            </a:schemeClr>
          </a:solidFill>
        </p:grpSpPr>
        <p:sp>
          <p:nvSpPr>
            <p:cNvPr id="20" name="Freeform 8"/>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微软雅黑" panose="020B0503020204020204" pitchFamily="34" charset="-122"/>
                <a:ea typeface="微软雅黑" panose="020B0503020204020204" pitchFamily="34" charset="-122"/>
              </a:endParaRPr>
            </a:p>
          </p:txBody>
        </p:sp>
        <p:sp>
          <p:nvSpPr>
            <p:cNvPr id="21" name="Oval 9"/>
            <p:cNvSpPr>
              <a:spLocks noChangeArrowheads="1"/>
            </p:cNvSpPr>
            <p:nvPr/>
          </p:nvSpPr>
          <p:spPr bwMode="auto">
            <a:xfrm>
              <a:off x="2404813" y="1544314"/>
              <a:ext cx="1378422" cy="1378114"/>
            </a:xfrm>
            <a:prstGeom prst="ellipse">
              <a:avLst/>
            </a:pr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760000"/>
                  </a:solidFill>
                  <a:latin typeface="微软雅黑" panose="020B0503020204020204" pitchFamily="34" charset="-122"/>
                  <a:ea typeface="微软雅黑" panose="020B0503020204020204" pitchFamily="34" charset="-122"/>
                </a:rPr>
                <a:t>单击此处添加文本</a:t>
              </a:r>
              <a:endParaRPr lang="en-US" sz="1600" dirty="0">
                <a:solidFill>
                  <a:srgbClr val="760000"/>
                </a:solidFill>
                <a:latin typeface="微软雅黑" panose="020B0503020204020204" pitchFamily="34" charset="-122"/>
                <a:ea typeface="微软雅黑" panose="020B0503020204020204" pitchFamily="34" charset="-122"/>
              </a:endParaRPr>
            </a:p>
          </p:txBody>
        </p:sp>
      </p:grpSp>
      <p:sp>
        <p:nvSpPr>
          <p:cNvPr id="22" name="TextBox 53"/>
          <p:cNvSpPr txBox="1">
            <a:spLocks noChangeArrowheads="1"/>
          </p:cNvSpPr>
          <p:nvPr/>
        </p:nvSpPr>
        <p:spPr bwMode="auto">
          <a:xfrm>
            <a:off x="6899392" y="1728243"/>
            <a:ext cx="1990944" cy="36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283" tIns="52642" rIns="105283" bIns="52642"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52830" fontAlgn="base">
              <a:spcBef>
                <a:spcPct val="0"/>
              </a:spcBef>
              <a:spcAft>
                <a:spcPct val="0"/>
              </a:spcAft>
              <a:defRPr/>
            </a:pPr>
            <a:r>
              <a:rPr lang="zh-CN" altLang="en-US" sz="1700" b="1" kern="0" dirty="0">
                <a:latin typeface="微软雅黑" panose="020B0503020204020204" pitchFamily="34" charset="-122"/>
                <a:ea typeface="微软雅黑" panose="020B0503020204020204" pitchFamily="34" charset="-122"/>
                <a:cs typeface="宋体" panose="02010600030101010101" pitchFamily="2" charset="-122"/>
              </a:rPr>
              <a:t>单击添加标题</a:t>
            </a:r>
            <a:endParaRPr lang="zh-CN" altLang="en-US" sz="2300" kern="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4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6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1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p:tgtEl>
                                          <p:spTgt spid="14"/>
                                        </p:tgtEl>
                                        <p:attrNameLst>
                                          <p:attrName>ppt_x</p:attrName>
                                        </p:attrNameLst>
                                      </p:cBhvr>
                                      <p:tavLst>
                                        <p:tav tm="0">
                                          <p:val>
                                            <p:strVal val="#ppt_x-#ppt_w*1.125000"/>
                                          </p:val>
                                        </p:tav>
                                        <p:tav tm="100000">
                                          <p:val>
                                            <p:strVal val="#ppt_x"/>
                                          </p:val>
                                        </p:tav>
                                      </p:tavLst>
                                    </p:anim>
                                    <p:animEffect transition="in" filter="wipe(right)">
                                      <p:cBhvr>
                                        <p:cTn id="21" dur="500"/>
                                        <p:tgtEl>
                                          <p:spTgt spid="14"/>
                                        </p:tgtEl>
                                      </p:cBhvr>
                                    </p:animEffect>
                                  </p:childTnLst>
                                </p:cTn>
                              </p:par>
                            </p:childTnLst>
                          </p:cTn>
                        </p:par>
                        <p:par>
                          <p:cTn id="22" fill="hold">
                            <p:stCondLst>
                              <p:cond delay="1000"/>
                            </p:stCondLst>
                            <p:childTnLst>
                              <p:par>
                                <p:cTn id="23" presetID="8" presetClass="emph" presetSubtype="0" fill="hold" nodeType="afterEffect">
                                  <p:stCondLst>
                                    <p:cond delay="0"/>
                                  </p:stCondLst>
                                  <p:childTnLst>
                                    <p:animRot by="21600000">
                                      <p:cBhvr>
                                        <p:cTn id="24" dur="2000" fill="hold"/>
                                        <p:tgtEl>
                                          <p:spTgt spid="5"/>
                                        </p:tgtEl>
                                        <p:attrNameLst>
                                          <p:attrName>r</p:attrName>
                                        </p:attrNameLst>
                                      </p:cBhvr>
                                    </p:animRot>
                                  </p:childTnLst>
                                </p:cTn>
                              </p:par>
                              <p:par>
                                <p:cTn id="25" presetID="8" presetClass="emph" presetSubtype="0" fill="hold" nodeType="withEffect">
                                  <p:stCondLst>
                                    <p:cond delay="0"/>
                                  </p:stCondLst>
                                  <p:childTnLst>
                                    <p:animRot by="21600000">
                                      <p:cBhvr>
                                        <p:cTn id="26" dur="1500" fill="hold"/>
                                        <p:tgtEl>
                                          <p:spTgt spid="11"/>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8"/>
                                        </p:tgtEl>
                                        <p:attrNameLst>
                                          <p:attrName>r</p:attrName>
                                        </p:attrNameLst>
                                      </p:cBhvr>
                                    </p:animRot>
                                  </p:childTnLst>
                                </p:cTn>
                              </p:par>
                              <p:par>
                                <p:cTn id="29" presetID="8" presetClass="emph" presetSubtype="0" fill="hold" nodeType="withEffect">
                                  <p:stCondLst>
                                    <p:cond delay="0"/>
                                  </p:stCondLst>
                                  <p:childTnLst>
                                    <p:animRot by="21600000">
                                      <p:cBhvr>
                                        <p:cTn id="30" dur="1500" fill="hold"/>
                                        <p:tgtEl>
                                          <p:spTgt spid="19"/>
                                        </p:tgtEl>
                                        <p:attrNameLst>
                                          <p:attrName>r</p:attrName>
                                        </p:attrNameLst>
                                      </p:cBhvr>
                                    </p:animRot>
                                  </p:childTnLst>
                                </p:cTn>
                              </p:par>
                              <p:par>
                                <p:cTn id="31" presetID="42" presetClass="entr" presetSubtype="0" fill="hold" grpId="0" nodeType="withEffect">
                                  <p:stCondLst>
                                    <p:cond delay="60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110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3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anim calcmode="lin" valueType="num">
                                      <p:cBhvr>
                                        <p:cTn id="44" dur="500" fill="hold"/>
                                        <p:tgtEl>
                                          <p:spTgt spid="17"/>
                                        </p:tgtEl>
                                        <p:attrNameLst>
                                          <p:attrName>ppt_x</p:attrName>
                                        </p:attrNameLst>
                                      </p:cBhvr>
                                      <p:tavLst>
                                        <p:tav tm="0">
                                          <p:val>
                                            <p:strVal val="#ppt_x"/>
                                          </p:val>
                                        </p:tav>
                                        <p:tav tm="100000">
                                          <p:val>
                                            <p:strVal val="#ppt_x"/>
                                          </p:val>
                                        </p:tav>
                                      </p:tavLst>
                                    </p:anim>
                                    <p:anim calcmode="lin" valueType="num">
                                      <p:cBhvr>
                                        <p:cTn id="45" dur="5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160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anim calcmode="lin" valueType="num">
                                      <p:cBhvr>
                                        <p:cTn id="49" dur="500" fill="hold"/>
                                        <p:tgtEl>
                                          <p:spTgt spid="22"/>
                                        </p:tgtEl>
                                        <p:attrNameLst>
                                          <p:attrName>ppt_x</p:attrName>
                                        </p:attrNameLst>
                                      </p:cBhvr>
                                      <p:tavLst>
                                        <p:tav tm="0">
                                          <p:val>
                                            <p:strVal val="#ppt_x"/>
                                          </p:val>
                                        </p:tav>
                                        <p:tav tm="100000">
                                          <p:val>
                                            <p:strVal val="#ppt_x"/>
                                          </p:val>
                                        </p:tav>
                                      </p:tavLst>
                                    </p:anim>
                                    <p:anim calcmode="lin" valueType="num">
                                      <p:cBhvr>
                                        <p:cTn id="5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6"/>
          <p:cNvSpPr>
            <a:spLocks noChangeArrowheads="1"/>
          </p:cNvSpPr>
          <p:nvPr/>
        </p:nvSpPr>
        <p:spPr bwMode="gray">
          <a:xfrm>
            <a:off x="3658877" y="1728242"/>
            <a:ext cx="5564668" cy="4645238"/>
          </a:xfrm>
          <a:prstGeom prst="diamond">
            <a:avLst/>
          </a:prstGeom>
          <a:solidFill>
            <a:schemeClr val="bg1">
              <a:lumMod val="75000"/>
              <a:alpha val="30196"/>
            </a:schemeClr>
          </a:solidFill>
          <a:ln w="9525">
            <a:miter lim="800000"/>
          </a:ln>
        </p:spPr>
        <p:txBody>
          <a:bodyPr wrap="none" lIns="87722" tIns="43861" rIns="87722" bIns="43861" anchor="ctr">
            <a:flatTx/>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046996" y="2842311"/>
            <a:ext cx="1295810" cy="1135401"/>
            <a:chOff x="3949252" y="2730526"/>
            <a:chExt cx="1349988" cy="1182687"/>
          </a:xfrm>
          <a:solidFill>
            <a:srgbClr val="FCA304"/>
          </a:solidFill>
        </p:grpSpPr>
        <p:sp>
          <p:nvSpPr>
            <p:cNvPr id="7" name="AutoShape 57"/>
            <p:cNvSpPr>
              <a:spLocks noChangeArrowheads="1"/>
            </p:cNvSpPr>
            <p:nvPr/>
          </p:nvSpPr>
          <p:spPr bwMode="gray">
            <a:xfrm>
              <a:off x="3949252" y="2730526"/>
              <a:ext cx="1349988" cy="1182687"/>
            </a:xfrm>
            <a:prstGeom prst="roundRect">
              <a:avLst>
                <a:gd name="adj" fmla="val 16667"/>
              </a:avLst>
            </a:prstGeom>
            <a:solidFill>
              <a:schemeClr val="tx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8" name="Text Box 61"/>
            <p:cNvSpPr txBox="1">
              <a:spLocks noChangeArrowheads="1"/>
            </p:cNvSpPr>
            <p:nvPr/>
          </p:nvSpPr>
          <p:spPr bwMode="black">
            <a:xfrm>
              <a:off x="4073273" y="2808559"/>
              <a:ext cx="1091041" cy="8656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您的文本</a:t>
              </a:r>
              <a:endParaRPr lang="en-US" altLang="zh-CN" sz="2400" dirty="0"/>
            </a:p>
          </p:txBody>
        </p:sp>
      </p:grpSp>
      <p:grpSp>
        <p:nvGrpSpPr>
          <p:cNvPr id="9" name="组合 8"/>
          <p:cNvGrpSpPr/>
          <p:nvPr/>
        </p:nvGrpSpPr>
        <p:grpSpPr>
          <a:xfrm>
            <a:off x="6506524" y="2842311"/>
            <a:ext cx="1295810" cy="1135401"/>
            <a:chOff x="5469803" y="2730526"/>
            <a:chExt cx="1349988" cy="1182687"/>
          </a:xfrm>
          <a:solidFill>
            <a:srgbClr val="C00000"/>
          </a:solidFill>
        </p:grpSpPr>
        <p:sp>
          <p:nvSpPr>
            <p:cNvPr id="10" name="AutoShape 59"/>
            <p:cNvSpPr>
              <a:spLocks noChangeArrowheads="1"/>
            </p:cNvSpPr>
            <p:nvPr/>
          </p:nvSpPr>
          <p:spPr bwMode="gray">
            <a:xfrm>
              <a:off x="5469803" y="2730526"/>
              <a:ext cx="1349988" cy="1182687"/>
            </a:xfrm>
            <a:prstGeom prst="roundRect">
              <a:avLst>
                <a:gd name="adj" fmla="val 16667"/>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Text Box 62"/>
            <p:cNvSpPr txBox="1">
              <a:spLocks noChangeArrowheads="1"/>
            </p:cNvSpPr>
            <p:nvPr/>
          </p:nvSpPr>
          <p:spPr bwMode="black">
            <a:xfrm>
              <a:off x="5588642" y="2808559"/>
              <a:ext cx="1105947" cy="86560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stStyle>
            <a:p>
              <a:r>
                <a:rPr lang="zh-CN" altLang="en-US" dirty="0"/>
                <a:t>您的文本</a:t>
              </a:r>
              <a:endParaRPr lang="en-US" altLang="zh-CN" dirty="0"/>
            </a:p>
          </p:txBody>
        </p:sp>
      </p:grpSp>
      <p:grpSp>
        <p:nvGrpSpPr>
          <p:cNvPr id="12" name="组合 11"/>
          <p:cNvGrpSpPr/>
          <p:nvPr/>
        </p:nvGrpSpPr>
        <p:grpSpPr>
          <a:xfrm>
            <a:off x="5046996" y="4122496"/>
            <a:ext cx="1295810" cy="1135401"/>
            <a:chOff x="3949252" y="4064026"/>
            <a:chExt cx="1349988" cy="1182687"/>
          </a:xfrm>
          <a:solidFill>
            <a:srgbClr val="C00000"/>
          </a:solidFill>
        </p:grpSpPr>
        <p:sp>
          <p:nvSpPr>
            <p:cNvPr id="13" name="AutoShape 58"/>
            <p:cNvSpPr>
              <a:spLocks noChangeArrowheads="1"/>
            </p:cNvSpPr>
            <p:nvPr/>
          </p:nvSpPr>
          <p:spPr bwMode="gray">
            <a:xfrm>
              <a:off x="3949252" y="4064026"/>
              <a:ext cx="1349988" cy="1182687"/>
            </a:xfrm>
            <a:prstGeom prst="roundRect">
              <a:avLst>
                <a:gd name="adj" fmla="val 16667"/>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4" name="Text Box 63"/>
            <p:cNvSpPr txBox="1">
              <a:spLocks noChangeArrowheads="1"/>
            </p:cNvSpPr>
            <p:nvPr/>
          </p:nvSpPr>
          <p:spPr bwMode="black">
            <a:xfrm>
              <a:off x="4073273" y="4158633"/>
              <a:ext cx="1091041" cy="86560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stStyle>
            <a:p>
              <a:r>
                <a:rPr lang="zh-CN" altLang="en-US" dirty="0"/>
                <a:t>您的文本</a:t>
              </a:r>
              <a:endParaRPr lang="en-US" altLang="zh-CN" dirty="0"/>
            </a:p>
          </p:txBody>
        </p:sp>
      </p:grpSp>
      <p:grpSp>
        <p:nvGrpSpPr>
          <p:cNvPr id="15" name="组合 14"/>
          <p:cNvGrpSpPr/>
          <p:nvPr/>
        </p:nvGrpSpPr>
        <p:grpSpPr>
          <a:xfrm>
            <a:off x="6506524" y="4122496"/>
            <a:ext cx="1295810" cy="1135401"/>
            <a:chOff x="5469803" y="4064026"/>
            <a:chExt cx="1349988" cy="1182687"/>
          </a:xfrm>
          <a:solidFill>
            <a:srgbClr val="FCA304"/>
          </a:solidFill>
        </p:grpSpPr>
        <p:sp>
          <p:nvSpPr>
            <p:cNvPr id="16" name="AutoShape 60"/>
            <p:cNvSpPr>
              <a:spLocks noChangeArrowheads="1"/>
            </p:cNvSpPr>
            <p:nvPr/>
          </p:nvSpPr>
          <p:spPr bwMode="gray">
            <a:xfrm>
              <a:off x="5469803" y="4064026"/>
              <a:ext cx="1349988" cy="1182687"/>
            </a:xfrm>
            <a:prstGeom prst="roundRect">
              <a:avLst>
                <a:gd name="adj" fmla="val 16667"/>
              </a:avLst>
            </a:prstGeom>
            <a:solidFill>
              <a:schemeClr val="tx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Text Box 64"/>
            <p:cNvSpPr txBox="1">
              <a:spLocks noChangeArrowheads="1"/>
            </p:cNvSpPr>
            <p:nvPr/>
          </p:nvSpPr>
          <p:spPr bwMode="black">
            <a:xfrm>
              <a:off x="5588642" y="4158633"/>
              <a:ext cx="1105947" cy="86560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stStyle>
            <a:p>
              <a:r>
                <a:rPr lang="zh-CN" altLang="en-US" dirty="0"/>
                <a:t>您的文本</a:t>
              </a:r>
              <a:endParaRPr lang="en-US" altLang="zh-CN" dirty="0"/>
            </a:p>
          </p:txBody>
        </p:sp>
      </p:grpSp>
      <p:sp>
        <p:nvSpPr>
          <p:cNvPr id="19" name="Text Box 65"/>
          <p:cNvSpPr txBox="1">
            <a:spLocks noChangeArrowheads="1"/>
          </p:cNvSpPr>
          <p:nvPr/>
        </p:nvSpPr>
        <p:spPr bwMode="gray">
          <a:xfrm>
            <a:off x="5778502" y="2229652"/>
            <a:ext cx="1393344" cy="443206"/>
          </a:xfrm>
          <a:prstGeom prst="rect">
            <a:avLst/>
          </a:prstGeom>
          <a:noFill/>
          <a:ln w="9525" algn="ctr">
            <a:noFill/>
            <a:miter lim="800000"/>
          </a:ln>
        </p:spPr>
        <p:txBody>
          <a:bodyPr lIns="87722" tIns="43861" rIns="87722" bIns="43861">
            <a:spAutoFit/>
          </a:bodyPr>
          <a:lstStyle/>
          <a:p>
            <a:pPr algn="ctr">
              <a:spcBef>
                <a:spcPct val="50000"/>
              </a:spcBef>
            </a:pPr>
            <a:r>
              <a:rPr lang="zh-CN" altLang="en-US" sz="2300" b="1" dirty="0">
                <a:solidFill>
                  <a:srgbClr val="760000"/>
                </a:solidFill>
                <a:latin typeface="微软雅黑" panose="020B0503020204020204" pitchFamily="34" charset="-122"/>
                <a:ea typeface="微软雅黑" panose="020B0503020204020204" pitchFamily="34" charset="-122"/>
              </a:rPr>
              <a:t>文本</a:t>
            </a:r>
            <a:endParaRPr lang="en-US" altLang="zh-CN" sz="2300" b="1" dirty="0">
              <a:solidFill>
                <a:srgbClr val="760000"/>
              </a:solidFill>
              <a:latin typeface="微软雅黑" panose="020B0503020204020204" pitchFamily="34" charset="-122"/>
              <a:ea typeface="微软雅黑" panose="020B0503020204020204" pitchFamily="34" charset="-122"/>
            </a:endParaRPr>
          </a:p>
        </p:txBody>
      </p:sp>
      <p:sp>
        <p:nvSpPr>
          <p:cNvPr id="20" name="Text Box 66"/>
          <p:cNvSpPr txBox="1">
            <a:spLocks noChangeArrowheads="1"/>
          </p:cNvSpPr>
          <p:nvPr/>
        </p:nvSpPr>
        <p:spPr bwMode="gray">
          <a:xfrm>
            <a:off x="5701868" y="5516980"/>
            <a:ext cx="1393344" cy="443206"/>
          </a:xfrm>
          <a:prstGeom prst="rect">
            <a:avLst/>
          </a:prstGeom>
          <a:noFill/>
          <a:ln w="9525" algn="ctr">
            <a:noFill/>
            <a:miter lim="800000"/>
          </a:ln>
        </p:spPr>
        <p:txBody>
          <a:bodyPr lIns="87722" tIns="43861" rIns="87722" bIns="43861">
            <a:spAutoFit/>
          </a:bodyPr>
          <a:lstStyle/>
          <a:p>
            <a:pPr algn="ctr">
              <a:spcBef>
                <a:spcPct val="50000"/>
              </a:spcBef>
            </a:pPr>
            <a:r>
              <a:rPr lang="zh-CN" altLang="en-US" sz="2300" b="1" dirty="0">
                <a:solidFill>
                  <a:srgbClr val="760000"/>
                </a:solidFill>
                <a:latin typeface="微软雅黑" panose="020B0503020204020204" pitchFamily="34" charset="-122"/>
                <a:ea typeface="微软雅黑" panose="020B0503020204020204" pitchFamily="34" charset="-122"/>
              </a:rPr>
              <a:t>文本</a:t>
            </a:r>
            <a:endParaRPr lang="en-US" altLang="zh-CN" sz="2300" b="1" dirty="0">
              <a:solidFill>
                <a:srgbClr val="760000"/>
              </a:solidFill>
              <a:latin typeface="微软雅黑" panose="020B0503020204020204" pitchFamily="34" charset="-122"/>
              <a:ea typeface="微软雅黑" panose="020B0503020204020204" pitchFamily="34" charset="-122"/>
            </a:endParaRPr>
          </a:p>
        </p:txBody>
      </p:sp>
      <p:sp>
        <p:nvSpPr>
          <p:cNvPr id="21" name="Text Box 67"/>
          <p:cNvSpPr txBox="1">
            <a:spLocks noChangeArrowheads="1"/>
          </p:cNvSpPr>
          <p:nvPr/>
        </p:nvSpPr>
        <p:spPr bwMode="gray">
          <a:xfrm>
            <a:off x="7957349" y="3829880"/>
            <a:ext cx="992758" cy="443206"/>
          </a:xfrm>
          <a:prstGeom prst="rect">
            <a:avLst/>
          </a:prstGeom>
          <a:noFill/>
          <a:ln w="9525" algn="ctr">
            <a:noFill/>
            <a:miter lim="800000"/>
          </a:ln>
        </p:spPr>
        <p:txBody>
          <a:bodyPr lIns="87722" tIns="43861" rIns="87722" bIns="43861">
            <a:spAutoFit/>
          </a:bodyPr>
          <a:lstStyle/>
          <a:p>
            <a:pPr algn="ctr">
              <a:spcBef>
                <a:spcPct val="50000"/>
              </a:spcBef>
            </a:pPr>
            <a:r>
              <a:rPr lang="zh-CN" altLang="en-US" sz="2300" b="1" dirty="0">
                <a:solidFill>
                  <a:srgbClr val="760000"/>
                </a:solidFill>
                <a:latin typeface="微软雅黑" panose="020B0503020204020204" pitchFamily="34" charset="-122"/>
                <a:ea typeface="微软雅黑" panose="020B0503020204020204" pitchFamily="34" charset="-122"/>
              </a:rPr>
              <a:t>文本</a:t>
            </a:r>
            <a:endParaRPr lang="en-US" altLang="zh-CN" sz="2300" b="1" dirty="0">
              <a:solidFill>
                <a:srgbClr val="760000"/>
              </a:solidFill>
              <a:latin typeface="微软雅黑" panose="020B0503020204020204" pitchFamily="34" charset="-122"/>
              <a:ea typeface="微软雅黑" panose="020B0503020204020204" pitchFamily="34" charset="-122"/>
            </a:endParaRPr>
          </a:p>
        </p:txBody>
      </p:sp>
      <p:sp>
        <p:nvSpPr>
          <p:cNvPr id="22" name="Text Box 68"/>
          <p:cNvSpPr txBox="1">
            <a:spLocks noChangeArrowheads="1"/>
          </p:cNvSpPr>
          <p:nvPr/>
        </p:nvSpPr>
        <p:spPr bwMode="gray">
          <a:xfrm>
            <a:off x="3897487" y="3829880"/>
            <a:ext cx="1116418" cy="443206"/>
          </a:xfrm>
          <a:prstGeom prst="rect">
            <a:avLst/>
          </a:prstGeom>
          <a:noFill/>
          <a:ln w="9525" algn="ctr">
            <a:noFill/>
            <a:miter lim="800000"/>
          </a:ln>
        </p:spPr>
        <p:txBody>
          <a:bodyPr lIns="87722" tIns="43861" rIns="87722" bIns="43861">
            <a:spAutoFit/>
          </a:bodyPr>
          <a:lstStyle/>
          <a:p>
            <a:pPr algn="ctr">
              <a:spcBef>
                <a:spcPct val="50000"/>
              </a:spcBef>
            </a:pPr>
            <a:r>
              <a:rPr lang="zh-CN" altLang="en-US" sz="2300" b="1" dirty="0">
                <a:solidFill>
                  <a:srgbClr val="760000"/>
                </a:solidFill>
                <a:latin typeface="微软雅黑" panose="020B0503020204020204" pitchFamily="34" charset="-122"/>
                <a:ea typeface="微软雅黑" panose="020B0503020204020204" pitchFamily="34" charset="-122"/>
              </a:rPr>
              <a:t>文本</a:t>
            </a:r>
            <a:endParaRPr lang="en-US" altLang="zh-CN" sz="2300" b="1" dirty="0">
              <a:solidFill>
                <a:srgbClr val="760000"/>
              </a:solidFill>
              <a:latin typeface="微软雅黑" panose="020B0503020204020204" pitchFamily="34" charset="-122"/>
              <a:ea typeface="微软雅黑" panose="020B0503020204020204" pitchFamily="34" charset="-122"/>
            </a:endParaRPr>
          </a:p>
        </p:txBody>
      </p:sp>
      <p:sp>
        <p:nvSpPr>
          <p:cNvPr id="23" name="Text Box 69"/>
          <p:cNvSpPr txBox="1">
            <a:spLocks noChangeArrowheads="1"/>
          </p:cNvSpPr>
          <p:nvPr/>
        </p:nvSpPr>
        <p:spPr bwMode="gray">
          <a:xfrm>
            <a:off x="2235929" y="2430824"/>
            <a:ext cx="3070583" cy="384112"/>
          </a:xfrm>
          <a:prstGeom prst="rect">
            <a:avLst/>
          </a:prstGeom>
          <a:noFill/>
          <a:ln w="9525" algn="ctr">
            <a:noFill/>
            <a:miter lim="800000"/>
          </a:ln>
        </p:spPr>
        <p:txBody>
          <a:bodyPr lIns="87722" tIns="43861" rIns="87722" bIns="43861">
            <a:spAutoFit/>
          </a:bodyPr>
          <a:lstStyle/>
          <a:p>
            <a:pPr algn="ctr">
              <a:spcBef>
                <a:spcPct val="50000"/>
              </a:spcBef>
            </a:pPr>
            <a:r>
              <a:rPr lang="zh-CN" altLang="en-US" sz="1900" b="1"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b="1" dirty="0">
              <a:solidFill>
                <a:srgbClr val="000000"/>
              </a:solidFill>
              <a:latin typeface="微软雅黑" panose="020B0503020204020204" pitchFamily="34" charset="-122"/>
              <a:ea typeface="微软雅黑" panose="020B0503020204020204" pitchFamily="34" charset="-122"/>
            </a:endParaRPr>
          </a:p>
        </p:txBody>
      </p:sp>
      <p:sp>
        <p:nvSpPr>
          <p:cNvPr id="24" name="Text Box 70"/>
          <p:cNvSpPr txBox="1">
            <a:spLocks noChangeArrowheads="1"/>
          </p:cNvSpPr>
          <p:nvPr/>
        </p:nvSpPr>
        <p:spPr bwMode="gray">
          <a:xfrm>
            <a:off x="7609012" y="2430824"/>
            <a:ext cx="3070583" cy="384112"/>
          </a:xfrm>
          <a:prstGeom prst="rect">
            <a:avLst/>
          </a:prstGeom>
          <a:noFill/>
          <a:ln w="9525" algn="ctr">
            <a:noFill/>
            <a:miter lim="800000"/>
          </a:ln>
        </p:spPr>
        <p:txBody>
          <a:bodyPr lIns="87722" tIns="43861" rIns="87722" bIns="43861">
            <a:spAutoFit/>
          </a:bodyPr>
          <a:lstStyle/>
          <a:p>
            <a:pPr algn="ctr">
              <a:spcBef>
                <a:spcPct val="50000"/>
              </a:spcBef>
            </a:pPr>
            <a:r>
              <a:rPr lang="zh-CN" altLang="en-US" sz="1900" b="1"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b="1" dirty="0">
              <a:solidFill>
                <a:srgbClr val="000000"/>
              </a:solidFill>
              <a:latin typeface="微软雅黑" panose="020B0503020204020204" pitchFamily="34" charset="-122"/>
              <a:ea typeface="微软雅黑" panose="020B0503020204020204" pitchFamily="34" charset="-122"/>
            </a:endParaRPr>
          </a:p>
        </p:txBody>
      </p:sp>
      <p:sp>
        <p:nvSpPr>
          <p:cNvPr id="27" name="Text Box 71"/>
          <p:cNvSpPr txBox="1">
            <a:spLocks noChangeArrowheads="1"/>
          </p:cNvSpPr>
          <p:nvPr/>
        </p:nvSpPr>
        <p:spPr bwMode="gray">
          <a:xfrm>
            <a:off x="2152329" y="5096351"/>
            <a:ext cx="3070583" cy="384112"/>
          </a:xfrm>
          <a:prstGeom prst="rect">
            <a:avLst/>
          </a:prstGeom>
          <a:noFill/>
          <a:ln w="9525" algn="ctr">
            <a:noFill/>
            <a:miter lim="800000"/>
          </a:ln>
        </p:spPr>
        <p:txBody>
          <a:bodyPr lIns="87722" tIns="43861" rIns="87722" bIns="43861">
            <a:spAutoFit/>
          </a:bodyPr>
          <a:lstStyle/>
          <a:p>
            <a:pPr algn="ctr">
              <a:spcBef>
                <a:spcPct val="50000"/>
              </a:spcBef>
            </a:pPr>
            <a:r>
              <a:rPr lang="zh-CN" altLang="en-US" sz="1900" b="1"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b="1" dirty="0">
              <a:solidFill>
                <a:srgbClr val="000000"/>
              </a:solidFill>
              <a:latin typeface="微软雅黑" panose="020B0503020204020204" pitchFamily="34" charset="-122"/>
              <a:ea typeface="微软雅黑" panose="020B0503020204020204" pitchFamily="34" charset="-122"/>
            </a:endParaRPr>
          </a:p>
        </p:txBody>
      </p:sp>
      <p:sp>
        <p:nvSpPr>
          <p:cNvPr id="28" name="Text Box 72"/>
          <p:cNvSpPr txBox="1">
            <a:spLocks noChangeArrowheads="1"/>
          </p:cNvSpPr>
          <p:nvPr/>
        </p:nvSpPr>
        <p:spPr bwMode="gray">
          <a:xfrm>
            <a:off x="7692612" y="5096351"/>
            <a:ext cx="3070583" cy="384112"/>
          </a:xfrm>
          <a:prstGeom prst="rect">
            <a:avLst/>
          </a:prstGeom>
          <a:noFill/>
          <a:ln w="9525" algn="ctr">
            <a:noFill/>
            <a:miter lim="800000"/>
          </a:ln>
        </p:spPr>
        <p:txBody>
          <a:bodyPr lIns="87722" tIns="43861" rIns="87722" bIns="43861">
            <a:spAutoFit/>
          </a:bodyPr>
          <a:lstStyle/>
          <a:p>
            <a:pPr algn="ctr">
              <a:spcBef>
                <a:spcPct val="50000"/>
              </a:spcBef>
            </a:pPr>
            <a:r>
              <a:rPr lang="zh-CN" altLang="en-US" sz="1900" b="1" dirty="0">
                <a:solidFill>
                  <a:srgbClr val="000000"/>
                </a:solidFill>
                <a:latin typeface="微软雅黑" panose="020B0503020204020204" pitchFamily="34" charset="-122"/>
                <a:ea typeface="微软雅黑" panose="020B0503020204020204" pitchFamily="34" charset="-122"/>
              </a:rPr>
              <a:t>您的文本您的文本</a:t>
            </a:r>
            <a:endParaRPr lang="en-US" altLang="zh-CN" sz="1900" b="1" dirty="0">
              <a:solidFill>
                <a:srgbClr val="00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anim calcmode="lin" valueType="num">
                                      <p:cBhvr>
                                        <p:cTn id="29" dur="500" fill="hold"/>
                                        <p:tgtEl>
                                          <p:spTgt spid="15"/>
                                        </p:tgtEl>
                                        <p:attrNameLst>
                                          <p:attrName>ppt_x</p:attrName>
                                        </p:attrNameLst>
                                      </p:cBhvr>
                                      <p:tavLst>
                                        <p:tav tm="0">
                                          <p:val>
                                            <p:strVal val="#ppt_x"/>
                                          </p:val>
                                        </p:tav>
                                        <p:tav tm="100000">
                                          <p:val>
                                            <p:strVal val="#ppt_x"/>
                                          </p:val>
                                        </p:tav>
                                      </p:tavLst>
                                    </p:anim>
                                    <p:anim calcmode="lin" valueType="num">
                                      <p:cBhvr>
                                        <p:cTn id="30" dur="500" fill="hold"/>
                                        <p:tgtEl>
                                          <p:spTgt spid="15"/>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anim calcmode="lin" valueType="num">
                                      <p:cBhvr>
                                        <p:cTn id="35" dur="500" fill="hold"/>
                                        <p:tgtEl>
                                          <p:spTgt spid="19"/>
                                        </p:tgtEl>
                                        <p:attrNameLst>
                                          <p:attrName>ppt_x</p:attrName>
                                        </p:attrNameLst>
                                      </p:cBhvr>
                                      <p:tavLst>
                                        <p:tav tm="0">
                                          <p:val>
                                            <p:strVal val="#ppt_x"/>
                                          </p:val>
                                        </p:tav>
                                        <p:tav tm="100000">
                                          <p:val>
                                            <p:strVal val="#ppt_x"/>
                                          </p:val>
                                        </p:tav>
                                      </p:tavLst>
                                    </p:anim>
                                    <p:anim calcmode="lin" valueType="num">
                                      <p:cBhvr>
                                        <p:cTn id="36" dur="500" fill="hold"/>
                                        <p:tgtEl>
                                          <p:spTgt spid="19"/>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anim calcmode="lin" valueType="num">
                                      <p:cBhvr>
                                        <p:cTn id="41" dur="500" fill="hold"/>
                                        <p:tgtEl>
                                          <p:spTgt spid="22"/>
                                        </p:tgtEl>
                                        <p:attrNameLst>
                                          <p:attrName>ppt_x</p:attrName>
                                        </p:attrNameLst>
                                      </p:cBhvr>
                                      <p:tavLst>
                                        <p:tav tm="0">
                                          <p:val>
                                            <p:strVal val="#ppt_x"/>
                                          </p:val>
                                        </p:tav>
                                        <p:tav tm="100000">
                                          <p:val>
                                            <p:strVal val="#ppt_x"/>
                                          </p:val>
                                        </p:tav>
                                      </p:tavLst>
                                    </p:anim>
                                    <p:anim calcmode="lin" valueType="num">
                                      <p:cBhvr>
                                        <p:cTn id="42" dur="500" fill="hold"/>
                                        <p:tgtEl>
                                          <p:spTgt spid="22"/>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42"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anim calcmode="lin" valueType="num">
                                      <p:cBhvr>
                                        <p:cTn id="47" dur="500" fill="hold"/>
                                        <p:tgtEl>
                                          <p:spTgt spid="21"/>
                                        </p:tgtEl>
                                        <p:attrNameLst>
                                          <p:attrName>ppt_x</p:attrName>
                                        </p:attrNameLst>
                                      </p:cBhvr>
                                      <p:tavLst>
                                        <p:tav tm="0">
                                          <p:val>
                                            <p:strVal val="#ppt_x"/>
                                          </p:val>
                                        </p:tav>
                                        <p:tav tm="100000">
                                          <p:val>
                                            <p:strVal val="#ppt_x"/>
                                          </p:val>
                                        </p:tav>
                                      </p:tavLst>
                                    </p:anim>
                                    <p:anim calcmode="lin" valueType="num">
                                      <p:cBhvr>
                                        <p:cTn id="48" dur="500" fill="hold"/>
                                        <p:tgtEl>
                                          <p:spTgt spid="21"/>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2" presetClass="entr" presetSubtype="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anim calcmode="lin" valueType="num">
                                      <p:cBhvr>
                                        <p:cTn id="53" dur="500" fill="hold"/>
                                        <p:tgtEl>
                                          <p:spTgt spid="20"/>
                                        </p:tgtEl>
                                        <p:attrNameLst>
                                          <p:attrName>ppt_x</p:attrName>
                                        </p:attrNameLst>
                                      </p:cBhvr>
                                      <p:tavLst>
                                        <p:tav tm="0">
                                          <p:val>
                                            <p:strVal val="#ppt_x"/>
                                          </p:val>
                                        </p:tav>
                                        <p:tav tm="100000">
                                          <p:val>
                                            <p:strVal val="#ppt_x"/>
                                          </p:val>
                                        </p:tav>
                                      </p:tavLst>
                                    </p:anim>
                                    <p:anim calcmode="lin" valueType="num">
                                      <p:cBhvr>
                                        <p:cTn id="54" dur="500" fill="hold"/>
                                        <p:tgtEl>
                                          <p:spTgt spid="20"/>
                                        </p:tgtEl>
                                        <p:attrNameLst>
                                          <p:attrName>ppt_y</p:attrName>
                                        </p:attrNameLst>
                                      </p:cBhvr>
                                      <p:tavLst>
                                        <p:tav tm="0">
                                          <p:val>
                                            <p:strVal val="#ppt_y+.1"/>
                                          </p:val>
                                        </p:tav>
                                        <p:tav tm="100000">
                                          <p:val>
                                            <p:strVal val="#ppt_y"/>
                                          </p:val>
                                        </p:tav>
                                      </p:tavLst>
                                    </p:anim>
                                  </p:childTnLst>
                                </p:cTn>
                              </p:par>
                            </p:childTnLst>
                          </p:cTn>
                        </p:par>
                        <p:par>
                          <p:cTn id="55" fill="hold">
                            <p:stCondLst>
                              <p:cond delay="3500"/>
                            </p:stCondLst>
                            <p:childTnLst>
                              <p:par>
                                <p:cTn id="56" presetID="2" presetClass="entr" presetSubtype="8"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0-#ppt_w/2"/>
                                          </p:val>
                                        </p:tav>
                                        <p:tav tm="100000">
                                          <p:val>
                                            <p:strVal val="#ppt_x"/>
                                          </p:val>
                                        </p:tav>
                                      </p:tavLst>
                                    </p:anim>
                                    <p:anim calcmode="lin" valueType="num">
                                      <p:cBhvr additive="base">
                                        <p:cTn id="59" dur="500" fill="hold"/>
                                        <p:tgtEl>
                                          <p:spTgt spid="23"/>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0-#ppt_w/2"/>
                                          </p:val>
                                        </p:tav>
                                        <p:tav tm="100000">
                                          <p:val>
                                            <p:strVal val="#ppt_x"/>
                                          </p:val>
                                        </p:tav>
                                      </p:tavLst>
                                    </p:anim>
                                    <p:anim calcmode="lin" valueType="num">
                                      <p:cBhvr additive="base">
                                        <p:cTn id="63" dur="500" fill="hold"/>
                                        <p:tgtEl>
                                          <p:spTgt spid="27"/>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1+#ppt_w/2"/>
                                          </p:val>
                                        </p:tav>
                                        <p:tav tm="100000">
                                          <p:val>
                                            <p:strVal val="#ppt_x"/>
                                          </p:val>
                                        </p:tav>
                                      </p:tavLst>
                                    </p:anim>
                                    <p:anim calcmode="lin" valueType="num">
                                      <p:cBhvr additive="base">
                                        <p:cTn id="67" dur="500" fill="hold"/>
                                        <p:tgtEl>
                                          <p:spTgt spid="24"/>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1+#ppt_w/2"/>
                                          </p:val>
                                        </p:tav>
                                        <p:tav tm="100000">
                                          <p:val>
                                            <p:strVal val="#ppt_x"/>
                                          </p:val>
                                        </p:tav>
                                      </p:tavLst>
                                    </p:anim>
                                    <p:anim calcmode="lin" valueType="num">
                                      <p:cBhvr additive="base">
                                        <p:cTn id="71"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P spid="21" grpId="0"/>
      <p:bldP spid="22" grpId="0"/>
      <p:bldP spid="23" grpId="0"/>
      <p:bldP spid="24"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912" y="2562358"/>
            <a:ext cx="3485258" cy="190218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章节</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4557466" y="3024386"/>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5487826" y="3221171"/>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这里输入您的标题四</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0" name="Line 34"/>
          <p:cNvSpPr>
            <a:spLocks noChangeShapeType="1"/>
          </p:cNvSpPr>
          <p:nvPr/>
        </p:nvSpPr>
        <p:spPr bwMode="auto">
          <a:xfrm>
            <a:off x="5349554" y="3696505"/>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000">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08313" y="2088282"/>
            <a:ext cx="8767617" cy="2696006"/>
          </a:xfrm>
          <a:prstGeom prst="roundRect">
            <a:avLst>
              <a:gd name="adj" fmla="val 3057"/>
            </a:avLst>
          </a:prstGeom>
          <a:noFill/>
          <a:ln w="25400">
            <a:solidFill>
              <a:schemeClr val="tx1">
                <a:lumMod val="50000"/>
                <a:lumOff val="50000"/>
              </a:schemeClr>
            </a:solidFill>
            <a:prstDash val="sysDash"/>
          </a:ln>
          <a:effectLst/>
        </p:spPr>
        <p:style>
          <a:lnRef idx="1">
            <a:schemeClr val="accent2"/>
          </a:lnRef>
          <a:fillRef idx="3">
            <a:schemeClr val="accent2"/>
          </a:fillRef>
          <a:effectRef idx="2">
            <a:schemeClr val="accent2"/>
          </a:effectRef>
          <a:fontRef idx="minor">
            <a:schemeClr val="lt1"/>
          </a:fontRef>
        </p:style>
        <p:txBody>
          <a:bodyPr lIns="87722" tIns="43861" rIns="87722" bIns="43861" anchor="ctr"/>
          <a:lstStyle/>
          <a:p>
            <a:pPr marL="0" lvl="2" algn="ctr" defTabSz="-635" eaLnBrk="0" fontAlgn="ctr" hangingPunct="0">
              <a:buClr>
                <a:srgbClr val="FF0000"/>
              </a:buClr>
              <a:buSzPct val="70000"/>
              <a:tabLst>
                <a:tab pos="130810" algn="l"/>
              </a:tabLst>
              <a:defRPr/>
            </a:pPr>
            <a:endParaRPr lang="zh-CN" altLang="en-US" sz="1600" b="1" dirty="0">
              <a:solidFill>
                <a:prstClr val="white"/>
              </a:solidFill>
              <a:latin typeface="微软雅黑" panose="020B0503020204020204" pitchFamily="34" charset="-122"/>
              <a:ea typeface="微软雅黑" panose="020B0503020204020204" pitchFamily="34" charset="-122"/>
            </a:endParaRPr>
          </a:p>
        </p:txBody>
      </p:sp>
      <p:grpSp>
        <p:nvGrpSpPr>
          <p:cNvPr id="6" name="组合 20"/>
          <p:cNvGrpSpPr/>
          <p:nvPr/>
        </p:nvGrpSpPr>
        <p:grpSpPr>
          <a:xfrm>
            <a:off x="2404369" y="2284875"/>
            <a:ext cx="2172299" cy="449286"/>
            <a:chOff x="1296856" y="1828801"/>
            <a:chExt cx="1980000" cy="468000"/>
          </a:xfrm>
          <a:solidFill>
            <a:srgbClr val="C00000"/>
          </a:solidFill>
          <a:effectLst/>
        </p:grpSpPr>
        <p:sp>
          <p:nvSpPr>
            <p:cNvPr id="7" name="圆角矩形 6"/>
            <p:cNvSpPr/>
            <p:nvPr/>
          </p:nvSpPr>
          <p:spPr>
            <a:xfrm>
              <a:off x="1296856" y="1828801"/>
              <a:ext cx="1980000" cy="468000"/>
            </a:xfrm>
            <a:prstGeom prst="roundRect">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1407754" y="1828802"/>
              <a:ext cx="1758204" cy="43686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输入您的文本</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22"/>
          <p:cNvGrpSpPr/>
          <p:nvPr/>
        </p:nvGrpSpPr>
        <p:grpSpPr>
          <a:xfrm>
            <a:off x="8050681" y="2284876"/>
            <a:ext cx="2172299" cy="449288"/>
            <a:chOff x="6443336" y="1828801"/>
            <a:chExt cx="1980000" cy="468000"/>
          </a:xfrm>
          <a:solidFill>
            <a:srgbClr val="C00000"/>
          </a:solidFill>
          <a:effectLst/>
        </p:grpSpPr>
        <p:sp>
          <p:nvSpPr>
            <p:cNvPr id="10" name="圆角矩形 9"/>
            <p:cNvSpPr/>
            <p:nvPr/>
          </p:nvSpPr>
          <p:spPr>
            <a:xfrm>
              <a:off x="6443336" y="1828801"/>
              <a:ext cx="1980000" cy="468000"/>
            </a:xfrm>
            <a:prstGeom prst="roundRect">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6581417" y="1828802"/>
              <a:ext cx="1758204" cy="42525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输入您的文本</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25"/>
          <p:cNvGrpSpPr/>
          <p:nvPr/>
        </p:nvGrpSpPr>
        <p:grpSpPr>
          <a:xfrm>
            <a:off x="7823779" y="2844448"/>
            <a:ext cx="2685753" cy="1728031"/>
            <a:chOff x="6236519" y="2411668"/>
            <a:chExt cx="2448000" cy="1800000"/>
          </a:xfrm>
          <a:effectLst/>
        </p:grpSpPr>
        <p:sp>
          <p:nvSpPr>
            <p:cNvPr id="13" name="圆角矩形 12"/>
            <p:cNvSpPr/>
            <p:nvPr/>
          </p:nvSpPr>
          <p:spPr bwMode="auto">
            <a:xfrm>
              <a:off x="6236519" y="2411668"/>
              <a:ext cx="2448000" cy="1800000"/>
            </a:xfrm>
            <a:prstGeom prst="roundRect">
              <a:avLst>
                <a:gd name="adj" fmla="val 5200"/>
              </a:avLst>
            </a:prstGeom>
            <a:solidFill>
              <a:schemeClr val="bg1">
                <a:alpha val="60000"/>
              </a:schemeClr>
            </a:solidFill>
            <a:ln w="19050">
              <a:solidFill>
                <a:schemeClr val="accent6">
                  <a:lumMod val="50000"/>
                </a:schemeClr>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buClr>
                  <a:srgbClr val="FF0000"/>
                </a:buClr>
                <a:buSzPct val="70000"/>
                <a:buFont typeface="Wingdings" panose="05000000000000000000" pitchFamily="2" charset="2"/>
                <a:buChar char="n"/>
                <a:tabLst>
                  <a:tab pos="130810" algn="l"/>
                </a:tabLst>
                <a:defRPr/>
              </a:pPr>
              <a:endParaRPr lang="zh-CN" altLang="en-US" sz="1300" dirty="0">
                <a:ln>
                  <a:solidFill>
                    <a:sysClr val="windowText" lastClr="000000"/>
                  </a:solidFill>
                </a:ln>
                <a:solidFill>
                  <a:prstClr val="black"/>
                </a:solidFill>
                <a:latin typeface="微软雅黑" panose="020B0503020204020204" pitchFamily="34" charset="-122"/>
                <a:ea typeface="微软雅黑" panose="020B0503020204020204" pitchFamily="34" charset="-122"/>
              </a:endParaRPr>
            </a:p>
          </p:txBody>
        </p:sp>
        <p:sp>
          <p:nvSpPr>
            <p:cNvPr id="14" name="矩形 26"/>
            <p:cNvSpPr>
              <a:spLocks noChangeArrowheads="1"/>
            </p:cNvSpPr>
            <p:nvPr/>
          </p:nvSpPr>
          <p:spPr bwMode="auto">
            <a:xfrm>
              <a:off x="6373301" y="2705101"/>
              <a:ext cx="2205038" cy="1115629"/>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zh-CN" altLang="en-US" sz="1600" dirty="0">
                  <a:solidFill>
                    <a:prstClr val="black"/>
                  </a:solidFill>
                  <a:latin typeface="微软雅黑" panose="020B0503020204020204" pitchFamily="34" charset="-122"/>
                  <a:ea typeface="微软雅黑" panose="020B0503020204020204" pitchFamily="34" charset="-122"/>
                </a:rPr>
                <a:t>这里输入您的文本这里输入您的文本这里输入您的文本这里输入您的文本</a:t>
              </a:r>
              <a:endParaRPr lang="en-US" altLang="zh-CN" sz="1600" dirty="0">
                <a:solidFill>
                  <a:prstClr val="black"/>
                </a:solidFill>
                <a:latin typeface="微软雅黑" panose="020B0503020204020204" pitchFamily="34" charset="-122"/>
                <a:ea typeface="微软雅黑" panose="020B0503020204020204" pitchFamily="34" charset="-122"/>
              </a:endParaRPr>
            </a:p>
            <a:p>
              <a:pPr eaLnBrk="1" hangingPunct="1"/>
              <a:endParaRPr lang="en-US" altLang="zh-CN" sz="1600" dirty="0">
                <a:solidFill>
                  <a:prstClr val="black"/>
                </a:solidFill>
                <a:latin typeface="微软雅黑" panose="020B0503020204020204" pitchFamily="34" charset="-122"/>
                <a:ea typeface="微软雅黑" panose="020B0503020204020204" pitchFamily="34" charset="-122"/>
              </a:endParaRPr>
            </a:p>
          </p:txBody>
        </p:sp>
      </p:grpSp>
      <p:grpSp>
        <p:nvGrpSpPr>
          <p:cNvPr id="15" name="组合 21"/>
          <p:cNvGrpSpPr/>
          <p:nvPr/>
        </p:nvGrpSpPr>
        <p:grpSpPr>
          <a:xfrm>
            <a:off x="5242436" y="2281481"/>
            <a:ext cx="2172299" cy="452686"/>
            <a:chOff x="3883687" y="1825261"/>
            <a:chExt cx="1980000" cy="471540"/>
          </a:xfrm>
          <a:solidFill>
            <a:schemeClr val="bg1">
              <a:lumMod val="50000"/>
            </a:schemeClr>
          </a:solidFill>
          <a:effectLst/>
        </p:grpSpPr>
        <p:sp>
          <p:nvSpPr>
            <p:cNvPr id="16" name="圆角矩形 15"/>
            <p:cNvSpPr/>
            <p:nvPr/>
          </p:nvSpPr>
          <p:spPr>
            <a:xfrm>
              <a:off x="3883687" y="1828801"/>
              <a:ext cx="1980000" cy="468000"/>
            </a:xfrm>
            <a:prstGeom prst="roundRect">
              <a:avLst/>
            </a:prstGeom>
            <a:solidFill>
              <a:schemeClr val="tx1">
                <a:lumMod val="75000"/>
                <a:lumOff val="25000"/>
              </a:schemeClr>
            </a:solidFill>
            <a:ln w="25400">
              <a:noFill/>
            </a:ln>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a:p>
          </p:txBody>
        </p:sp>
        <p:sp>
          <p:nvSpPr>
            <p:cNvPr id="17" name="矩形 16"/>
            <p:cNvSpPr>
              <a:spLocks noChangeArrowheads="1"/>
            </p:cNvSpPr>
            <p:nvPr/>
          </p:nvSpPr>
          <p:spPr bwMode="auto">
            <a:xfrm>
              <a:off x="3994585" y="1825261"/>
              <a:ext cx="1758204" cy="41677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输入您的文本</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24"/>
          <p:cNvGrpSpPr/>
          <p:nvPr/>
        </p:nvGrpSpPr>
        <p:grpSpPr>
          <a:xfrm>
            <a:off x="4985709" y="2844448"/>
            <a:ext cx="2685753" cy="1728031"/>
            <a:chOff x="3649687" y="2411668"/>
            <a:chExt cx="2448000" cy="1800000"/>
          </a:xfrm>
          <a:effectLst/>
        </p:grpSpPr>
        <p:sp>
          <p:nvSpPr>
            <p:cNvPr id="20" name="圆角矩形 19"/>
            <p:cNvSpPr/>
            <p:nvPr/>
          </p:nvSpPr>
          <p:spPr bwMode="auto">
            <a:xfrm>
              <a:off x="3649687" y="2411668"/>
              <a:ext cx="2448000" cy="1800000"/>
            </a:xfrm>
            <a:prstGeom prst="roundRect">
              <a:avLst>
                <a:gd name="adj" fmla="val 5869"/>
              </a:avLst>
            </a:prstGeom>
            <a:solidFill>
              <a:schemeClr val="bg1">
                <a:alpha val="60000"/>
              </a:schemeClr>
            </a:solidFill>
            <a:ln w="19050">
              <a:solidFill>
                <a:schemeClr val="accent6">
                  <a:lumMod val="50000"/>
                </a:schemeClr>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buClr>
                  <a:srgbClr val="FF0000"/>
                </a:buClr>
                <a:buSzPct val="70000"/>
                <a:buFont typeface="Wingdings" panose="05000000000000000000" pitchFamily="2" charset="2"/>
                <a:buChar char="n"/>
                <a:tabLst>
                  <a:tab pos="130810" algn="l"/>
                </a:tabLst>
                <a:defRPr/>
              </a:pPr>
              <a:endParaRPr lang="zh-CN" altLang="en-US" sz="1300" dirty="0">
                <a:solidFill>
                  <a:prstClr val="black"/>
                </a:solidFill>
                <a:latin typeface="微软雅黑" panose="020B0503020204020204" pitchFamily="34" charset="-122"/>
                <a:ea typeface="微软雅黑" panose="020B0503020204020204" pitchFamily="34" charset="-122"/>
              </a:endParaRPr>
            </a:p>
          </p:txBody>
        </p:sp>
        <p:sp>
          <p:nvSpPr>
            <p:cNvPr id="21" name="矩形 25"/>
            <p:cNvSpPr>
              <a:spLocks noChangeArrowheads="1"/>
            </p:cNvSpPr>
            <p:nvPr/>
          </p:nvSpPr>
          <p:spPr bwMode="auto">
            <a:xfrm>
              <a:off x="3726682" y="2705101"/>
              <a:ext cx="2293938" cy="1115629"/>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a:spAutoFit/>
            </a:bodyPr>
            <a:lstStyle/>
            <a:p>
              <a:pPr eaLnBrk="1" hangingPunct="1"/>
              <a:r>
                <a:rPr lang="zh-CN" altLang="en-US" sz="1600" dirty="0">
                  <a:solidFill>
                    <a:prstClr val="black"/>
                  </a:solidFill>
                  <a:latin typeface="微软雅黑" panose="020B0503020204020204" pitchFamily="34" charset="-122"/>
                  <a:ea typeface="微软雅黑" panose="020B0503020204020204" pitchFamily="34" charset="-122"/>
                </a:rPr>
                <a:t>这里输入您的文本这里输入您的文本这里输入您的文本这里输入您的文本</a:t>
              </a:r>
              <a:endParaRPr lang="en-US" altLang="zh-CN" sz="1600" dirty="0">
                <a:solidFill>
                  <a:prstClr val="black"/>
                </a:solidFill>
                <a:latin typeface="微软雅黑" panose="020B0503020204020204" pitchFamily="34" charset="-122"/>
                <a:ea typeface="微软雅黑" panose="020B0503020204020204" pitchFamily="34" charset="-122"/>
              </a:endParaRPr>
            </a:p>
            <a:p>
              <a:pPr eaLnBrk="1" hangingPunct="1"/>
              <a:endParaRPr lang="en-US" altLang="zh-CN" sz="1600" dirty="0">
                <a:solidFill>
                  <a:prstClr val="black"/>
                </a:solidFill>
                <a:latin typeface="微软雅黑" panose="020B0503020204020204" pitchFamily="34" charset="-122"/>
                <a:ea typeface="微软雅黑" panose="020B0503020204020204" pitchFamily="34" charset="-122"/>
              </a:endParaRPr>
            </a:p>
          </p:txBody>
        </p:sp>
      </p:grpSp>
      <p:grpSp>
        <p:nvGrpSpPr>
          <p:cNvPr id="22" name="组合 23"/>
          <p:cNvGrpSpPr/>
          <p:nvPr/>
        </p:nvGrpSpPr>
        <p:grpSpPr>
          <a:xfrm>
            <a:off x="2147644" y="2844440"/>
            <a:ext cx="2685753" cy="1994104"/>
            <a:chOff x="1062856" y="2411668"/>
            <a:chExt cx="2448000" cy="2077154"/>
          </a:xfrm>
          <a:effectLst/>
        </p:grpSpPr>
        <p:sp>
          <p:nvSpPr>
            <p:cNvPr id="23" name="圆角矩形 22"/>
            <p:cNvSpPr/>
            <p:nvPr/>
          </p:nvSpPr>
          <p:spPr bwMode="auto">
            <a:xfrm>
              <a:off x="1062856" y="2411668"/>
              <a:ext cx="2448000" cy="1800000"/>
            </a:xfrm>
            <a:prstGeom prst="roundRect">
              <a:avLst>
                <a:gd name="adj" fmla="val 5869"/>
              </a:avLst>
            </a:prstGeom>
            <a:solidFill>
              <a:schemeClr val="bg1">
                <a:alpha val="60000"/>
              </a:schemeClr>
            </a:solidFill>
            <a:ln w="19050">
              <a:solidFill>
                <a:schemeClr val="accent6">
                  <a:lumMod val="50000"/>
                </a:schemeClr>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buClr>
                  <a:srgbClr val="FF0000"/>
                </a:buClr>
                <a:buSzPct val="70000"/>
                <a:buFont typeface="Wingdings" panose="05000000000000000000" pitchFamily="2" charset="2"/>
                <a:buChar char="n"/>
                <a:tabLst>
                  <a:tab pos="130810" algn="l"/>
                </a:tabLst>
                <a:defRPr/>
              </a:pPr>
              <a:endParaRPr lang="zh-CN" altLang="en-US" sz="1300" dirty="0">
                <a:solidFill>
                  <a:prstClr val="black"/>
                </a:solidFill>
                <a:latin typeface="微软雅黑" panose="020B0503020204020204" pitchFamily="34" charset="-122"/>
                <a:ea typeface="微软雅黑" panose="020B0503020204020204" pitchFamily="34" charset="-122"/>
              </a:endParaRPr>
            </a:p>
          </p:txBody>
        </p:sp>
        <p:sp>
          <p:nvSpPr>
            <p:cNvPr id="24" name="TextBox 32"/>
            <p:cNvSpPr txBox="1">
              <a:spLocks noChangeArrowheads="1"/>
            </p:cNvSpPr>
            <p:nvPr/>
          </p:nvSpPr>
          <p:spPr bwMode="auto">
            <a:xfrm>
              <a:off x="1194619" y="2738439"/>
              <a:ext cx="2184400" cy="175038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prstClr val="black"/>
                  </a:solidFill>
                  <a:latin typeface="微软雅黑" panose="020B0503020204020204" pitchFamily="34" charset="-122"/>
                  <a:ea typeface="微软雅黑" panose="020B0503020204020204" pitchFamily="34" charset="-122"/>
                </a:rPr>
                <a:t>这里输入您的文本这里输入您的文本这里输入您的文本这里输入您的文本</a:t>
              </a:r>
              <a:endParaRPr lang="en-US" altLang="zh-CN" sz="1600" dirty="0">
                <a:solidFill>
                  <a:prstClr val="black"/>
                </a:solidFill>
                <a:latin typeface="微软雅黑" panose="020B0503020204020204" pitchFamily="34" charset="-122"/>
                <a:ea typeface="微软雅黑" panose="020B0503020204020204" pitchFamily="34" charset="-122"/>
              </a:endParaRPr>
            </a:p>
            <a:p>
              <a:pPr eaLnBrk="1" hangingPunct="1"/>
              <a:endParaRPr lang="en-US" altLang="zh-CN" sz="1300" dirty="0">
                <a:solidFill>
                  <a:prstClr val="black"/>
                </a:solidFill>
                <a:latin typeface="微软雅黑" panose="020B0503020204020204" pitchFamily="34" charset="-122"/>
                <a:ea typeface="微软雅黑" panose="020B0503020204020204" pitchFamily="34" charset="-122"/>
              </a:endParaRPr>
            </a:p>
            <a:p>
              <a:pPr eaLnBrk="1" hangingPunct="1"/>
              <a:endParaRPr lang="en-US" altLang="zh-CN" sz="1300" dirty="0">
                <a:solidFill>
                  <a:prstClr val="black"/>
                </a:solidFill>
                <a:latin typeface="微软雅黑" panose="020B0503020204020204" pitchFamily="34" charset="-122"/>
                <a:ea typeface="微软雅黑" panose="020B0503020204020204" pitchFamily="34" charset="-122"/>
              </a:endParaRPr>
            </a:p>
            <a:p>
              <a:pPr eaLnBrk="1" hangingPunct="1"/>
              <a:endParaRPr lang="en-US" altLang="zh-CN" sz="1300" dirty="0">
                <a:solidFill>
                  <a:prstClr val="black"/>
                </a:solidFill>
                <a:latin typeface="微软雅黑" panose="020B0503020204020204" pitchFamily="34" charset="-122"/>
                <a:ea typeface="微软雅黑" panose="020B0503020204020204" pitchFamily="34" charset="-122"/>
              </a:endParaRPr>
            </a:p>
          </p:txBody>
        </p:sp>
      </p:grpSp>
      <p:sp>
        <p:nvSpPr>
          <p:cNvPr id="27" name="燕尾形 26"/>
          <p:cNvSpPr/>
          <p:nvPr/>
        </p:nvSpPr>
        <p:spPr>
          <a:xfrm rot="16200000" flipH="1" flipV="1">
            <a:off x="3283157" y="4758099"/>
            <a:ext cx="414728" cy="631941"/>
          </a:xfrm>
          <a:prstGeom prst="chevron">
            <a:avLst>
              <a:gd name="adj" fmla="val 39402"/>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nvGrpSpPr>
          <p:cNvPr id="28" name="组合 24"/>
          <p:cNvGrpSpPr/>
          <p:nvPr/>
        </p:nvGrpSpPr>
        <p:grpSpPr bwMode="auto">
          <a:xfrm>
            <a:off x="2104100" y="5392372"/>
            <a:ext cx="8515074" cy="519694"/>
            <a:chOff x="671514" y="4765674"/>
            <a:chExt cx="7761286" cy="501650"/>
          </a:xfrm>
          <a:solidFill>
            <a:srgbClr val="C00000"/>
          </a:solidFill>
          <a:effectLst/>
        </p:grpSpPr>
        <p:sp>
          <p:nvSpPr>
            <p:cNvPr id="29" name="Rectangle 20"/>
            <p:cNvSpPr>
              <a:spLocks noChangeArrowheads="1"/>
            </p:cNvSpPr>
            <p:nvPr/>
          </p:nvSpPr>
          <p:spPr bwMode="auto">
            <a:xfrm>
              <a:off x="671514" y="4765674"/>
              <a:ext cx="7761286" cy="501650"/>
            </a:xfrm>
            <a:prstGeom prst="roundRect">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2223204" y="4830651"/>
              <a:ext cx="4727457" cy="3713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这里输入您的文本这里输入您的文本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sp>
        <p:nvSpPr>
          <p:cNvPr id="31" name="燕尾形 30"/>
          <p:cNvSpPr/>
          <p:nvPr/>
        </p:nvSpPr>
        <p:spPr>
          <a:xfrm rot="16200000" flipH="1" flipV="1">
            <a:off x="6121222" y="4758099"/>
            <a:ext cx="414728" cy="631941"/>
          </a:xfrm>
          <a:prstGeom prst="chevron">
            <a:avLst>
              <a:gd name="adj" fmla="val 39402"/>
            </a:avLst>
          </a:prstGeom>
          <a:solidFill>
            <a:schemeClr val="tx1">
              <a:lumMod val="75000"/>
              <a:lumOff val="25000"/>
            </a:schemeClr>
          </a:solidFill>
          <a:ln w="25400">
            <a:noFill/>
          </a:ln>
          <a:effectLst/>
        </p:spPr>
        <p:style>
          <a:lnRef idx="1">
            <a:schemeClr val="accent2"/>
          </a:lnRef>
          <a:fillRef idx="3">
            <a:schemeClr val="accent2"/>
          </a:fillRef>
          <a:effectRef idx="2">
            <a:schemeClr val="accent2"/>
          </a:effectRef>
          <a:fontRef idx="minor">
            <a:schemeClr val="lt1"/>
          </a:fontRef>
        </p:style>
        <p:txBody>
          <a:bodyPr lIns="87722" tIns="43861" rIns="87722" bIns="43861" anchor="ctr"/>
          <a:lstStyle/>
          <a:p>
            <a:pPr algn="ctr" eaLnBrk="0" fontAlgn="ctr" hangingPunct="0">
              <a:buClr>
                <a:srgbClr val="FF0000"/>
              </a:buClr>
              <a:buSzPct val="70000"/>
              <a:defRPr/>
            </a:pP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2" name="燕尾形 31"/>
          <p:cNvSpPr/>
          <p:nvPr/>
        </p:nvSpPr>
        <p:spPr>
          <a:xfrm rot="16200000" flipH="1" flipV="1">
            <a:off x="8959294" y="4758099"/>
            <a:ext cx="414728" cy="631941"/>
          </a:xfrm>
          <a:prstGeom prst="chevron">
            <a:avLst>
              <a:gd name="adj" fmla="val 39402"/>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7" presetClass="entr" presetSubtype="0"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anim calcmode="lin" valueType="num">
                                      <p:cBhvr>
                                        <p:cTn id="30" dur="500" fill="hold"/>
                                        <p:tgtEl>
                                          <p:spTgt spid="22"/>
                                        </p:tgtEl>
                                        <p:attrNameLst>
                                          <p:attrName>ppt_x</p:attrName>
                                        </p:attrNameLst>
                                      </p:cBhvr>
                                      <p:tavLst>
                                        <p:tav tm="0">
                                          <p:val>
                                            <p:strVal val="#ppt_x"/>
                                          </p:val>
                                        </p:tav>
                                        <p:tav tm="100000">
                                          <p:val>
                                            <p:strVal val="#ppt_x"/>
                                          </p:val>
                                        </p:tav>
                                      </p:tavLst>
                                    </p:anim>
                                    <p:anim calcmode="lin" valueType="num">
                                      <p:cBhvr>
                                        <p:cTn id="31" dur="500" fill="hold"/>
                                        <p:tgtEl>
                                          <p:spTgt spid="22"/>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anim calcmode="lin" valueType="num">
                                      <p:cBhvr>
                                        <p:cTn id="35" dur="500" fill="hold"/>
                                        <p:tgtEl>
                                          <p:spTgt spid="19"/>
                                        </p:tgtEl>
                                        <p:attrNameLst>
                                          <p:attrName>ppt_x</p:attrName>
                                        </p:attrNameLst>
                                      </p:cBhvr>
                                      <p:tavLst>
                                        <p:tav tm="0">
                                          <p:val>
                                            <p:strVal val="#ppt_x"/>
                                          </p:val>
                                        </p:tav>
                                        <p:tav tm="100000">
                                          <p:val>
                                            <p:strVal val="#ppt_x"/>
                                          </p:val>
                                        </p:tav>
                                      </p:tavLst>
                                    </p:anim>
                                    <p:anim calcmode="lin" valueType="num">
                                      <p:cBhvr>
                                        <p:cTn id="36" dur="500" fill="hold"/>
                                        <p:tgtEl>
                                          <p:spTgt spid="19"/>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47"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anim calcmode="lin" valueType="num">
                                      <p:cBhvr>
                                        <p:cTn id="46" dur="500" fill="hold"/>
                                        <p:tgtEl>
                                          <p:spTgt spid="27"/>
                                        </p:tgtEl>
                                        <p:attrNameLst>
                                          <p:attrName>ppt_x</p:attrName>
                                        </p:attrNameLst>
                                      </p:cBhvr>
                                      <p:tavLst>
                                        <p:tav tm="0">
                                          <p:val>
                                            <p:strVal val="#ppt_x"/>
                                          </p:val>
                                        </p:tav>
                                        <p:tav tm="100000">
                                          <p:val>
                                            <p:strVal val="#ppt_x"/>
                                          </p:val>
                                        </p:tav>
                                      </p:tavLst>
                                    </p:anim>
                                    <p:anim calcmode="lin" valueType="num">
                                      <p:cBhvr>
                                        <p:cTn id="47" dur="500" fill="hold"/>
                                        <p:tgtEl>
                                          <p:spTgt spid="27"/>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anim calcmode="lin" valueType="num">
                                      <p:cBhvr>
                                        <p:cTn id="51" dur="500" fill="hold"/>
                                        <p:tgtEl>
                                          <p:spTgt spid="31"/>
                                        </p:tgtEl>
                                        <p:attrNameLst>
                                          <p:attrName>ppt_x</p:attrName>
                                        </p:attrNameLst>
                                      </p:cBhvr>
                                      <p:tavLst>
                                        <p:tav tm="0">
                                          <p:val>
                                            <p:strVal val="#ppt_x"/>
                                          </p:val>
                                        </p:tav>
                                        <p:tav tm="100000">
                                          <p:val>
                                            <p:strVal val="#ppt_x"/>
                                          </p:val>
                                        </p:tav>
                                      </p:tavLst>
                                    </p:anim>
                                    <p:anim calcmode="lin" valueType="num">
                                      <p:cBhvr>
                                        <p:cTn id="52" dur="5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anim calcmode="lin" valueType="num">
                                      <p:cBhvr>
                                        <p:cTn id="56" dur="500" fill="hold"/>
                                        <p:tgtEl>
                                          <p:spTgt spid="32"/>
                                        </p:tgtEl>
                                        <p:attrNameLst>
                                          <p:attrName>ppt_x</p:attrName>
                                        </p:attrNameLst>
                                      </p:cBhvr>
                                      <p:tavLst>
                                        <p:tav tm="0">
                                          <p:val>
                                            <p:strVal val="#ppt_x"/>
                                          </p:val>
                                        </p:tav>
                                        <p:tav tm="100000">
                                          <p:val>
                                            <p:strVal val="#ppt_x"/>
                                          </p:val>
                                        </p:tav>
                                      </p:tavLst>
                                    </p:anim>
                                    <p:anim calcmode="lin" valueType="num">
                                      <p:cBhvr>
                                        <p:cTn id="57" dur="500" fill="hold"/>
                                        <p:tgtEl>
                                          <p:spTgt spid="32"/>
                                        </p:tgtEl>
                                        <p:attrNameLst>
                                          <p:attrName>ppt_y</p:attrName>
                                        </p:attrNameLst>
                                      </p:cBhvr>
                                      <p:tavLst>
                                        <p:tav tm="0">
                                          <p:val>
                                            <p:strVal val="#ppt_y-.1"/>
                                          </p:val>
                                        </p:tav>
                                        <p:tav tm="100000">
                                          <p:val>
                                            <p:strVal val="#ppt_y"/>
                                          </p:val>
                                        </p:tav>
                                      </p:tavLst>
                                    </p:anim>
                                  </p:childTnLst>
                                </p:cTn>
                              </p:par>
                            </p:childTnLst>
                          </p:cTn>
                        </p:par>
                        <p:par>
                          <p:cTn id="58" fill="hold">
                            <p:stCondLst>
                              <p:cond delay="3000"/>
                            </p:stCondLst>
                            <p:childTnLst>
                              <p:par>
                                <p:cTn id="59" presetID="53" presetClass="entr" presetSubtype="16" fill="hold" nodeType="after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 fill="hold"/>
                                        <p:tgtEl>
                                          <p:spTgt spid="28"/>
                                        </p:tgtEl>
                                        <p:attrNameLst>
                                          <p:attrName>ppt_w</p:attrName>
                                        </p:attrNameLst>
                                      </p:cBhvr>
                                      <p:tavLst>
                                        <p:tav tm="0">
                                          <p:val>
                                            <p:fltVal val="0"/>
                                          </p:val>
                                        </p:tav>
                                        <p:tav tm="100000">
                                          <p:val>
                                            <p:strVal val="#ppt_w"/>
                                          </p:val>
                                        </p:tav>
                                      </p:tavLst>
                                    </p:anim>
                                    <p:anim calcmode="lin" valueType="num">
                                      <p:cBhvr>
                                        <p:cTn id="62" dur="500" fill="hold"/>
                                        <p:tgtEl>
                                          <p:spTgt spid="28"/>
                                        </p:tgtEl>
                                        <p:attrNameLst>
                                          <p:attrName>ppt_h</p:attrName>
                                        </p:attrNameLst>
                                      </p:cBhvr>
                                      <p:tavLst>
                                        <p:tav tm="0">
                                          <p:val>
                                            <p:fltVal val="0"/>
                                          </p:val>
                                        </p:tav>
                                        <p:tav tm="100000">
                                          <p:val>
                                            <p:strVal val="#ppt_h"/>
                                          </p:val>
                                        </p:tav>
                                      </p:tavLst>
                                    </p:anim>
                                    <p:animEffect transition="in" filter="fade">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animBg="1"/>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00"/>
          <p:cNvSpPr/>
          <p:nvPr/>
        </p:nvSpPr>
        <p:spPr bwMode="gray">
          <a:xfrm rot="-424169">
            <a:off x="2147048" y="3204481"/>
            <a:ext cx="1825419" cy="2355538"/>
          </a:xfrm>
          <a:custGeom>
            <a:avLst/>
            <a:gdLst>
              <a:gd name="T0" fmla="*/ 2147483647 w 2220"/>
              <a:gd name="T1" fmla="*/ 0 h 2878"/>
              <a:gd name="T2" fmla="*/ 2147483647 w 2220"/>
              <a:gd name="T3" fmla="*/ 2147483647 h 2878"/>
              <a:gd name="T4" fmla="*/ 2147483647 w 2220"/>
              <a:gd name="T5" fmla="*/ 2147483647 h 2878"/>
              <a:gd name="T6" fmla="*/ 2147483647 w 2220"/>
              <a:gd name="T7" fmla="*/ 2147483647 h 2878"/>
              <a:gd name="T8" fmla="*/ 2147483647 w 2220"/>
              <a:gd name="T9" fmla="*/ 2147483647 h 2878"/>
              <a:gd name="T10" fmla="*/ 2147483647 w 2220"/>
              <a:gd name="T11" fmla="*/ 2147483647 h 2878"/>
              <a:gd name="T12" fmla="*/ 2147483647 w 2220"/>
              <a:gd name="T13" fmla="*/ 2147483647 h 2878"/>
              <a:gd name="T14" fmla="*/ 2147483647 w 2220"/>
              <a:gd name="T15" fmla="*/ 2147483647 h 2878"/>
              <a:gd name="T16" fmla="*/ 2147483647 w 2220"/>
              <a:gd name="T17" fmla="*/ 2147483647 h 2878"/>
              <a:gd name="T18" fmla="*/ 2147483647 w 2220"/>
              <a:gd name="T19" fmla="*/ 2147483647 h 2878"/>
              <a:gd name="T20" fmla="*/ 2147483647 w 2220"/>
              <a:gd name="T21" fmla="*/ 2147483647 h 2878"/>
              <a:gd name="T22" fmla="*/ 2147483647 w 2220"/>
              <a:gd name="T23" fmla="*/ 2147483647 h 2878"/>
              <a:gd name="T24" fmla="*/ 2147483647 w 2220"/>
              <a:gd name="T25" fmla="*/ 2147483647 h 2878"/>
              <a:gd name="T26" fmla="*/ 2147483647 w 2220"/>
              <a:gd name="T27" fmla="*/ 2147483647 h 2878"/>
              <a:gd name="T28" fmla="*/ 2147483647 w 2220"/>
              <a:gd name="T29" fmla="*/ 2147483647 h 2878"/>
              <a:gd name="T30" fmla="*/ 2147483647 w 2220"/>
              <a:gd name="T31" fmla="*/ 2147483647 h 2878"/>
              <a:gd name="T32" fmla="*/ 2147483647 w 2220"/>
              <a:gd name="T33" fmla="*/ 2147483647 h 2878"/>
              <a:gd name="T34" fmla="*/ 2147483647 w 2220"/>
              <a:gd name="T35" fmla="*/ 2147483647 h 2878"/>
              <a:gd name="T36" fmla="*/ 2147483647 w 2220"/>
              <a:gd name="T37" fmla="*/ 2147483647 h 2878"/>
              <a:gd name="T38" fmla="*/ 2147483647 w 2220"/>
              <a:gd name="T39" fmla="*/ 2147483647 h 2878"/>
              <a:gd name="T40" fmla="*/ 2147483647 w 2220"/>
              <a:gd name="T41" fmla="*/ 2147483647 h 2878"/>
              <a:gd name="T42" fmla="*/ 2147483647 w 2220"/>
              <a:gd name="T43" fmla="*/ 2147483647 h 2878"/>
              <a:gd name="T44" fmla="*/ 2147483647 w 2220"/>
              <a:gd name="T45" fmla="*/ 2147483647 h 2878"/>
              <a:gd name="T46" fmla="*/ 2147483647 w 2220"/>
              <a:gd name="T47" fmla="*/ 2147483647 h 2878"/>
              <a:gd name="T48" fmla="*/ 2147483647 w 2220"/>
              <a:gd name="T49" fmla="*/ 2147483647 h 2878"/>
              <a:gd name="T50" fmla="*/ 2147483647 w 2220"/>
              <a:gd name="T51" fmla="*/ 2147483647 h 2878"/>
              <a:gd name="T52" fmla="*/ 2147483647 w 2220"/>
              <a:gd name="T53" fmla="*/ 2147483647 h 2878"/>
              <a:gd name="T54" fmla="*/ 2147483647 w 2220"/>
              <a:gd name="T55" fmla="*/ 2147483647 h 2878"/>
              <a:gd name="T56" fmla="*/ 2147483647 w 2220"/>
              <a:gd name="T57" fmla="*/ 2147483647 h 2878"/>
              <a:gd name="T58" fmla="*/ 2147483647 w 2220"/>
              <a:gd name="T59" fmla="*/ 2147483647 h 2878"/>
              <a:gd name="T60" fmla="*/ 2147483647 w 2220"/>
              <a:gd name="T61" fmla="*/ 2147483647 h 2878"/>
              <a:gd name="T62" fmla="*/ 2147483647 w 2220"/>
              <a:gd name="T63" fmla="*/ 2147483647 h 2878"/>
              <a:gd name="T64" fmla="*/ 2147483647 w 2220"/>
              <a:gd name="T65" fmla="*/ 2147483647 h 2878"/>
              <a:gd name="T66" fmla="*/ 2147483647 w 2220"/>
              <a:gd name="T67" fmla="*/ 2147483647 h 2878"/>
              <a:gd name="T68" fmla="*/ 2147483647 w 2220"/>
              <a:gd name="T69" fmla="*/ 2147483647 h 2878"/>
              <a:gd name="T70" fmla="*/ 2147483647 w 2220"/>
              <a:gd name="T71" fmla="*/ 2147483647 h 2878"/>
              <a:gd name="T72" fmla="*/ 2147483647 w 2220"/>
              <a:gd name="T73" fmla="*/ 2147483647 h 2878"/>
              <a:gd name="T74" fmla="*/ 2147483647 w 2220"/>
              <a:gd name="T75" fmla="*/ 2147483647 h 2878"/>
              <a:gd name="T76" fmla="*/ 2147483647 w 2220"/>
              <a:gd name="T77" fmla="*/ 2147483647 h 2878"/>
              <a:gd name="T78" fmla="*/ 2147483647 w 2220"/>
              <a:gd name="T79" fmla="*/ 2147483647 h 2878"/>
              <a:gd name="T80" fmla="*/ 2147483647 w 2220"/>
              <a:gd name="T81" fmla="*/ 2147483647 h 2878"/>
              <a:gd name="T82" fmla="*/ 2147483647 w 2220"/>
              <a:gd name="T83" fmla="*/ 2147483647 h 2878"/>
              <a:gd name="T84" fmla="*/ 2147483647 w 2220"/>
              <a:gd name="T85" fmla="*/ 2147483647 h 2878"/>
              <a:gd name="T86" fmla="*/ 2147483647 w 2220"/>
              <a:gd name="T87" fmla="*/ 2147483647 h 2878"/>
              <a:gd name="T88" fmla="*/ 2147483647 w 2220"/>
              <a:gd name="T89" fmla="*/ 2147483647 h 2878"/>
              <a:gd name="T90" fmla="*/ 2147483647 w 2220"/>
              <a:gd name="T91" fmla="*/ 2147483647 h 2878"/>
              <a:gd name="T92" fmla="*/ 2147483647 w 2220"/>
              <a:gd name="T93" fmla="*/ 2147483647 h 2878"/>
              <a:gd name="T94" fmla="*/ 2147483647 w 2220"/>
              <a:gd name="T95" fmla="*/ 2147483647 h 2878"/>
              <a:gd name="T96" fmla="*/ 2147483647 w 2220"/>
              <a:gd name="T97" fmla="*/ 2147483647 h 2878"/>
              <a:gd name="T98" fmla="*/ 2147483647 w 2220"/>
              <a:gd name="T99" fmla="*/ 2147483647 h 2878"/>
              <a:gd name="T100" fmla="*/ 2147483647 w 2220"/>
              <a:gd name="T101" fmla="*/ 2147483647 h 2878"/>
              <a:gd name="T102" fmla="*/ 2147483647 w 2220"/>
              <a:gd name="T103" fmla="*/ 2147483647 h 2878"/>
              <a:gd name="T104" fmla="*/ 2147483647 w 2220"/>
              <a:gd name="T105" fmla="*/ 2147483647 h 2878"/>
              <a:gd name="T106" fmla="*/ 2147483647 w 2220"/>
              <a:gd name="T107" fmla="*/ 2147483647 h 2878"/>
              <a:gd name="T108" fmla="*/ 2147483647 w 2220"/>
              <a:gd name="T109" fmla="*/ 2147483647 h 2878"/>
              <a:gd name="T110" fmla="*/ 2147483647 w 2220"/>
              <a:gd name="T111" fmla="*/ 2147483647 h 2878"/>
              <a:gd name="T112" fmla="*/ 2147483647 w 2220"/>
              <a:gd name="T113" fmla="*/ 2147483647 h 2878"/>
              <a:gd name="T114" fmla="*/ 2147483647 w 2220"/>
              <a:gd name="T115" fmla="*/ 2147483647 h 2878"/>
              <a:gd name="T116" fmla="*/ 2147483647 w 2220"/>
              <a:gd name="T117" fmla="*/ 2147483647 h 2878"/>
              <a:gd name="T118" fmla="*/ 2147483647 w 2220"/>
              <a:gd name="T119" fmla="*/ 2147483647 h 2878"/>
              <a:gd name="T120" fmla="*/ 2147483647 w 2220"/>
              <a:gd name="T121" fmla="*/ 2147483647 h 28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20"/>
              <a:gd name="T184" fmla="*/ 0 h 2878"/>
              <a:gd name="T185" fmla="*/ 2220 w 2220"/>
              <a:gd name="T186" fmla="*/ 2878 h 28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chemeClr val="tx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706674" y="2609000"/>
            <a:ext cx="5827410" cy="3209394"/>
            <a:chOff x="2662480" y="2500312"/>
            <a:chExt cx="6071054" cy="3343057"/>
          </a:xfrm>
        </p:grpSpPr>
        <p:sp>
          <p:nvSpPr>
            <p:cNvPr id="29" name="Line 201"/>
            <p:cNvSpPr>
              <a:spLocks noChangeShapeType="1"/>
            </p:cNvSpPr>
            <p:nvPr/>
          </p:nvSpPr>
          <p:spPr bwMode="auto">
            <a:xfrm flipV="1">
              <a:off x="2696486" y="2578656"/>
              <a:ext cx="5985412" cy="317706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lIns="106985" tIns="53492" rIns="106985" bIns="53492" anchor="ctr"/>
            <a:lstStyle/>
            <a:p>
              <a:endParaRPr lang="zh-CN" altLang="en-US"/>
            </a:p>
          </p:txBody>
        </p:sp>
        <p:grpSp>
          <p:nvGrpSpPr>
            <p:cNvPr id="30" name="Group 202"/>
            <p:cNvGrpSpPr/>
            <p:nvPr/>
          </p:nvGrpSpPr>
          <p:grpSpPr bwMode="auto">
            <a:xfrm>
              <a:off x="2662480" y="5627369"/>
              <a:ext cx="216000" cy="216000"/>
              <a:chOff x="1355" y="3452"/>
              <a:chExt cx="183" cy="172"/>
            </a:xfrm>
          </p:grpSpPr>
          <p:pic>
            <p:nvPicPr>
              <p:cNvPr id="76" name="Picture 203"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Oval 204"/>
              <p:cNvSpPr>
                <a:spLocks noChangeArrowheads="1"/>
              </p:cNvSpPr>
              <p:nvPr/>
            </p:nvSpPr>
            <p:spPr bwMode="gray">
              <a:xfrm>
                <a:off x="1364" y="3452"/>
                <a:ext cx="173" cy="172"/>
              </a:xfrm>
              <a:prstGeom prst="ellipse">
                <a:avLst/>
              </a:prstGeom>
              <a:gradFill rotWithShape="1">
                <a:gsLst>
                  <a:gs pos="0">
                    <a:srgbClr val="000000"/>
                  </a:gs>
                  <a:gs pos="50000">
                    <a:srgbClr val="000000">
                      <a:alpha val="50000"/>
                    </a:srgbClr>
                  </a:gs>
                  <a:gs pos="100000">
                    <a:srgbClr val="00000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a:ea typeface="宋体" panose="02010600030101010101" pitchFamily="2" charset="-122"/>
                </a:endParaRPr>
              </a:p>
            </p:txBody>
          </p:sp>
          <p:grpSp>
            <p:nvGrpSpPr>
              <p:cNvPr id="78" name="Group 205"/>
              <p:cNvGrpSpPr/>
              <p:nvPr/>
            </p:nvGrpSpPr>
            <p:grpSpPr bwMode="auto">
              <a:xfrm rot="-1297425" flipH="1" flipV="1">
                <a:off x="1380" y="3581"/>
                <a:ext cx="150" cy="36"/>
                <a:chOff x="2528" y="1060"/>
                <a:chExt cx="894" cy="236"/>
              </a:xfrm>
            </p:grpSpPr>
            <p:grpSp>
              <p:nvGrpSpPr>
                <p:cNvPr id="80" name="Group 206"/>
                <p:cNvGrpSpPr/>
                <p:nvPr/>
              </p:nvGrpSpPr>
              <p:grpSpPr bwMode="auto">
                <a:xfrm>
                  <a:off x="2528" y="1060"/>
                  <a:ext cx="742" cy="186"/>
                  <a:chOff x="1565" y="2568"/>
                  <a:chExt cx="1118" cy="279"/>
                </a:xfrm>
              </p:grpSpPr>
              <p:sp>
                <p:nvSpPr>
                  <p:cNvPr id="86" name="AutoShape 20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87" name="AutoShape 20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88" name="AutoShape 20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89" name="AutoShape 21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grpSp>
            <p:grpSp>
              <p:nvGrpSpPr>
                <p:cNvPr id="81" name="Group 211"/>
                <p:cNvGrpSpPr/>
                <p:nvPr/>
              </p:nvGrpSpPr>
              <p:grpSpPr bwMode="auto">
                <a:xfrm rot="1353540">
                  <a:off x="2680" y="1110"/>
                  <a:ext cx="742" cy="186"/>
                  <a:chOff x="1565" y="2568"/>
                  <a:chExt cx="1118" cy="279"/>
                </a:xfrm>
              </p:grpSpPr>
              <p:sp>
                <p:nvSpPr>
                  <p:cNvPr id="82" name="AutoShape 21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83" name="AutoShape 21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84" name="AutoShape 21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85" name="AutoShape 21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grpSp>
          </p:grpSp>
          <p:pic>
            <p:nvPicPr>
              <p:cNvPr id="79" name="Picture 216" descr="light_shadow1"/>
              <p:cNvPicPr>
                <a:picLocks noChangeAspect="1" noChangeArrowheads="1"/>
              </p:cNvPicPr>
              <p:nvPr/>
            </p:nvPicPr>
            <p:blipFill>
              <a:blip r:embed="rId2" cstate="print">
                <a:extLst>
                  <a:ext uri="{28A0092B-C50C-407E-A947-70E740481C1C}">
                    <a14:useLocalDpi xmlns:a14="http://schemas.microsoft.com/office/drawing/2010/main" val="0"/>
                  </a:ext>
                </a:extLst>
              </a:blip>
              <a:srcRect t="23740"/>
              <a:stretch>
                <a:fillRect/>
              </a:stretch>
            </p:blipFill>
            <p:spPr bwMode="gray">
              <a:xfrm rot="-2569845">
                <a:off x="1355" y="3467"/>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Group 217"/>
            <p:cNvGrpSpPr/>
            <p:nvPr/>
          </p:nvGrpSpPr>
          <p:grpSpPr bwMode="auto">
            <a:xfrm>
              <a:off x="4782862" y="4477225"/>
              <a:ext cx="216000" cy="216000"/>
              <a:chOff x="1355" y="3452"/>
              <a:chExt cx="183" cy="172"/>
            </a:xfrm>
          </p:grpSpPr>
          <p:pic>
            <p:nvPicPr>
              <p:cNvPr id="62" name="Picture 218"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Oval 219"/>
              <p:cNvSpPr>
                <a:spLocks noChangeArrowheads="1"/>
              </p:cNvSpPr>
              <p:nvPr/>
            </p:nvSpPr>
            <p:spPr bwMode="gray">
              <a:xfrm>
                <a:off x="1364" y="3452"/>
                <a:ext cx="173" cy="172"/>
              </a:xfrm>
              <a:prstGeom prst="ellipse">
                <a:avLst/>
              </a:prstGeom>
              <a:gradFill rotWithShape="1">
                <a:gsLst>
                  <a:gs pos="0">
                    <a:srgbClr val="000000"/>
                  </a:gs>
                  <a:gs pos="50000">
                    <a:srgbClr val="000000">
                      <a:alpha val="50000"/>
                    </a:srgbClr>
                  </a:gs>
                  <a:gs pos="100000">
                    <a:srgbClr val="00000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a:ea typeface="宋体" panose="02010600030101010101" pitchFamily="2" charset="-122"/>
                </a:endParaRPr>
              </a:p>
            </p:txBody>
          </p:sp>
          <p:grpSp>
            <p:nvGrpSpPr>
              <p:cNvPr id="64" name="Group 220"/>
              <p:cNvGrpSpPr/>
              <p:nvPr/>
            </p:nvGrpSpPr>
            <p:grpSpPr bwMode="auto">
              <a:xfrm rot="-1297425" flipH="1" flipV="1">
                <a:off x="1380" y="3581"/>
                <a:ext cx="150" cy="36"/>
                <a:chOff x="2528" y="1060"/>
                <a:chExt cx="894" cy="236"/>
              </a:xfrm>
            </p:grpSpPr>
            <p:grpSp>
              <p:nvGrpSpPr>
                <p:cNvPr id="66" name="Group 221"/>
                <p:cNvGrpSpPr/>
                <p:nvPr/>
              </p:nvGrpSpPr>
              <p:grpSpPr bwMode="auto">
                <a:xfrm>
                  <a:off x="2528" y="1060"/>
                  <a:ext cx="742" cy="186"/>
                  <a:chOff x="1565" y="2568"/>
                  <a:chExt cx="1118" cy="279"/>
                </a:xfrm>
              </p:grpSpPr>
              <p:sp>
                <p:nvSpPr>
                  <p:cNvPr id="72" name="AutoShape 22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73" name="AutoShape 22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74" name="AutoShape 22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75" name="AutoShape 22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grpSp>
            <p:grpSp>
              <p:nvGrpSpPr>
                <p:cNvPr id="67" name="Group 226"/>
                <p:cNvGrpSpPr/>
                <p:nvPr/>
              </p:nvGrpSpPr>
              <p:grpSpPr bwMode="auto">
                <a:xfrm rot="1353540">
                  <a:off x="2680" y="1110"/>
                  <a:ext cx="742" cy="186"/>
                  <a:chOff x="1565" y="2568"/>
                  <a:chExt cx="1118" cy="279"/>
                </a:xfrm>
              </p:grpSpPr>
              <p:sp>
                <p:nvSpPr>
                  <p:cNvPr id="68" name="AutoShape 22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69" name="AutoShape 22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70" name="AutoShape 22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71" name="AutoShape 23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grpSp>
          </p:grpSp>
          <p:pic>
            <p:nvPicPr>
              <p:cNvPr id="65" name="Picture 231" descr="light_shadow1"/>
              <p:cNvPicPr>
                <a:picLocks noChangeAspect="1" noChangeArrowheads="1"/>
              </p:cNvPicPr>
              <p:nvPr/>
            </p:nvPicPr>
            <p:blipFill>
              <a:blip r:embed="rId2" cstate="print">
                <a:extLst>
                  <a:ext uri="{28A0092B-C50C-407E-A947-70E740481C1C}">
                    <a14:useLocalDpi xmlns:a14="http://schemas.microsoft.com/office/drawing/2010/main" val="0"/>
                  </a:ext>
                </a:extLst>
              </a:blip>
              <a:srcRect t="23740"/>
              <a:stretch>
                <a:fillRect/>
              </a:stretch>
            </p:blipFill>
            <p:spPr bwMode="gray">
              <a:xfrm rot="-2569845">
                <a:off x="1355" y="3467"/>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232"/>
            <p:cNvGrpSpPr/>
            <p:nvPr/>
          </p:nvGrpSpPr>
          <p:grpSpPr bwMode="auto">
            <a:xfrm>
              <a:off x="6809226" y="3428762"/>
              <a:ext cx="216000" cy="200025"/>
              <a:chOff x="1355" y="3452"/>
              <a:chExt cx="183" cy="172"/>
            </a:xfrm>
          </p:grpSpPr>
          <p:pic>
            <p:nvPicPr>
              <p:cNvPr id="48" name="Picture 233"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Oval 234"/>
              <p:cNvSpPr>
                <a:spLocks noChangeArrowheads="1"/>
              </p:cNvSpPr>
              <p:nvPr/>
            </p:nvSpPr>
            <p:spPr bwMode="gray">
              <a:xfrm>
                <a:off x="1364" y="3452"/>
                <a:ext cx="173" cy="172"/>
              </a:xfrm>
              <a:prstGeom prst="ellipse">
                <a:avLst/>
              </a:prstGeom>
              <a:gradFill rotWithShape="1">
                <a:gsLst>
                  <a:gs pos="0">
                    <a:srgbClr val="000000"/>
                  </a:gs>
                  <a:gs pos="50000">
                    <a:srgbClr val="000000">
                      <a:alpha val="50000"/>
                    </a:srgbClr>
                  </a:gs>
                  <a:gs pos="100000">
                    <a:srgbClr val="00000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a:ea typeface="宋体" panose="02010600030101010101" pitchFamily="2" charset="-122"/>
                </a:endParaRPr>
              </a:p>
            </p:txBody>
          </p:sp>
          <p:grpSp>
            <p:nvGrpSpPr>
              <p:cNvPr id="50" name="Group 235"/>
              <p:cNvGrpSpPr/>
              <p:nvPr/>
            </p:nvGrpSpPr>
            <p:grpSpPr bwMode="auto">
              <a:xfrm rot="-1297425" flipH="1" flipV="1">
                <a:off x="1380" y="3581"/>
                <a:ext cx="150" cy="36"/>
                <a:chOff x="2528" y="1060"/>
                <a:chExt cx="894" cy="236"/>
              </a:xfrm>
            </p:grpSpPr>
            <p:grpSp>
              <p:nvGrpSpPr>
                <p:cNvPr id="52" name="Group 236"/>
                <p:cNvGrpSpPr/>
                <p:nvPr/>
              </p:nvGrpSpPr>
              <p:grpSpPr bwMode="auto">
                <a:xfrm>
                  <a:off x="2528" y="1060"/>
                  <a:ext cx="742" cy="186"/>
                  <a:chOff x="1565" y="2568"/>
                  <a:chExt cx="1118" cy="279"/>
                </a:xfrm>
              </p:grpSpPr>
              <p:sp>
                <p:nvSpPr>
                  <p:cNvPr id="58" name="AutoShape 23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59" name="AutoShape 23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60" name="AutoShape 23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61" name="AutoShape 24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grpSp>
            <p:grpSp>
              <p:nvGrpSpPr>
                <p:cNvPr id="53" name="Group 241"/>
                <p:cNvGrpSpPr/>
                <p:nvPr/>
              </p:nvGrpSpPr>
              <p:grpSpPr bwMode="auto">
                <a:xfrm rot="1353540">
                  <a:off x="2680" y="1110"/>
                  <a:ext cx="742" cy="186"/>
                  <a:chOff x="1565" y="2568"/>
                  <a:chExt cx="1118" cy="279"/>
                </a:xfrm>
              </p:grpSpPr>
              <p:sp>
                <p:nvSpPr>
                  <p:cNvPr id="54" name="AutoShape 24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55" name="AutoShape 24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56" name="AutoShape 24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57" name="AutoShape 24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grpSp>
          </p:grpSp>
          <p:pic>
            <p:nvPicPr>
              <p:cNvPr id="51" name="Picture 246" descr="light_shadow1"/>
              <p:cNvPicPr>
                <a:picLocks noChangeAspect="1" noChangeArrowheads="1"/>
              </p:cNvPicPr>
              <p:nvPr/>
            </p:nvPicPr>
            <p:blipFill>
              <a:blip r:embed="rId2" cstate="print">
                <a:extLst>
                  <a:ext uri="{28A0092B-C50C-407E-A947-70E740481C1C}">
                    <a14:useLocalDpi xmlns:a14="http://schemas.microsoft.com/office/drawing/2010/main" val="0"/>
                  </a:ext>
                </a:extLst>
              </a:blip>
              <a:srcRect t="23740"/>
              <a:stretch>
                <a:fillRect/>
              </a:stretch>
            </p:blipFill>
            <p:spPr bwMode="gray">
              <a:xfrm rot="-2569845">
                <a:off x="1355" y="3467"/>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Group 247"/>
            <p:cNvGrpSpPr/>
            <p:nvPr/>
          </p:nvGrpSpPr>
          <p:grpSpPr bwMode="auto">
            <a:xfrm>
              <a:off x="8517534" y="2500312"/>
              <a:ext cx="216000" cy="216000"/>
              <a:chOff x="1355" y="3452"/>
              <a:chExt cx="183" cy="172"/>
            </a:xfrm>
          </p:grpSpPr>
          <p:pic>
            <p:nvPicPr>
              <p:cNvPr id="34" name="Picture 248"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gray">
              <a:xfrm>
                <a:off x="1364" y="3452"/>
                <a:ext cx="17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Oval 249"/>
              <p:cNvSpPr>
                <a:spLocks noChangeArrowheads="1"/>
              </p:cNvSpPr>
              <p:nvPr/>
            </p:nvSpPr>
            <p:spPr bwMode="gray">
              <a:xfrm>
                <a:off x="1364" y="3452"/>
                <a:ext cx="173" cy="172"/>
              </a:xfrm>
              <a:prstGeom prst="ellipse">
                <a:avLst/>
              </a:prstGeom>
              <a:gradFill rotWithShape="1">
                <a:gsLst>
                  <a:gs pos="0">
                    <a:srgbClr val="C00000"/>
                  </a:gs>
                  <a:gs pos="50000">
                    <a:srgbClr val="FF0000"/>
                  </a:gs>
                  <a:gs pos="100000">
                    <a:srgbClr val="C00000"/>
                  </a:gs>
                </a:gsLst>
                <a:lin ang="5400000" scaled="1"/>
              </a:gradFill>
              <a:ln w="9525" algn="ctr">
                <a:noFill/>
                <a:round/>
              </a:ln>
              <a:effectLst/>
            </p:spPr>
            <p:txBody>
              <a:bodyPr wrap="none" anchor="ctr"/>
              <a:lstStyle/>
              <a:p>
                <a:pPr>
                  <a:defRPr/>
                </a:pPr>
                <a:endParaRPr lang="zh-CN" altLang="en-US">
                  <a:ea typeface="宋体" panose="02010600030101010101" pitchFamily="2" charset="-122"/>
                </a:endParaRPr>
              </a:p>
            </p:txBody>
          </p:sp>
          <p:grpSp>
            <p:nvGrpSpPr>
              <p:cNvPr id="36" name="Group 250"/>
              <p:cNvGrpSpPr/>
              <p:nvPr/>
            </p:nvGrpSpPr>
            <p:grpSpPr bwMode="auto">
              <a:xfrm rot="-1297425" flipH="1" flipV="1">
                <a:off x="1380" y="3581"/>
                <a:ext cx="150" cy="36"/>
                <a:chOff x="2528" y="1060"/>
                <a:chExt cx="894" cy="236"/>
              </a:xfrm>
            </p:grpSpPr>
            <p:grpSp>
              <p:nvGrpSpPr>
                <p:cNvPr id="38" name="Group 251"/>
                <p:cNvGrpSpPr/>
                <p:nvPr/>
              </p:nvGrpSpPr>
              <p:grpSpPr bwMode="auto">
                <a:xfrm>
                  <a:off x="2528" y="1060"/>
                  <a:ext cx="742" cy="186"/>
                  <a:chOff x="1565" y="2568"/>
                  <a:chExt cx="1118" cy="279"/>
                </a:xfrm>
              </p:grpSpPr>
              <p:sp>
                <p:nvSpPr>
                  <p:cNvPr id="44" name="AutoShape 252"/>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45" name="AutoShape 253"/>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46" name="AutoShape 254"/>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47" name="AutoShape 255"/>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grpSp>
            <p:grpSp>
              <p:nvGrpSpPr>
                <p:cNvPr id="39" name="Group 256"/>
                <p:cNvGrpSpPr/>
                <p:nvPr/>
              </p:nvGrpSpPr>
              <p:grpSpPr bwMode="auto">
                <a:xfrm rot="1353540">
                  <a:off x="2680" y="1110"/>
                  <a:ext cx="742" cy="186"/>
                  <a:chOff x="1565" y="2568"/>
                  <a:chExt cx="1118" cy="279"/>
                </a:xfrm>
              </p:grpSpPr>
              <p:sp>
                <p:nvSpPr>
                  <p:cNvPr id="40" name="AutoShape 257"/>
                  <p:cNvSpPr>
                    <a:spLocks noChangeArrowheads="1"/>
                  </p:cNvSpPr>
                  <p:nvPr/>
                </p:nvSpPr>
                <p:spPr bwMode="gray">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41" name="AutoShape 258"/>
                  <p:cNvSpPr>
                    <a:spLocks noChangeArrowheads="1"/>
                  </p:cNvSpPr>
                  <p:nvPr/>
                </p:nvSpPr>
                <p:spPr bwMode="gray">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42" name="AutoShape 259"/>
                  <p:cNvSpPr>
                    <a:spLocks noChangeArrowheads="1"/>
                  </p:cNvSpPr>
                  <p:nvPr/>
                </p:nvSpPr>
                <p:spPr bwMode="gray">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sp>
                <p:nvSpPr>
                  <p:cNvPr id="43" name="AutoShape 260"/>
                  <p:cNvSpPr>
                    <a:spLocks noChangeArrowheads="1"/>
                  </p:cNvSpPr>
                  <p:nvPr/>
                </p:nvSpPr>
                <p:spPr bwMode="gray">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ea typeface="宋体" panose="02010600030101010101" pitchFamily="2" charset="-122"/>
                    </a:endParaRPr>
                  </a:p>
                </p:txBody>
              </p:sp>
            </p:grpSp>
          </p:grpSp>
          <p:pic>
            <p:nvPicPr>
              <p:cNvPr id="37" name="Picture 261" descr="light_shadow1"/>
              <p:cNvPicPr>
                <a:picLocks noChangeAspect="1" noChangeArrowheads="1"/>
              </p:cNvPicPr>
              <p:nvPr/>
            </p:nvPicPr>
            <p:blipFill>
              <a:blip r:embed="rId2" cstate="print">
                <a:extLst>
                  <a:ext uri="{28A0092B-C50C-407E-A947-70E740481C1C}">
                    <a14:useLocalDpi xmlns:a14="http://schemas.microsoft.com/office/drawing/2010/main" val="0"/>
                  </a:ext>
                </a:extLst>
              </a:blip>
              <a:srcRect t="23740"/>
              <a:stretch>
                <a:fillRect/>
              </a:stretch>
            </p:blipFill>
            <p:spPr bwMode="gray">
              <a:xfrm rot="-2569845">
                <a:off x="1355" y="3467"/>
                <a:ext cx="129"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0" name="组合 89"/>
          <p:cNvGrpSpPr/>
          <p:nvPr/>
        </p:nvGrpSpPr>
        <p:grpSpPr>
          <a:xfrm>
            <a:off x="2072684" y="5280854"/>
            <a:ext cx="1620548" cy="385286"/>
            <a:chOff x="960173" y="5280661"/>
            <a:chExt cx="1688304" cy="343376"/>
          </a:xfrm>
          <a:solidFill>
            <a:srgbClr val="C00000"/>
          </a:solidFill>
        </p:grpSpPr>
        <p:sp>
          <p:nvSpPr>
            <p:cNvPr id="91" name="AutoShape 262"/>
            <p:cNvSpPr>
              <a:spLocks noChangeArrowheads="1"/>
            </p:cNvSpPr>
            <p:nvPr/>
          </p:nvSpPr>
          <p:spPr bwMode="gray">
            <a:xfrm>
              <a:off x="960173" y="5280661"/>
              <a:ext cx="1688304" cy="343376"/>
            </a:xfrm>
            <a:prstGeom prst="roundRect">
              <a:avLst>
                <a:gd name="adj" fmla="val 22815"/>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92" name="Text Box 265"/>
            <p:cNvSpPr txBox="1">
              <a:spLocks noChangeArrowheads="1"/>
            </p:cNvSpPr>
            <p:nvPr/>
          </p:nvSpPr>
          <p:spPr bwMode="white">
            <a:xfrm>
              <a:off x="1246146" y="5302425"/>
              <a:ext cx="1217867" cy="27249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第一步</a:t>
              </a:r>
              <a:endParaRPr lang="zh-CN" altLang="en-US" dirty="0"/>
            </a:p>
          </p:txBody>
        </p:sp>
      </p:grpSp>
      <p:grpSp>
        <p:nvGrpSpPr>
          <p:cNvPr id="93" name="组合 92"/>
          <p:cNvGrpSpPr/>
          <p:nvPr/>
        </p:nvGrpSpPr>
        <p:grpSpPr>
          <a:xfrm>
            <a:off x="4121411" y="4179373"/>
            <a:ext cx="1620548" cy="385287"/>
            <a:chOff x="3094558" y="4133851"/>
            <a:chExt cx="1688304" cy="343376"/>
          </a:xfrm>
          <a:solidFill>
            <a:srgbClr val="C00000"/>
          </a:solidFill>
        </p:grpSpPr>
        <p:sp>
          <p:nvSpPr>
            <p:cNvPr id="94" name="AutoShape 263"/>
            <p:cNvSpPr>
              <a:spLocks noChangeArrowheads="1"/>
            </p:cNvSpPr>
            <p:nvPr/>
          </p:nvSpPr>
          <p:spPr bwMode="gray">
            <a:xfrm>
              <a:off x="3094558" y="4133851"/>
              <a:ext cx="1688304" cy="343376"/>
            </a:xfrm>
            <a:prstGeom prst="roundRect">
              <a:avLst>
                <a:gd name="adj" fmla="val 22815"/>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95" name="Text Box 266"/>
            <p:cNvSpPr txBox="1">
              <a:spLocks noChangeArrowheads="1"/>
            </p:cNvSpPr>
            <p:nvPr/>
          </p:nvSpPr>
          <p:spPr bwMode="white">
            <a:xfrm>
              <a:off x="3378609" y="4160469"/>
              <a:ext cx="1187679" cy="2652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第二步</a:t>
              </a:r>
              <a:endParaRPr lang="zh-CN" altLang="en-US" dirty="0"/>
            </a:p>
          </p:txBody>
        </p:sp>
      </p:grpSp>
      <p:grpSp>
        <p:nvGrpSpPr>
          <p:cNvPr id="96" name="组合 95"/>
          <p:cNvGrpSpPr/>
          <p:nvPr/>
        </p:nvGrpSpPr>
        <p:grpSpPr>
          <a:xfrm>
            <a:off x="5987731" y="3173640"/>
            <a:ext cx="1620548" cy="385288"/>
            <a:chOff x="5038908" y="3085386"/>
            <a:chExt cx="1688304" cy="343377"/>
          </a:xfrm>
          <a:solidFill>
            <a:srgbClr val="C00000"/>
          </a:solidFill>
        </p:grpSpPr>
        <p:sp>
          <p:nvSpPr>
            <p:cNvPr id="97" name="AutoShape 264"/>
            <p:cNvSpPr>
              <a:spLocks noChangeArrowheads="1"/>
            </p:cNvSpPr>
            <p:nvPr/>
          </p:nvSpPr>
          <p:spPr bwMode="gray">
            <a:xfrm>
              <a:off x="5038908" y="3085387"/>
              <a:ext cx="1688304" cy="343376"/>
            </a:xfrm>
            <a:prstGeom prst="roundRect">
              <a:avLst>
                <a:gd name="adj" fmla="val 22815"/>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98" name="Text Box 267"/>
            <p:cNvSpPr txBox="1">
              <a:spLocks noChangeArrowheads="1"/>
            </p:cNvSpPr>
            <p:nvPr/>
          </p:nvSpPr>
          <p:spPr bwMode="white">
            <a:xfrm>
              <a:off x="5270636" y="3085386"/>
              <a:ext cx="1328239" cy="27294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第三步</a:t>
              </a:r>
              <a:endParaRPr lang="zh-CN" altLang="en-US" dirty="0"/>
            </a:p>
          </p:txBody>
        </p:sp>
      </p:grpSp>
      <p:pic>
        <p:nvPicPr>
          <p:cNvPr id="99" name="Picture 268" descr="09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7852151" y="1728242"/>
            <a:ext cx="1455223" cy="117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Text Box 269"/>
          <p:cNvSpPr txBox="1">
            <a:spLocks noChangeArrowheads="1"/>
          </p:cNvSpPr>
          <p:nvPr/>
        </p:nvSpPr>
        <p:spPr bwMode="black">
          <a:xfrm>
            <a:off x="3884895" y="5603986"/>
            <a:ext cx="3742240" cy="805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36" tIns="51316" rIns="102636" bIns="51316">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zh-CN" sz="1800" dirty="0">
                <a:solidFill>
                  <a:srgbClr val="000000"/>
                </a:solidFill>
                <a:latin typeface="微软雅黑" panose="020B0503020204020204" pitchFamily="34" charset="-122"/>
                <a:ea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rPr>
              <a:t>在此添加标题或目录索引</a:t>
            </a:r>
            <a:endParaRPr lang="zh-CN" altLang="en-US" sz="1800" dirty="0">
              <a:solidFill>
                <a:srgbClr val="000000"/>
              </a:solidFill>
              <a:latin typeface="微软雅黑" panose="020B0503020204020204" pitchFamily="34" charset="-122"/>
              <a:ea typeface="微软雅黑" panose="020B0503020204020204" pitchFamily="34" charset="-122"/>
            </a:endParaRPr>
          </a:p>
          <a:p>
            <a:pPr eaLnBrk="1" hangingPunct="1">
              <a:spcBef>
                <a:spcPct val="50000"/>
              </a:spcBef>
              <a:buFontTx/>
              <a:buChar char="•"/>
            </a:pPr>
            <a:r>
              <a:rPr lang="en-US" altLang="zh-CN" sz="1800" dirty="0">
                <a:solidFill>
                  <a:srgbClr val="000000"/>
                </a:solidFill>
                <a:latin typeface="微软雅黑" panose="020B0503020204020204" pitchFamily="34" charset="-122"/>
                <a:ea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rPr>
              <a:t>在此添加标题或目录索引</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
        <p:nvSpPr>
          <p:cNvPr id="101" name="Text Box 270"/>
          <p:cNvSpPr txBox="1">
            <a:spLocks noChangeArrowheads="1"/>
          </p:cNvSpPr>
          <p:nvPr/>
        </p:nvSpPr>
        <p:spPr bwMode="black">
          <a:xfrm>
            <a:off x="5964345" y="4499827"/>
            <a:ext cx="3742236" cy="805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36" tIns="51316" rIns="102636" bIns="51316">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zh-CN" sz="1800" dirty="0">
                <a:solidFill>
                  <a:srgbClr val="000000"/>
                </a:solidFill>
                <a:latin typeface="微软雅黑" panose="020B0503020204020204" pitchFamily="34" charset="-122"/>
                <a:ea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rPr>
              <a:t>在此添加标题或目录索引</a:t>
            </a:r>
            <a:endParaRPr lang="zh-CN" altLang="en-US" sz="1800" dirty="0">
              <a:solidFill>
                <a:srgbClr val="000000"/>
              </a:solidFill>
              <a:latin typeface="微软雅黑" panose="020B0503020204020204" pitchFamily="34" charset="-122"/>
              <a:ea typeface="微软雅黑" panose="020B0503020204020204" pitchFamily="34" charset="-122"/>
            </a:endParaRPr>
          </a:p>
          <a:p>
            <a:pPr eaLnBrk="1" hangingPunct="1">
              <a:spcBef>
                <a:spcPct val="50000"/>
              </a:spcBef>
              <a:buFontTx/>
              <a:buChar char="•"/>
            </a:pPr>
            <a:r>
              <a:rPr lang="en-US" altLang="zh-CN" sz="1800" dirty="0">
                <a:solidFill>
                  <a:srgbClr val="000000"/>
                </a:solidFill>
                <a:latin typeface="微软雅黑" panose="020B0503020204020204" pitchFamily="34" charset="-122"/>
                <a:ea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rPr>
              <a:t>在此添加标题或目录索引</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
        <p:nvSpPr>
          <p:cNvPr id="102" name="Text Box 271"/>
          <p:cNvSpPr txBox="1">
            <a:spLocks noChangeArrowheads="1"/>
          </p:cNvSpPr>
          <p:nvPr/>
        </p:nvSpPr>
        <p:spPr bwMode="black">
          <a:xfrm>
            <a:off x="7915148" y="3526891"/>
            <a:ext cx="3742236" cy="805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36" tIns="51316" rIns="102636" bIns="51316">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zh-CN" sz="1800" dirty="0">
                <a:solidFill>
                  <a:srgbClr val="000000"/>
                </a:solidFill>
                <a:latin typeface="微软雅黑" panose="020B0503020204020204" pitchFamily="34" charset="-122"/>
                <a:ea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rPr>
              <a:t>在此添加标题或目录索引</a:t>
            </a:r>
            <a:endParaRPr lang="zh-CN" altLang="en-US" sz="1800" dirty="0">
              <a:solidFill>
                <a:srgbClr val="000000"/>
              </a:solidFill>
              <a:latin typeface="微软雅黑" panose="020B0503020204020204" pitchFamily="34" charset="-122"/>
              <a:ea typeface="微软雅黑" panose="020B0503020204020204" pitchFamily="34" charset="-122"/>
            </a:endParaRPr>
          </a:p>
          <a:p>
            <a:pPr eaLnBrk="1" hangingPunct="1">
              <a:spcBef>
                <a:spcPct val="50000"/>
              </a:spcBef>
              <a:buFontTx/>
              <a:buChar char="•"/>
            </a:pPr>
            <a:r>
              <a:rPr lang="en-US" altLang="zh-CN" sz="1800" dirty="0">
                <a:solidFill>
                  <a:srgbClr val="000000"/>
                </a:solidFill>
                <a:latin typeface="微软雅黑" panose="020B0503020204020204" pitchFamily="34" charset="-122"/>
                <a:ea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rPr>
              <a:t>在此添加标题或目录索引</a:t>
            </a:r>
            <a:endParaRPr lang="zh-CN" altLang="en-US" sz="1800" dirty="0">
              <a:solidFill>
                <a:srgbClr val="00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200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300"/>
                                        <p:tgtEl>
                                          <p:spTgt spid="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anim calcmode="lin" valueType="num">
                                      <p:cBhvr>
                                        <p:cTn id="16" dur="500" fill="hold"/>
                                        <p:tgtEl>
                                          <p:spTgt spid="90"/>
                                        </p:tgtEl>
                                        <p:attrNameLst>
                                          <p:attrName>ppt_x</p:attrName>
                                        </p:attrNameLst>
                                      </p:cBhvr>
                                      <p:tavLst>
                                        <p:tav tm="0">
                                          <p:val>
                                            <p:strVal val="#ppt_x"/>
                                          </p:val>
                                        </p:tav>
                                        <p:tav tm="100000">
                                          <p:val>
                                            <p:strVal val="#ppt_x"/>
                                          </p:val>
                                        </p:tav>
                                      </p:tavLst>
                                    </p:anim>
                                    <p:anim calcmode="lin" valueType="num">
                                      <p:cBhvr>
                                        <p:cTn id="17" dur="500" fill="hold"/>
                                        <p:tgtEl>
                                          <p:spTgt spid="9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500"/>
                                        <p:tgtEl>
                                          <p:spTgt spid="93"/>
                                        </p:tgtEl>
                                      </p:cBhvr>
                                    </p:animEffect>
                                    <p:anim calcmode="lin" valueType="num">
                                      <p:cBhvr>
                                        <p:cTn id="21" dur="500" fill="hold"/>
                                        <p:tgtEl>
                                          <p:spTgt spid="93"/>
                                        </p:tgtEl>
                                        <p:attrNameLst>
                                          <p:attrName>ppt_x</p:attrName>
                                        </p:attrNameLst>
                                      </p:cBhvr>
                                      <p:tavLst>
                                        <p:tav tm="0">
                                          <p:val>
                                            <p:strVal val="#ppt_x"/>
                                          </p:val>
                                        </p:tav>
                                        <p:tav tm="100000">
                                          <p:val>
                                            <p:strVal val="#ppt_x"/>
                                          </p:val>
                                        </p:tav>
                                      </p:tavLst>
                                    </p:anim>
                                    <p:anim calcmode="lin" valueType="num">
                                      <p:cBhvr>
                                        <p:cTn id="22" dur="500" fill="hold"/>
                                        <p:tgtEl>
                                          <p:spTgt spid="93"/>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anim calcmode="lin" valueType="num">
                                      <p:cBhvr>
                                        <p:cTn id="26" dur="500" fill="hold"/>
                                        <p:tgtEl>
                                          <p:spTgt spid="96"/>
                                        </p:tgtEl>
                                        <p:attrNameLst>
                                          <p:attrName>ppt_x</p:attrName>
                                        </p:attrNameLst>
                                      </p:cBhvr>
                                      <p:tavLst>
                                        <p:tav tm="0">
                                          <p:val>
                                            <p:strVal val="#ppt_x"/>
                                          </p:val>
                                        </p:tav>
                                        <p:tav tm="100000">
                                          <p:val>
                                            <p:strVal val="#ppt_x"/>
                                          </p:val>
                                        </p:tav>
                                      </p:tavLst>
                                    </p:anim>
                                    <p:anim calcmode="lin" valueType="num">
                                      <p:cBhvr>
                                        <p:cTn id="27" dur="500" fill="hold"/>
                                        <p:tgtEl>
                                          <p:spTgt spid="96"/>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nodeType="after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500"/>
                                        <p:tgtEl>
                                          <p:spTgt spid="99"/>
                                        </p:tgtEl>
                                      </p:cBhvr>
                                    </p:animEffect>
                                    <p:anim calcmode="lin" valueType="num">
                                      <p:cBhvr>
                                        <p:cTn id="32" dur="500" fill="hold"/>
                                        <p:tgtEl>
                                          <p:spTgt spid="99"/>
                                        </p:tgtEl>
                                        <p:attrNameLst>
                                          <p:attrName>ppt_x</p:attrName>
                                        </p:attrNameLst>
                                      </p:cBhvr>
                                      <p:tavLst>
                                        <p:tav tm="0">
                                          <p:val>
                                            <p:strVal val="#ppt_x"/>
                                          </p:val>
                                        </p:tav>
                                        <p:tav tm="100000">
                                          <p:val>
                                            <p:strVal val="#ppt_x"/>
                                          </p:val>
                                        </p:tav>
                                      </p:tavLst>
                                    </p:anim>
                                    <p:anim calcmode="lin" valueType="num">
                                      <p:cBhvr>
                                        <p:cTn id="33" dur="500" fill="hold"/>
                                        <p:tgtEl>
                                          <p:spTgt spid="99"/>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 presetClass="entr" presetSubtype="2" fill="hold" grpId="0" nodeType="after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additive="base">
                                        <p:cTn id="37" dur="500" fill="hold"/>
                                        <p:tgtEl>
                                          <p:spTgt spid="100"/>
                                        </p:tgtEl>
                                        <p:attrNameLst>
                                          <p:attrName>ppt_x</p:attrName>
                                        </p:attrNameLst>
                                      </p:cBhvr>
                                      <p:tavLst>
                                        <p:tav tm="0">
                                          <p:val>
                                            <p:strVal val="1+#ppt_w/2"/>
                                          </p:val>
                                        </p:tav>
                                        <p:tav tm="100000">
                                          <p:val>
                                            <p:strVal val="#ppt_x"/>
                                          </p:val>
                                        </p:tav>
                                      </p:tavLst>
                                    </p:anim>
                                    <p:anim calcmode="lin" valueType="num">
                                      <p:cBhvr additive="base">
                                        <p:cTn id="38" dur="500" fill="hold"/>
                                        <p:tgtEl>
                                          <p:spTgt spid="10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additive="base">
                                        <p:cTn id="41" dur="500" fill="hold"/>
                                        <p:tgtEl>
                                          <p:spTgt spid="101"/>
                                        </p:tgtEl>
                                        <p:attrNameLst>
                                          <p:attrName>ppt_x</p:attrName>
                                        </p:attrNameLst>
                                      </p:cBhvr>
                                      <p:tavLst>
                                        <p:tav tm="0">
                                          <p:val>
                                            <p:strVal val="1+#ppt_w/2"/>
                                          </p:val>
                                        </p:tav>
                                        <p:tav tm="100000">
                                          <p:val>
                                            <p:strVal val="#ppt_x"/>
                                          </p:val>
                                        </p:tav>
                                      </p:tavLst>
                                    </p:anim>
                                    <p:anim calcmode="lin" valueType="num">
                                      <p:cBhvr additive="base">
                                        <p:cTn id="42" dur="500" fill="hold"/>
                                        <p:tgtEl>
                                          <p:spTgt spid="10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02"/>
                                        </p:tgtEl>
                                        <p:attrNameLst>
                                          <p:attrName>style.visibility</p:attrName>
                                        </p:attrNameLst>
                                      </p:cBhvr>
                                      <p:to>
                                        <p:strVal val="visible"/>
                                      </p:to>
                                    </p:set>
                                    <p:anim calcmode="lin" valueType="num">
                                      <p:cBhvr additive="base">
                                        <p:cTn id="45" dur="500" fill="hold"/>
                                        <p:tgtEl>
                                          <p:spTgt spid="102"/>
                                        </p:tgtEl>
                                        <p:attrNameLst>
                                          <p:attrName>ppt_x</p:attrName>
                                        </p:attrNameLst>
                                      </p:cBhvr>
                                      <p:tavLst>
                                        <p:tav tm="0">
                                          <p:val>
                                            <p:strVal val="1+#ppt_w/2"/>
                                          </p:val>
                                        </p:tav>
                                        <p:tav tm="100000">
                                          <p:val>
                                            <p:strVal val="#ppt_x"/>
                                          </p:val>
                                        </p:tav>
                                      </p:tavLst>
                                    </p:anim>
                                    <p:anim calcmode="lin" valueType="num">
                                      <p:cBhvr additive="base">
                                        <p:cTn id="46" dur="500" fill="hold"/>
                                        <p:tgtEl>
                                          <p:spTgt spid="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00" grpId="0"/>
      <p:bldP spid="101" grpId="0"/>
      <p:bldP spid="1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108573" y="1613422"/>
            <a:ext cx="2254986" cy="1512168"/>
          </a:xfrm>
          <a:prstGeom prst="rect">
            <a:avLst/>
          </a:prstGeom>
          <a:blipFill>
            <a:blip r:embed="rId2"/>
            <a:stretch>
              <a:fillRect/>
            </a:stretch>
          </a:blipFill>
          <a:ln w="9525">
            <a:solidFill>
              <a:schemeClr val="tx1">
                <a:lumMod val="75000"/>
                <a:lumOff val="25000"/>
              </a:schemeClr>
            </a:solidFill>
            <a:miter lim="800000"/>
            <a:headEnd/>
            <a:tailEnd/>
          </a:ln>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728" y="3216413"/>
            <a:ext cx="2248113" cy="1507559"/>
          </a:xfrm>
          <a:prstGeom prst="rect">
            <a:avLst/>
          </a:prstGeom>
          <a:ln>
            <a:solidFill>
              <a:schemeClr val="tx1">
                <a:lumMod val="75000"/>
                <a:lumOff val="25000"/>
              </a:schemeClr>
            </a:solidFill>
          </a:ln>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05962" y="4814794"/>
            <a:ext cx="2260208" cy="1507559"/>
          </a:xfrm>
          <a:prstGeom prst="rect">
            <a:avLst/>
          </a:prstGeom>
          <a:noFill/>
          <a:ln w="9525">
            <a:solidFill>
              <a:schemeClr val="tx1">
                <a:lumMod val="75000"/>
                <a:lumOff val="25000"/>
              </a:schemeClr>
            </a:solidFill>
            <a:miter lim="800000"/>
            <a:headEnd/>
            <a:tailEnd/>
          </a:ln>
          <a:extLst>
            <a:ext uri="{909E8E84-426E-40DD-AFC4-6F175D3DCCD1}">
              <a14:hiddenFill xmlns:a14="http://schemas.microsoft.com/office/drawing/2010/main">
                <a:solidFill>
                  <a:schemeClr val="accent1"/>
                </a:solidFill>
              </a14:hiddenFill>
            </a:ext>
          </a:extLst>
        </p:spPr>
      </p:pic>
      <p:grpSp>
        <p:nvGrpSpPr>
          <p:cNvPr id="14" name="组合 13"/>
          <p:cNvGrpSpPr/>
          <p:nvPr/>
        </p:nvGrpSpPr>
        <p:grpSpPr>
          <a:xfrm>
            <a:off x="4858305" y="4814793"/>
            <a:ext cx="5988515" cy="1512168"/>
            <a:chOff x="3347864" y="1152444"/>
            <a:chExt cx="4752528" cy="1080120"/>
          </a:xfrm>
        </p:grpSpPr>
        <p:sp>
          <p:nvSpPr>
            <p:cNvPr id="16" name="矩形 15"/>
            <p:cNvSpPr/>
            <p:nvPr/>
          </p:nvSpPr>
          <p:spPr>
            <a:xfrm>
              <a:off x="3347864" y="1419622"/>
              <a:ext cx="4752528" cy="812942"/>
            </a:xfrm>
            <a:prstGeom prst="rect">
              <a:avLst/>
            </a:prstGeom>
            <a:solidFill>
              <a:schemeClr val="bg1">
                <a:lumMod val="8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3347864" y="1152444"/>
              <a:ext cx="4752528" cy="267178"/>
            </a:xfrm>
            <a:prstGeom prst="rect">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单击此处填加标题</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858305" y="3214107"/>
            <a:ext cx="5988515" cy="1512168"/>
            <a:chOff x="3347864" y="1152444"/>
            <a:chExt cx="4752528" cy="1080120"/>
          </a:xfrm>
        </p:grpSpPr>
        <p:sp>
          <p:nvSpPr>
            <p:cNvPr id="13" name="矩形 12"/>
            <p:cNvSpPr/>
            <p:nvPr/>
          </p:nvSpPr>
          <p:spPr>
            <a:xfrm>
              <a:off x="3347864" y="1419622"/>
              <a:ext cx="4752528" cy="812942"/>
            </a:xfrm>
            <a:prstGeom prst="rect">
              <a:avLst/>
            </a:prstGeom>
            <a:solidFill>
              <a:schemeClr val="bg1">
                <a:lumMod val="8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3347864" y="1152444"/>
              <a:ext cx="4752528" cy="267178"/>
            </a:xfrm>
            <a:prstGeom prst="rect">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单击此处填加标题</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858305" y="1613422"/>
            <a:ext cx="5988515" cy="1512168"/>
            <a:chOff x="3347864" y="1152444"/>
            <a:chExt cx="4752528" cy="1080120"/>
          </a:xfrm>
        </p:grpSpPr>
        <p:sp>
          <p:nvSpPr>
            <p:cNvPr id="10" name="矩形 9"/>
            <p:cNvSpPr/>
            <p:nvPr/>
          </p:nvSpPr>
          <p:spPr>
            <a:xfrm>
              <a:off x="3347864" y="1419622"/>
              <a:ext cx="4752528" cy="812942"/>
            </a:xfrm>
            <a:prstGeom prst="rect">
              <a:avLst/>
            </a:prstGeom>
            <a:solidFill>
              <a:schemeClr val="bg1">
                <a:lumMod val="8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单击此处填加文字内容</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347864" y="1152444"/>
              <a:ext cx="4752528" cy="267178"/>
            </a:xfrm>
            <a:prstGeom prst="rect">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单击此处填加标题</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7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864047" y="1526712"/>
            <a:ext cx="9073508" cy="1487646"/>
          </a:xfrm>
          <a:prstGeom prst="roundRect">
            <a:avLst>
              <a:gd name="adj" fmla="val 0"/>
            </a:avLst>
          </a:prstGeom>
          <a:solidFill>
            <a:srgbClr val="FFFFFF">
              <a:lumMod val="85000"/>
            </a:srgbClr>
          </a:solidFill>
          <a:ln w="25400" cap="flat" cmpd="sng" algn="ctr">
            <a:noFill/>
            <a:prstDash val="sysDash"/>
          </a:ln>
          <a:effectLst>
            <a:outerShdw blurRad="50800" dist="38100" dir="2700000" algn="tl" rotWithShape="0">
              <a:prstClr val="black">
                <a:alpha val="40000"/>
              </a:prstClr>
            </a:outerShdw>
          </a:effectLst>
        </p:spPr>
        <p:txBody>
          <a:bodyPr lIns="119803" tIns="59901" rIns="119803" bIns="59901" rtlCol="0" anchor="ctr"/>
          <a:lstStyle/>
          <a:p>
            <a:pPr algn="ctr" defTabSz="914400">
              <a:lnSpc>
                <a:spcPct val="120000"/>
              </a:lnSpc>
              <a:defRPr/>
            </a:pPr>
            <a:endParaRPr lang="zh-CN" altLang="en-US" sz="1400" kern="0">
              <a:solidFill>
                <a:srgbClr val="FFFFFF"/>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966216" y="1640231"/>
            <a:ext cx="2260019" cy="1270269"/>
            <a:chOff x="717476" y="1291449"/>
            <a:chExt cx="2187757" cy="1106750"/>
          </a:xfrm>
        </p:grpSpPr>
        <p:sp>
          <p:nvSpPr>
            <p:cNvPr id="29" name="圆角矩形 28"/>
            <p:cNvSpPr/>
            <p:nvPr/>
          </p:nvSpPr>
          <p:spPr>
            <a:xfrm>
              <a:off x="717476" y="1291449"/>
              <a:ext cx="2187757" cy="1106750"/>
            </a:xfrm>
            <a:prstGeom prst="roundRect">
              <a:avLst>
                <a:gd name="adj" fmla="val 10880"/>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30" name="Freeform 41"/>
            <p:cNvSpPr>
              <a:spLocks noEditPoints="1"/>
            </p:cNvSpPr>
            <p:nvPr/>
          </p:nvSpPr>
          <p:spPr bwMode="auto">
            <a:xfrm>
              <a:off x="827584" y="1596212"/>
              <a:ext cx="576064" cy="517480"/>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565355" y="1609636"/>
              <a:ext cx="1206444" cy="49877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grpSp>
      <p:sp>
        <p:nvSpPr>
          <p:cNvPr id="32" name="文本框 58"/>
          <p:cNvSpPr txBox="1"/>
          <p:nvPr/>
        </p:nvSpPr>
        <p:spPr>
          <a:xfrm>
            <a:off x="4410326" y="1786601"/>
            <a:ext cx="5950914" cy="1007368"/>
          </a:xfrm>
          <a:prstGeom prst="rect">
            <a:avLst/>
          </a:prstGeom>
          <a:noFill/>
        </p:spPr>
        <p:txBody>
          <a:bodyPr wrap="square" lIns="119803" tIns="59901" rIns="119803" bIns="59901" rtlCol="0">
            <a:spAutoFit/>
          </a:bodyPr>
          <a:lstStyle/>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1864047" y="3318906"/>
            <a:ext cx="9073508" cy="1487646"/>
          </a:xfrm>
          <a:prstGeom prst="roundRect">
            <a:avLst>
              <a:gd name="adj" fmla="val 0"/>
            </a:avLst>
          </a:prstGeom>
          <a:solidFill>
            <a:srgbClr val="FFFFFF">
              <a:lumMod val="85000"/>
            </a:srgbClr>
          </a:solidFill>
          <a:ln w="25400" cap="flat" cmpd="sng" algn="ctr">
            <a:noFill/>
            <a:prstDash val="sysDash"/>
          </a:ln>
          <a:effectLst>
            <a:outerShdw blurRad="50800" dist="38100" dir="2700000" algn="tl" rotWithShape="0">
              <a:prstClr val="black">
                <a:alpha val="40000"/>
              </a:prstClr>
            </a:outerShdw>
          </a:effectLst>
        </p:spPr>
        <p:txBody>
          <a:bodyPr lIns="119803" tIns="59901" rIns="119803" bIns="59901" rtlCol="0" anchor="ctr"/>
          <a:lstStyle/>
          <a:p>
            <a:pPr algn="ctr" defTabSz="914400">
              <a:lnSpc>
                <a:spcPct val="120000"/>
              </a:lnSpc>
              <a:defRPr/>
            </a:pPr>
            <a:endParaRPr lang="zh-CN" altLang="en-US" sz="1400" kern="0">
              <a:solidFill>
                <a:srgbClr val="FFFFFF"/>
              </a:solidFill>
              <a:latin typeface="微软雅黑" panose="020B0503020204020204" pitchFamily="34" charset="-122"/>
              <a:ea typeface="微软雅黑" panose="020B0503020204020204" pitchFamily="34" charset="-122"/>
            </a:endParaRPr>
          </a:p>
        </p:txBody>
      </p:sp>
      <p:sp>
        <p:nvSpPr>
          <p:cNvPr id="34" name="文本框 58"/>
          <p:cNvSpPr txBox="1"/>
          <p:nvPr/>
        </p:nvSpPr>
        <p:spPr>
          <a:xfrm>
            <a:off x="4410326" y="3548580"/>
            <a:ext cx="5950914" cy="1007368"/>
          </a:xfrm>
          <a:prstGeom prst="rect">
            <a:avLst/>
          </a:prstGeom>
          <a:noFill/>
        </p:spPr>
        <p:txBody>
          <a:bodyPr wrap="square" lIns="119803" tIns="59901" rIns="119803" bIns="59901" rtlCol="0">
            <a:spAutoFit/>
          </a:bodyPr>
          <a:lstStyle/>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1864047" y="5137140"/>
            <a:ext cx="9073508" cy="1487646"/>
          </a:xfrm>
          <a:prstGeom prst="roundRect">
            <a:avLst>
              <a:gd name="adj" fmla="val 0"/>
            </a:avLst>
          </a:prstGeom>
          <a:solidFill>
            <a:srgbClr val="FFFFFF">
              <a:lumMod val="85000"/>
            </a:srgbClr>
          </a:solidFill>
          <a:ln w="25400" cap="flat" cmpd="sng" algn="ctr">
            <a:noFill/>
            <a:prstDash val="sysDash"/>
          </a:ln>
          <a:effectLst>
            <a:outerShdw blurRad="50800" dist="38100" dir="2700000" algn="tl" rotWithShape="0">
              <a:prstClr val="black">
                <a:alpha val="40000"/>
              </a:prstClr>
            </a:outerShdw>
          </a:effectLst>
        </p:spPr>
        <p:txBody>
          <a:bodyPr lIns="119803" tIns="59901" rIns="119803" bIns="59901" rtlCol="0" anchor="ctr"/>
          <a:lstStyle/>
          <a:p>
            <a:pPr algn="ctr" defTabSz="914400">
              <a:lnSpc>
                <a:spcPct val="120000"/>
              </a:lnSpc>
              <a:defRPr/>
            </a:pPr>
            <a:endParaRPr lang="zh-CN" altLang="en-US" sz="1400" kern="0">
              <a:solidFill>
                <a:srgbClr val="FFFFFF"/>
              </a:solidFill>
              <a:latin typeface="微软雅黑" panose="020B0503020204020204" pitchFamily="34" charset="-122"/>
              <a:ea typeface="微软雅黑" panose="020B0503020204020204" pitchFamily="34" charset="-122"/>
            </a:endParaRPr>
          </a:p>
        </p:txBody>
      </p:sp>
      <p:sp>
        <p:nvSpPr>
          <p:cNvPr id="36" name="文本框 58"/>
          <p:cNvSpPr txBox="1"/>
          <p:nvPr/>
        </p:nvSpPr>
        <p:spPr>
          <a:xfrm>
            <a:off x="4410326" y="5363181"/>
            <a:ext cx="5950914" cy="1007368"/>
          </a:xfrm>
          <a:prstGeom prst="rect">
            <a:avLst/>
          </a:prstGeom>
          <a:noFill/>
        </p:spPr>
        <p:txBody>
          <a:bodyPr wrap="square" lIns="119803" tIns="59901" rIns="119803" bIns="59901" rtlCol="0">
            <a:spAutoFit/>
          </a:bodyPr>
          <a:lstStyle/>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a:p>
            <a:pPr marL="374650" indent="-374650">
              <a:lnSpc>
                <a:spcPct val="120000"/>
              </a:lnSpc>
              <a:buFont typeface="Wingdings" panose="05000000000000000000" pitchFamily="2" charset="2"/>
              <a:buChar char="l"/>
            </a:pPr>
            <a:r>
              <a:rPr lang="zh-CN" altLang="en-US" sz="1600" dirty="0">
                <a:solidFill>
                  <a:sysClr val="windowText" lastClr="000000"/>
                </a:solidFill>
                <a:latin typeface="微软雅黑" panose="020B0503020204020204" pitchFamily="34" charset="-122"/>
                <a:ea typeface="微软雅黑" panose="020B0503020204020204" pitchFamily="34" charset="-122"/>
              </a:rPr>
              <a:t>单击此处添加文本，单击此处添加文本，单击此处添加文本</a:t>
            </a:r>
            <a:endParaRPr lang="en-US" altLang="zh-CN" sz="1600" dirty="0">
              <a:solidFill>
                <a:sysClr val="windowText" lastClr="000000"/>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966216" y="3427597"/>
            <a:ext cx="2260019" cy="1270269"/>
            <a:chOff x="710462" y="2852936"/>
            <a:chExt cx="2187757" cy="1106750"/>
          </a:xfrm>
        </p:grpSpPr>
        <p:grpSp>
          <p:nvGrpSpPr>
            <p:cNvPr id="38" name="组合 37"/>
            <p:cNvGrpSpPr/>
            <p:nvPr/>
          </p:nvGrpSpPr>
          <p:grpSpPr>
            <a:xfrm>
              <a:off x="710462" y="2852936"/>
              <a:ext cx="2187757" cy="1106750"/>
              <a:chOff x="717476" y="1291449"/>
              <a:chExt cx="2187757" cy="1106750"/>
            </a:xfrm>
          </p:grpSpPr>
          <p:sp>
            <p:nvSpPr>
              <p:cNvPr id="41" name="圆角矩形 40"/>
              <p:cNvSpPr/>
              <p:nvPr/>
            </p:nvSpPr>
            <p:spPr>
              <a:xfrm>
                <a:off x="717476" y="1291449"/>
                <a:ext cx="2187757" cy="1106750"/>
              </a:xfrm>
              <a:prstGeom prst="roundRect">
                <a:avLst>
                  <a:gd name="adj" fmla="val 10880"/>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1565355" y="1609636"/>
                <a:ext cx="1206444" cy="49877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grpSp>
        <p:sp>
          <p:nvSpPr>
            <p:cNvPr id="39" name="Freeform 26"/>
            <p:cNvSpPr>
              <a:spLocks noEditPoints="1"/>
            </p:cNvSpPr>
            <p:nvPr/>
          </p:nvSpPr>
          <p:spPr bwMode="auto">
            <a:xfrm>
              <a:off x="827584" y="3042970"/>
              <a:ext cx="466912" cy="468680"/>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4000" dirty="0">
                <a:solidFill>
                  <a:schemeClr val="bg1"/>
                </a:solidFill>
                <a:latin typeface="微软雅黑" panose="020B0503020204020204" pitchFamily="34" charset="-122"/>
                <a:ea typeface="微软雅黑" panose="020B0503020204020204" pitchFamily="34" charset="-122"/>
              </a:endParaRPr>
            </a:p>
          </p:txBody>
        </p:sp>
        <p:sp>
          <p:nvSpPr>
            <p:cNvPr id="40" name="Freeform 27"/>
            <p:cNvSpPr>
              <a:spLocks noEditPoints="1"/>
            </p:cNvSpPr>
            <p:nvPr/>
          </p:nvSpPr>
          <p:spPr bwMode="auto">
            <a:xfrm>
              <a:off x="1226260" y="3382973"/>
              <a:ext cx="332082" cy="334059"/>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4000"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1966216" y="5245831"/>
            <a:ext cx="2260019" cy="1270269"/>
            <a:chOff x="710462" y="4437112"/>
            <a:chExt cx="2187757" cy="1106750"/>
          </a:xfrm>
        </p:grpSpPr>
        <p:grpSp>
          <p:nvGrpSpPr>
            <p:cNvPr id="44" name="组合 43"/>
            <p:cNvGrpSpPr/>
            <p:nvPr/>
          </p:nvGrpSpPr>
          <p:grpSpPr>
            <a:xfrm>
              <a:off x="710462" y="4437112"/>
              <a:ext cx="2187757" cy="1106750"/>
              <a:chOff x="717476" y="1291449"/>
              <a:chExt cx="2187757" cy="1106750"/>
            </a:xfrm>
          </p:grpSpPr>
          <p:sp>
            <p:nvSpPr>
              <p:cNvPr id="46" name="圆角矩形 45"/>
              <p:cNvSpPr/>
              <p:nvPr/>
            </p:nvSpPr>
            <p:spPr>
              <a:xfrm>
                <a:off x="717476" y="1291449"/>
                <a:ext cx="2187757" cy="1106750"/>
              </a:xfrm>
              <a:prstGeom prst="roundRect">
                <a:avLst>
                  <a:gd name="adj" fmla="val 10880"/>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565355" y="1609636"/>
                <a:ext cx="1206444" cy="49877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grpSp>
        <p:sp>
          <p:nvSpPr>
            <p:cNvPr id="45" name="Freeform 41"/>
            <p:cNvSpPr>
              <a:spLocks noEditPoints="1"/>
            </p:cNvSpPr>
            <p:nvPr/>
          </p:nvSpPr>
          <p:spPr bwMode="auto">
            <a:xfrm>
              <a:off x="827584" y="4743250"/>
              <a:ext cx="615527" cy="49447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微软雅黑" panose="020B0503020204020204" pitchFamily="34" charset="-122"/>
                <a:ea typeface="微软雅黑" panose="020B0503020204020204" pitchFamily="34" charset="-122"/>
              </a:endParaRPr>
            </a:p>
          </p:txBody>
        </p:sp>
      </p:gr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22" presetClass="entr" presetSubtype="8" fill="hold" grpId="0" nodeType="withEffect">
                                  <p:stCondLst>
                                    <p:cond delay="60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0-#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par>
                                <p:cTn id="20" presetID="10" presetClass="entr" presetSubtype="0" fill="hold" nodeType="withEffect">
                                  <p:stCondLst>
                                    <p:cond delay="30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22" presetClass="entr" presetSubtype="8" fill="hold" grpId="0" nodeType="withEffect">
                                  <p:stCondLst>
                                    <p:cond delay="6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30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22" presetClass="entr" presetSubtype="8" fill="hold" grpId="0" nodeType="withEffect">
                                  <p:stCondLst>
                                    <p:cond delay="60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p:bldP spid="33" grpId="0" animBg="1"/>
      <p:bldP spid="34" grpId="0"/>
      <p:bldP spid="35" grpId="0" animBg="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1116765" y="3096392"/>
            <a:ext cx="10376033" cy="1043396"/>
          </a:xfrm>
          <a:custGeom>
            <a:avLst/>
            <a:gdLst>
              <a:gd name="connsiteX0" fmla="*/ 0 w 7099546"/>
              <a:gd name="connsiteY0" fmla="*/ 0 h 504056"/>
              <a:gd name="connsiteX1" fmla="*/ 7099546 w 7099546"/>
              <a:gd name="connsiteY1" fmla="*/ 0 h 504056"/>
              <a:gd name="connsiteX2" fmla="*/ 7099546 w 7099546"/>
              <a:gd name="connsiteY2" fmla="*/ 504056 h 504056"/>
              <a:gd name="connsiteX3" fmla="*/ 0 w 7099546"/>
              <a:gd name="connsiteY3" fmla="*/ 504056 h 504056"/>
              <a:gd name="connsiteX4" fmla="*/ 0 w 7099546"/>
              <a:gd name="connsiteY4" fmla="*/ 0 h 504056"/>
              <a:gd name="connsiteX0-1" fmla="*/ 0 w 7099546"/>
              <a:gd name="connsiteY0-2" fmla="*/ 0 h 504056"/>
              <a:gd name="connsiteX1-3" fmla="*/ 7099546 w 7099546"/>
              <a:gd name="connsiteY1-4" fmla="*/ 0 h 504056"/>
              <a:gd name="connsiteX2-5" fmla="*/ 7091412 w 7099546"/>
              <a:gd name="connsiteY2-6" fmla="*/ 253938 h 504056"/>
              <a:gd name="connsiteX3-7" fmla="*/ 7099546 w 7099546"/>
              <a:gd name="connsiteY3-8" fmla="*/ 504056 h 504056"/>
              <a:gd name="connsiteX4-9" fmla="*/ 0 w 7099546"/>
              <a:gd name="connsiteY4-10" fmla="*/ 504056 h 504056"/>
              <a:gd name="connsiteX5" fmla="*/ 0 w 7099546"/>
              <a:gd name="connsiteY5" fmla="*/ 0 h 504056"/>
              <a:gd name="connsiteX0-11" fmla="*/ 0 w 7411452"/>
              <a:gd name="connsiteY0-12" fmla="*/ 0 h 504056"/>
              <a:gd name="connsiteX1-13" fmla="*/ 7099546 w 7411452"/>
              <a:gd name="connsiteY1-14" fmla="*/ 0 h 504056"/>
              <a:gd name="connsiteX2-15" fmla="*/ 7411452 w 7411452"/>
              <a:gd name="connsiteY2-16" fmla="*/ 246318 h 504056"/>
              <a:gd name="connsiteX3-17" fmla="*/ 7099546 w 7411452"/>
              <a:gd name="connsiteY3-18" fmla="*/ 504056 h 504056"/>
              <a:gd name="connsiteX4-19" fmla="*/ 0 w 7411452"/>
              <a:gd name="connsiteY4-20" fmla="*/ 504056 h 504056"/>
              <a:gd name="connsiteX5-21" fmla="*/ 0 w 7411452"/>
              <a:gd name="connsiteY5-22" fmla="*/ 0 h 504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411452" h="504056">
                <a:moveTo>
                  <a:pt x="0" y="0"/>
                </a:moveTo>
                <a:lnTo>
                  <a:pt x="7099546" y="0"/>
                </a:lnTo>
                <a:lnTo>
                  <a:pt x="7411452" y="246318"/>
                </a:lnTo>
                <a:lnTo>
                  <a:pt x="7099546" y="504056"/>
                </a:lnTo>
                <a:lnTo>
                  <a:pt x="0" y="504056"/>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p>
        </p:txBody>
      </p:sp>
      <p:sp>
        <p:nvSpPr>
          <p:cNvPr id="4" name="椭圆 3"/>
          <p:cNvSpPr/>
          <p:nvPr/>
        </p:nvSpPr>
        <p:spPr>
          <a:xfrm>
            <a:off x="2508976" y="2879722"/>
            <a:ext cx="1512000" cy="1512000"/>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lang="en-US" altLang="zh-CN" sz="5040" dirty="0">
                <a:latin typeface="Impact" panose="020B0806030902050204" pitchFamily="34" charset="0"/>
                <a:ea typeface="方正超粗黑简体" pitchFamily="65" charset="-122"/>
              </a:rPr>
              <a:t>1</a:t>
            </a:r>
            <a:endParaRPr lang="zh-CN" altLang="en-US" sz="5040" dirty="0">
              <a:latin typeface="Impact" panose="020B0806030902050204" pitchFamily="34" charset="0"/>
              <a:ea typeface="方正超粗黑简体" pitchFamily="65" charset="-122"/>
            </a:endParaRPr>
          </a:p>
        </p:txBody>
      </p:sp>
      <p:sp>
        <p:nvSpPr>
          <p:cNvPr id="5" name="TextBox 4"/>
          <p:cNvSpPr txBox="1"/>
          <p:nvPr/>
        </p:nvSpPr>
        <p:spPr>
          <a:xfrm>
            <a:off x="2722798" y="2189163"/>
            <a:ext cx="1029449" cy="609398"/>
          </a:xfrm>
          <a:prstGeom prst="rect">
            <a:avLst/>
          </a:prstGeom>
          <a:noFill/>
        </p:spPr>
        <p:txBody>
          <a:bodyPr wrap="none" rtlCol="0">
            <a:spAutoFit/>
          </a:bodyPr>
          <a:lstStyle/>
          <a:p>
            <a:r>
              <a:rPr lang="en-US" altLang="zh-CN" sz="3360" dirty="0" smtClean="0">
                <a:solidFill>
                  <a:schemeClr val="tx1">
                    <a:lumMod val="65000"/>
                    <a:lumOff val="35000"/>
                  </a:schemeClr>
                </a:solidFill>
                <a:latin typeface="Impact" panose="020B0806030902050204" pitchFamily="34" charset="0"/>
                <a:ea typeface="微软雅黑" panose="020B0503020204020204" pitchFamily="34" charset="-122"/>
              </a:rPr>
              <a:t>2016</a:t>
            </a:r>
            <a:endParaRPr lang="zh-CN" altLang="en-US" sz="3360" dirty="0">
              <a:solidFill>
                <a:schemeClr val="tx1">
                  <a:lumMod val="65000"/>
                  <a:lumOff val="35000"/>
                </a:schemeClr>
              </a:solidFill>
              <a:latin typeface="Impact" panose="020B0806030902050204" pitchFamily="34" charset="0"/>
              <a:ea typeface="微软雅黑" panose="020B0503020204020204" pitchFamily="34" charset="-122"/>
            </a:endParaRPr>
          </a:p>
        </p:txBody>
      </p:sp>
      <p:sp>
        <p:nvSpPr>
          <p:cNvPr id="10" name="椭圆 9"/>
          <p:cNvSpPr/>
          <p:nvPr/>
        </p:nvSpPr>
        <p:spPr>
          <a:xfrm>
            <a:off x="5390328" y="2879722"/>
            <a:ext cx="1512000" cy="1512000"/>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lang="en-US" altLang="zh-CN" sz="5040" dirty="0">
                <a:latin typeface="Impact" panose="020B0806030902050204" pitchFamily="34" charset="0"/>
                <a:ea typeface="方正超粗黑简体" pitchFamily="65" charset="-122"/>
              </a:rPr>
              <a:t>2</a:t>
            </a:r>
            <a:endParaRPr lang="zh-CN" altLang="en-US" sz="5040" dirty="0">
              <a:latin typeface="Impact" panose="020B0806030902050204" pitchFamily="34" charset="0"/>
              <a:ea typeface="方正超粗黑简体" pitchFamily="65" charset="-122"/>
            </a:endParaRPr>
          </a:p>
        </p:txBody>
      </p:sp>
      <p:sp>
        <p:nvSpPr>
          <p:cNvPr id="11" name="TextBox 10"/>
          <p:cNvSpPr txBox="1"/>
          <p:nvPr/>
        </p:nvSpPr>
        <p:spPr>
          <a:xfrm>
            <a:off x="5597649" y="2189163"/>
            <a:ext cx="963725" cy="609398"/>
          </a:xfrm>
          <a:prstGeom prst="rect">
            <a:avLst/>
          </a:prstGeom>
          <a:noFill/>
        </p:spPr>
        <p:txBody>
          <a:bodyPr wrap="none" rtlCol="0">
            <a:spAutoFit/>
          </a:bodyPr>
          <a:lstStyle/>
          <a:p>
            <a:r>
              <a:rPr lang="en-US" altLang="zh-CN" sz="3360" dirty="0" smtClean="0">
                <a:solidFill>
                  <a:schemeClr val="tx1">
                    <a:lumMod val="65000"/>
                    <a:lumOff val="35000"/>
                  </a:schemeClr>
                </a:solidFill>
                <a:latin typeface="Impact" panose="020B0806030902050204" pitchFamily="34" charset="0"/>
                <a:ea typeface="微软雅黑" panose="020B0503020204020204" pitchFamily="34" charset="-122"/>
              </a:rPr>
              <a:t>2017</a:t>
            </a:r>
            <a:endParaRPr lang="zh-CN" altLang="en-US" sz="3360" dirty="0">
              <a:solidFill>
                <a:schemeClr val="tx1">
                  <a:lumMod val="65000"/>
                  <a:lumOff val="35000"/>
                </a:schemeClr>
              </a:solidFill>
              <a:latin typeface="Impact" panose="020B0806030902050204" pitchFamily="34" charset="0"/>
              <a:ea typeface="微软雅黑" panose="020B0503020204020204" pitchFamily="34" charset="-122"/>
            </a:endParaRPr>
          </a:p>
        </p:txBody>
      </p:sp>
      <p:sp>
        <p:nvSpPr>
          <p:cNvPr id="16" name="椭圆 15"/>
          <p:cNvSpPr/>
          <p:nvPr/>
        </p:nvSpPr>
        <p:spPr>
          <a:xfrm>
            <a:off x="8271679" y="2879722"/>
            <a:ext cx="1512000" cy="1512000"/>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lang="en-US" altLang="zh-CN" sz="5040" dirty="0">
                <a:latin typeface="Impact" panose="020B0806030902050204" pitchFamily="34" charset="0"/>
                <a:ea typeface="方正超粗黑简体" pitchFamily="65" charset="-122"/>
              </a:rPr>
              <a:t>3</a:t>
            </a:r>
            <a:endParaRPr lang="zh-CN" altLang="en-US" sz="5040" dirty="0">
              <a:latin typeface="Impact" panose="020B0806030902050204" pitchFamily="34" charset="0"/>
              <a:ea typeface="方正超粗黑简体" pitchFamily="65" charset="-122"/>
            </a:endParaRPr>
          </a:p>
        </p:txBody>
      </p:sp>
      <p:sp>
        <p:nvSpPr>
          <p:cNvPr id="17" name="TextBox 16"/>
          <p:cNvSpPr txBox="1"/>
          <p:nvPr/>
        </p:nvSpPr>
        <p:spPr>
          <a:xfrm>
            <a:off x="8485481" y="2189163"/>
            <a:ext cx="1026243" cy="609398"/>
          </a:xfrm>
          <a:prstGeom prst="rect">
            <a:avLst/>
          </a:prstGeom>
          <a:noFill/>
        </p:spPr>
        <p:txBody>
          <a:bodyPr wrap="none" rtlCol="0">
            <a:spAutoFit/>
          </a:bodyPr>
          <a:lstStyle/>
          <a:p>
            <a:r>
              <a:rPr lang="en-US" altLang="zh-CN" sz="3360" dirty="0" smtClean="0">
                <a:solidFill>
                  <a:schemeClr val="tx1">
                    <a:lumMod val="65000"/>
                    <a:lumOff val="35000"/>
                  </a:schemeClr>
                </a:solidFill>
                <a:latin typeface="Impact" panose="020B0806030902050204" pitchFamily="34" charset="0"/>
                <a:ea typeface="微软雅黑" panose="020B0503020204020204" pitchFamily="34" charset="-122"/>
              </a:rPr>
              <a:t>2018</a:t>
            </a:r>
            <a:endParaRPr lang="zh-CN" altLang="en-US" sz="3360" dirty="0">
              <a:solidFill>
                <a:schemeClr val="tx1">
                  <a:lumMod val="65000"/>
                  <a:lumOff val="35000"/>
                </a:schemeClr>
              </a:solidFill>
              <a:latin typeface="Impact" panose="020B0806030902050204" pitchFamily="34" charset="0"/>
              <a:ea typeface="微软雅黑" panose="020B0503020204020204" pitchFamily="34" charset="-122"/>
            </a:endParaRPr>
          </a:p>
        </p:txBody>
      </p:sp>
      <p:sp>
        <p:nvSpPr>
          <p:cNvPr id="6" name="标题 5"/>
          <p:cNvSpPr>
            <a:spLocks noGrp="1"/>
          </p:cNvSpPr>
          <p:nvPr>
            <p:ph type="title"/>
          </p:nvPr>
        </p:nvSpPr>
        <p:spPr/>
        <p:txBody>
          <a:bodyPr/>
          <a:lstStyle/>
          <a:p>
            <a:r>
              <a:rPr lang="zh-CN" altLang="en-US" dirty="0">
                <a:solidFill>
                  <a:prstClr val="black">
                    <a:lumMod val="65000"/>
                    <a:lumOff val="35000"/>
                  </a:prstClr>
                </a:solidFill>
              </a:rPr>
              <a:t>添加文字内容</a:t>
            </a:r>
            <a:r>
              <a:rPr lang="zh-CN" altLang="en-US" sz="1680" dirty="0">
                <a:solidFill>
                  <a:prstClr val="black">
                    <a:lumMod val="65000"/>
                    <a:lumOff val="35000"/>
                  </a:prstClr>
                </a:solidFill>
              </a:rPr>
              <a:t>（文字可以编辑）</a:t>
            </a:r>
            <a:endParaRPr lang="zh-CN" altLang="en-US" dirty="0"/>
          </a:p>
        </p:txBody>
      </p:sp>
      <p:sp>
        <p:nvSpPr>
          <p:cNvPr id="18" name="MH_Text_1"/>
          <p:cNvSpPr/>
          <p:nvPr>
            <p:custDataLst>
              <p:tags r:id="rId1"/>
            </p:custDataLst>
          </p:nvPr>
        </p:nvSpPr>
        <p:spPr>
          <a:xfrm>
            <a:off x="2303770" y="4985582"/>
            <a:ext cx="2772000" cy="105840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42416" tIns="71207" rIns="142416" bIns="71207">
            <a:noAutofit/>
          </a:bodyPr>
          <a:lstStyle/>
          <a:p>
            <a:pPr fontAlgn="base">
              <a:lnSpc>
                <a:spcPct val="150000"/>
              </a:lnSpc>
              <a:spcBef>
                <a:spcPct val="0"/>
              </a:spcBef>
              <a:spcAft>
                <a:spcPct val="0"/>
              </a:spcAft>
            </a:pPr>
            <a:r>
              <a:rPr lang="zh-CN" altLang="en-US" sz="1400" dirty="0">
                <a:solidFill>
                  <a:schemeClr val="tx1">
                    <a:lumMod val="50000"/>
                    <a:lumOff val="50000"/>
                  </a:schemeClr>
                </a:solidFill>
                <a:latin typeface="+mn-ea"/>
                <a:cs typeface="+mn-ea"/>
                <a:sym typeface="+mn-lt"/>
              </a:rPr>
              <a:t>您的内容打在这里，或者通过复制您的文本后，在此框中选择粘贴，并选择只保留文字。</a:t>
            </a:r>
            <a:endParaRPr lang="en-US" altLang="zh-CN" sz="1400" dirty="0">
              <a:solidFill>
                <a:schemeClr val="tx1">
                  <a:lumMod val="50000"/>
                  <a:lumOff val="50000"/>
                </a:schemeClr>
              </a:solidFill>
              <a:latin typeface="+mn-ea"/>
              <a:cs typeface="+mn-ea"/>
              <a:sym typeface="+mn-lt"/>
            </a:endParaRPr>
          </a:p>
          <a:p>
            <a:pPr fontAlgn="base">
              <a:lnSpc>
                <a:spcPct val="150000"/>
              </a:lnSpc>
              <a:spcBef>
                <a:spcPct val="0"/>
              </a:spcBef>
              <a:spcAft>
                <a:spcPct val="0"/>
              </a:spcAft>
            </a:pPr>
            <a:endParaRPr lang="en-US" altLang="zh-CN" sz="1400" dirty="0">
              <a:solidFill>
                <a:schemeClr val="tx1">
                  <a:lumMod val="50000"/>
                  <a:lumOff val="50000"/>
                </a:schemeClr>
              </a:solidFill>
              <a:latin typeface="+mn-ea"/>
              <a:cs typeface="+mn-ea"/>
              <a:sym typeface="+mn-lt"/>
            </a:endParaRPr>
          </a:p>
        </p:txBody>
      </p:sp>
      <p:sp>
        <p:nvSpPr>
          <p:cNvPr id="20" name="TextBox 19"/>
          <p:cNvSpPr txBox="1"/>
          <p:nvPr/>
        </p:nvSpPr>
        <p:spPr>
          <a:xfrm>
            <a:off x="2623221" y="4682089"/>
            <a:ext cx="1258678" cy="350865"/>
          </a:xfrm>
          <a:prstGeom prst="rect">
            <a:avLst/>
          </a:prstGeom>
          <a:noFill/>
        </p:spPr>
        <p:txBody>
          <a:bodyPr wrap="none" rtlCol="0">
            <a:spAutoFit/>
          </a:bodyPr>
          <a:lstStyle>
            <a:defPPr>
              <a:defRPr lang="zh-CN"/>
            </a:defPPr>
            <a:lvl1pPr>
              <a:defRPr sz="2400" b="1">
                <a:solidFill>
                  <a:schemeClr val="bg1">
                    <a:lumMod val="50000"/>
                  </a:schemeClr>
                </a:solidFill>
              </a:defRPr>
            </a:lvl1pPr>
          </a:lstStyle>
          <a:p>
            <a:pPr algn="r">
              <a:buClr>
                <a:schemeClr val="accent1"/>
              </a:buClr>
            </a:pPr>
            <a:r>
              <a:rPr lang="zh-CN" altLang="en-US" sz="1680" dirty="0">
                <a:solidFill>
                  <a:schemeClr val="tx1">
                    <a:lumMod val="65000"/>
                    <a:lumOff val="35000"/>
                  </a:schemeClr>
                </a:solidFill>
                <a:latin typeface="微软雅黑" panose="020B0503020204020204" pitchFamily="34" charset="-122"/>
                <a:ea typeface="微软雅黑" panose="020B0503020204020204" pitchFamily="34" charset="-122"/>
              </a:rPr>
              <a:t>您的小标题</a:t>
            </a:r>
            <a:endParaRPr lang="zh-CN" altLang="en-US" sz="16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MH_Text_1"/>
          <p:cNvSpPr/>
          <p:nvPr>
            <p:custDataLst>
              <p:tags r:id="rId2"/>
            </p:custDataLst>
          </p:nvPr>
        </p:nvSpPr>
        <p:spPr>
          <a:xfrm>
            <a:off x="5269289" y="4985582"/>
            <a:ext cx="2772000" cy="105840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42416" tIns="71207" rIns="142416" bIns="71207">
            <a:noAutofit/>
          </a:bodyPr>
          <a:lstStyle/>
          <a:p>
            <a:pPr fontAlgn="base">
              <a:lnSpc>
                <a:spcPct val="150000"/>
              </a:lnSpc>
              <a:spcBef>
                <a:spcPct val="0"/>
              </a:spcBef>
              <a:spcAft>
                <a:spcPct val="0"/>
              </a:spcAft>
            </a:pPr>
            <a:r>
              <a:rPr lang="zh-CN" altLang="en-US" sz="1400" dirty="0">
                <a:solidFill>
                  <a:schemeClr val="tx1">
                    <a:lumMod val="50000"/>
                    <a:lumOff val="50000"/>
                  </a:schemeClr>
                </a:solidFill>
                <a:latin typeface="+mn-ea"/>
                <a:cs typeface="+mn-ea"/>
                <a:sym typeface="+mn-lt"/>
              </a:rPr>
              <a:t>您的内容打在这里，或者通过复制您的文本后，在此框中选择粘贴，并选择只保留文字。</a:t>
            </a:r>
            <a:endParaRPr lang="en-US" altLang="zh-CN" sz="1400" dirty="0">
              <a:solidFill>
                <a:schemeClr val="tx1">
                  <a:lumMod val="50000"/>
                  <a:lumOff val="50000"/>
                </a:schemeClr>
              </a:solidFill>
              <a:latin typeface="+mn-ea"/>
              <a:cs typeface="+mn-ea"/>
              <a:sym typeface="+mn-lt"/>
            </a:endParaRPr>
          </a:p>
          <a:p>
            <a:pPr fontAlgn="base">
              <a:lnSpc>
                <a:spcPct val="150000"/>
              </a:lnSpc>
              <a:spcBef>
                <a:spcPct val="0"/>
              </a:spcBef>
              <a:spcAft>
                <a:spcPct val="0"/>
              </a:spcAft>
            </a:pPr>
            <a:endParaRPr lang="en-US" altLang="zh-CN" sz="1400" dirty="0">
              <a:solidFill>
                <a:schemeClr val="tx1">
                  <a:lumMod val="50000"/>
                  <a:lumOff val="50000"/>
                </a:schemeClr>
              </a:solidFill>
              <a:latin typeface="+mn-ea"/>
              <a:cs typeface="+mn-ea"/>
              <a:sym typeface="+mn-lt"/>
            </a:endParaRPr>
          </a:p>
        </p:txBody>
      </p:sp>
      <p:sp>
        <p:nvSpPr>
          <p:cNvPr id="22" name="TextBox 21"/>
          <p:cNvSpPr txBox="1"/>
          <p:nvPr/>
        </p:nvSpPr>
        <p:spPr>
          <a:xfrm>
            <a:off x="5588877" y="4682089"/>
            <a:ext cx="1258678" cy="350865"/>
          </a:xfrm>
          <a:prstGeom prst="rect">
            <a:avLst/>
          </a:prstGeom>
          <a:noFill/>
        </p:spPr>
        <p:txBody>
          <a:bodyPr wrap="none" rtlCol="0">
            <a:spAutoFit/>
          </a:bodyPr>
          <a:lstStyle>
            <a:defPPr>
              <a:defRPr lang="zh-CN"/>
            </a:defPPr>
            <a:lvl1pPr>
              <a:defRPr sz="2400" b="1">
                <a:solidFill>
                  <a:schemeClr val="bg1">
                    <a:lumMod val="50000"/>
                  </a:schemeClr>
                </a:solidFill>
              </a:defRPr>
            </a:lvl1pPr>
          </a:lstStyle>
          <a:p>
            <a:pPr algn="r">
              <a:buClr>
                <a:schemeClr val="accent1"/>
              </a:buClr>
            </a:pPr>
            <a:r>
              <a:rPr lang="zh-CN" altLang="en-US" sz="1680" dirty="0">
                <a:solidFill>
                  <a:schemeClr val="tx1">
                    <a:lumMod val="65000"/>
                    <a:lumOff val="35000"/>
                  </a:schemeClr>
                </a:solidFill>
                <a:latin typeface="微软雅黑" panose="020B0503020204020204" pitchFamily="34" charset="-122"/>
                <a:ea typeface="微软雅黑" panose="020B0503020204020204" pitchFamily="34" charset="-122"/>
              </a:rPr>
              <a:t>您的小标题</a:t>
            </a:r>
            <a:endParaRPr lang="zh-CN" altLang="en-US" sz="16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MH_Text_1"/>
          <p:cNvSpPr/>
          <p:nvPr>
            <p:custDataLst>
              <p:tags r:id="rId3"/>
            </p:custDataLst>
          </p:nvPr>
        </p:nvSpPr>
        <p:spPr>
          <a:xfrm>
            <a:off x="8234810" y="4965484"/>
            <a:ext cx="2772000" cy="105840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42416" tIns="71207" rIns="142416" bIns="71207">
            <a:noAutofit/>
          </a:bodyPr>
          <a:lstStyle/>
          <a:p>
            <a:pPr fontAlgn="base">
              <a:lnSpc>
                <a:spcPct val="150000"/>
              </a:lnSpc>
              <a:spcBef>
                <a:spcPct val="0"/>
              </a:spcBef>
              <a:spcAft>
                <a:spcPct val="0"/>
              </a:spcAft>
            </a:pPr>
            <a:r>
              <a:rPr lang="zh-CN" altLang="en-US" sz="1400" dirty="0">
                <a:solidFill>
                  <a:schemeClr val="tx1">
                    <a:lumMod val="50000"/>
                    <a:lumOff val="50000"/>
                  </a:schemeClr>
                </a:solidFill>
                <a:latin typeface="+mn-ea"/>
                <a:cs typeface="+mn-ea"/>
                <a:sym typeface="+mn-lt"/>
              </a:rPr>
              <a:t>您的内容打在这里，或者通过复制您的文本后，在此框中选择粘贴，并选择只保留文字。</a:t>
            </a:r>
            <a:endParaRPr lang="en-US" altLang="zh-CN" sz="1400" dirty="0">
              <a:solidFill>
                <a:schemeClr val="tx1">
                  <a:lumMod val="50000"/>
                  <a:lumOff val="50000"/>
                </a:schemeClr>
              </a:solidFill>
              <a:latin typeface="+mn-ea"/>
              <a:cs typeface="+mn-ea"/>
              <a:sym typeface="+mn-lt"/>
            </a:endParaRPr>
          </a:p>
          <a:p>
            <a:pPr fontAlgn="base">
              <a:lnSpc>
                <a:spcPct val="150000"/>
              </a:lnSpc>
              <a:spcBef>
                <a:spcPct val="0"/>
              </a:spcBef>
              <a:spcAft>
                <a:spcPct val="0"/>
              </a:spcAft>
            </a:pPr>
            <a:endParaRPr lang="en-US" altLang="zh-CN" sz="1400" dirty="0">
              <a:solidFill>
                <a:schemeClr val="tx1">
                  <a:lumMod val="50000"/>
                  <a:lumOff val="50000"/>
                </a:schemeClr>
              </a:solidFill>
              <a:latin typeface="+mn-ea"/>
              <a:cs typeface="+mn-ea"/>
              <a:sym typeface="+mn-lt"/>
            </a:endParaRPr>
          </a:p>
        </p:txBody>
      </p:sp>
      <p:sp>
        <p:nvSpPr>
          <p:cNvPr id="24" name="TextBox 23"/>
          <p:cNvSpPr txBox="1"/>
          <p:nvPr/>
        </p:nvSpPr>
        <p:spPr>
          <a:xfrm>
            <a:off x="8554263" y="4661991"/>
            <a:ext cx="1258678" cy="350865"/>
          </a:xfrm>
          <a:prstGeom prst="rect">
            <a:avLst/>
          </a:prstGeom>
          <a:noFill/>
        </p:spPr>
        <p:txBody>
          <a:bodyPr wrap="none" rtlCol="0">
            <a:spAutoFit/>
          </a:bodyPr>
          <a:lstStyle>
            <a:defPPr>
              <a:defRPr lang="zh-CN"/>
            </a:defPPr>
            <a:lvl1pPr>
              <a:defRPr sz="2400" b="1">
                <a:solidFill>
                  <a:schemeClr val="bg1">
                    <a:lumMod val="50000"/>
                  </a:schemeClr>
                </a:solidFill>
              </a:defRPr>
            </a:lvl1pPr>
          </a:lstStyle>
          <a:p>
            <a:pPr algn="r">
              <a:buClr>
                <a:schemeClr val="accent1"/>
              </a:buClr>
            </a:pPr>
            <a:r>
              <a:rPr lang="zh-CN" altLang="en-US" sz="1680" dirty="0">
                <a:solidFill>
                  <a:schemeClr val="tx1">
                    <a:lumMod val="65000"/>
                    <a:lumOff val="35000"/>
                  </a:schemeClr>
                </a:solidFill>
                <a:latin typeface="微软雅黑" panose="020B0503020204020204" pitchFamily="34" charset="-122"/>
                <a:ea typeface="微软雅黑" panose="020B0503020204020204" pitchFamily="34" charset="-122"/>
              </a:rPr>
              <a:t>您的小标题</a:t>
            </a:r>
            <a:endParaRPr lang="zh-CN" altLang="en-US" sz="168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5"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ppt_x</p:attrName>
                                        </p:attrNameLst>
                                      </p:cBhvr>
                                      <p:tavLst>
                                        <p:tav tm="0" fmla="#ppt_x+(cos(-2*pi*(1-$))*-#ppt_x-sin(-2*pi*(1-$))*(1-#ppt_y))*(1-$)">
                                          <p:val>
                                            <p:fltVal val="0"/>
                                          </p:val>
                                        </p:tav>
                                        <p:tav tm="100000">
                                          <p:val>
                                            <p:fltVal val="1"/>
                                          </p:val>
                                        </p:tav>
                                      </p:tavLst>
                                    </p:anim>
                                    <p:anim calcmode="lin" valueType="num">
                                      <p:cBhvr>
                                        <p:cTn id="14" dur="500" fill="hold"/>
                                        <p:tgtEl>
                                          <p:spTgt spid="4"/>
                                        </p:tgtEl>
                                        <p:attrNameLst>
                                          <p:attrName>ppt_y</p:attrName>
                                        </p:attrNameLst>
                                      </p:cBhvr>
                                      <p:tavLst>
                                        <p:tav tm="0" fmla="#ppt_y+(sin(-2*pi*(1-$))*-#ppt_x+cos(-2*pi*(1-$))*(1-#ppt_y))*(1-$)">
                                          <p:val>
                                            <p:fltVal val="0"/>
                                          </p:val>
                                        </p:tav>
                                        <p:tav tm="100000">
                                          <p:val>
                                            <p:fltVal val="1"/>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50"/>
                                        <p:tgtEl>
                                          <p:spTgt spid="5"/>
                                        </p:tgtEl>
                                      </p:cBhvr>
                                    </p:animEffect>
                                    <p:anim calcmode="lin" valueType="num">
                                      <p:cBhvr>
                                        <p:cTn id="18" dur="250" fill="hold"/>
                                        <p:tgtEl>
                                          <p:spTgt spid="5"/>
                                        </p:tgtEl>
                                        <p:attrNameLst>
                                          <p:attrName>ppt_x</p:attrName>
                                        </p:attrNameLst>
                                      </p:cBhvr>
                                      <p:tavLst>
                                        <p:tav tm="0">
                                          <p:val>
                                            <p:strVal val="#ppt_x"/>
                                          </p:val>
                                        </p:tav>
                                        <p:tav tm="100000">
                                          <p:val>
                                            <p:strVal val="#ppt_x"/>
                                          </p:val>
                                        </p:tav>
                                      </p:tavLst>
                                    </p:anim>
                                    <p:anim calcmode="lin" valueType="num">
                                      <p:cBhvr>
                                        <p:cTn id="19" dur="250" fill="hold"/>
                                        <p:tgtEl>
                                          <p:spTgt spid="5"/>
                                        </p:tgtEl>
                                        <p:attrNameLst>
                                          <p:attrName>ppt_y</p:attrName>
                                        </p:attrNameLst>
                                      </p:cBhvr>
                                      <p:tavLst>
                                        <p:tav tm="0">
                                          <p:val>
                                            <p:strVal val="#ppt_y+.1"/>
                                          </p:val>
                                        </p:tav>
                                        <p:tav tm="100000">
                                          <p:val>
                                            <p:strVal val="#ppt_y"/>
                                          </p:val>
                                        </p:tav>
                                      </p:tavLst>
                                    </p:anim>
                                  </p:childTnLst>
                                </p:cTn>
                              </p:par>
                              <p:par>
                                <p:cTn id="20" presetID="15" presetClass="entr" presetSubtype="0" fill="hold" grpId="0" nodeType="withEffect">
                                  <p:stCondLst>
                                    <p:cond delay="25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 calcmode="lin" valueType="num">
                                      <p:cBhvr>
                                        <p:cTn id="24" dur="5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5" dur="500" fill="hold"/>
                                        <p:tgtEl>
                                          <p:spTgt spid="10"/>
                                        </p:tgtEl>
                                        <p:attrNameLst>
                                          <p:attrName>ppt_y</p:attrName>
                                        </p:attrNameLst>
                                      </p:cBhvr>
                                      <p:tavLst>
                                        <p:tav tm="0" fmla="#ppt_y+(sin(-2*pi*(1-$))*-#ppt_x+cos(-2*pi*(1-$))*(1-#ppt_y))*(1-$)">
                                          <p:val>
                                            <p:fltVal val="0"/>
                                          </p:val>
                                        </p:tav>
                                        <p:tav tm="100000">
                                          <p:val>
                                            <p:fltVal val="1"/>
                                          </p:val>
                                        </p:tav>
                                      </p:tavLst>
                                    </p:anim>
                                  </p:childTnLst>
                                </p:cTn>
                              </p:par>
                              <p:par>
                                <p:cTn id="26" presetID="42"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50"/>
                                        <p:tgtEl>
                                          <p:spTgt spid="11"/>
                                        </p:tgtEl>
                                      </p:cBhvr>
                                    </p:animEffect>
                                    <p:anim calcmode="lin" valueType="num">
                                      <p:cBhvr>
                                        <p:cTn id="29" dur="250" fill="hold"/>
                                        <p:tgtEl>
                                          <p:spTgt spid="11"/>
                                        </p:tgtEl>
                                        <p:attrNameLst>
                                          <p:attrName>ppt_x</p:attrName>
                                        </p:attrNameLst>
                                      </p:cBhvr>
                                      <p:tavLst>
                                        <p:tav tm="0">
                                          <p:val>
                                            <p:strVal val="#ppt_x"/>
                                          </p:val>
                                        </p:tav>
                                        <p:tav tm="100000">
                                          <p:val>
                                            <p:strVal val="#ppt_x"/>
                                          </p:val>
                                        </p:tav>
                                      </p:tavLst>
                                    </p:anim>
                                    <p:anim calcmode="lin" valueType="num">
                                      <p:cBhvr>
                                        <p:cTn id="30" dur="250" fill="hold"/>
                                        <p:tgtEl>
                                          <p:spTgt spid="11"/>
                                        </p:tgtEl>
                                        <p:attrNameLst>
                                          <p:attrName>ppt_y</p:attrName>
                                        </p:attrNameLst>
                                      </p:cBhvr>
                                      <p:tavLst>
                                        <p:tav tm="0">
                                          <p:val>
                                            <p:strVal val="#ppt_y+.1"/>
                                          </p:val>
                                        </p:tav>
                                        <p:tav tm="100000">
                                          <p:val>
                                            <p:strVal val="#ppt_y"/>
                                          </p:val>
                                        </p:tav>
                                      </p:tavLst>
                                    </p:anim>
                                  </p:childTnLst>
                                </p:cTn>
                              </p:par>
                              <p:par>
                                <p:cTn id="31" presetID="15" presetClass="entr" presetSubtype="0"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 calcmode="lin" valueType="num">
                                      <p:cBhvr>
                                        <p:cTn id="35" dur="500" fill="hold"/>
                                        <p:tgtEl>
                                          <p:spTgt spid="16"/>
                                        </p:tgtEl>
                                        <p:attrNameLst>
                                          <p:attrName>ppt_x</p:attrName>
                                        </p:attrNameLst>
                                      </p:cBhvr>
                                      <p:tavLst>
                                        <p:tav tm="0" fmla="#ppt_x+(cos(-2*pi*(1-$))*-#ppt_x-sin(-2*pi*(1-$))*(1-#ppt_y))*(1-$)">
                                          <p:val>
                                            <p:fltVal val="0"/>
                                          </p:val>
                                        </p:tav>
                                        <p:tav tm="100000">
                                          <p:val>
                                            <p:fltVal val="1"/>
                                          </p:val>
                                        </p:tav>
                                      </p:tavLst>
                                    </p:anim>
                                    <p:anim calcmode="lin" valueType="num">
                                      <p:cBhvr>
                                        <p:cTn id="36" dur="500" fill="hold"/>
                                        <p:tgtEl>
                                          <p:spTgt spid="16"/>
                                        </p:tgtEl>
                                        <p:attrNameLst>
                                          <p:attrName>ppt_y</p:attrName>
                                        </p:attrNameLst>
                                      </p:cBhvr>
                                      <p:tavLst>
                                        <p:tav tm="0" fmla="#ppt_y+(sin(-2*pi*(1-$))*-#ppt_x+cos(-2*pi*(1-$))*(1-#ppt_y))*(1-$)">
                                          <p:val>
                                            <p:fltVal val="0"/>
                                          </p:val>
                                        </p:tav>
                                        <p:tav tm="100000">
                                          <p:val>
                                            <p:fltVal val="1"/>
                                          </p:val>
                                        </p:tav>
                                      </p:tavLst>
                                    </p:anim>
                                  </p:childTnLst>
                                </p:cTn>
                              </p:par>
                              <p:par>
                                <p:cTn id="37" presetID="42" presetClass="entr" presetSubtype="0" fill="hold" grpId="0" nodeType="withEffect">
                                  <p:stCondLst>
                                    <p:cond delay="75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250"/>
                                        <p:tgtEl>
                                          <p:spTgt spid="17"/>
                                        </p:tgtEl>
                                      </p:cBhvr>
                                    </p:animEffect>
                                    <p:anim calcmode="lin" valueType="num">
                                      <p:cBhvr>
                                        <p:cTn id="40" dur="250" fill="hold"/>
                                        <p:tgtEl>
                                          <p:spTgt spid="17"/>
                                        </p:tgtEl>
                                        <p:attrNameLst>
                                          <p:attrName>ppt_x</p:attrName>
                                        </p:attrNameLst>
                                      </p:cBhvr>
                                      <p:tavLst>
                                        <p:tav tm="0">
                                          <p:val>
                                            <p:strVal val="#ppt_x"/>
                                          </p:val>
                                        </p:tav>
                                        <p:tav tm="100000">
                                          <p:val>
                                            <p:strVal val="#ppt_x"/>
                                          </p:val>
                                        </p:tav>
                                      </p:tavLst>
                                    </p:anim>
                                    <p:anim calcmode="lin" valueType="num">
                                      <p:cBhvr>
                                        <p:cTn id="41" dur="250" fill="hold"/>
                                        <p:tgtEl>
                                          <p:spTgt spid="17"/>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anim calcmode="lin" valueType="num">
                                      <p:cBhvr>
                                        <p:cTn id="50" dur="500" fill="hold"/>
                                        <p:tgtEl>
                                          <p:spTgt spid="20"/>
                                        </p:tgtEl>
                                        <p:attrNameLst>
                                          <p:attrName>ppt_x</p:attrName>
                                        </p:attrNameLst>
                                      </p:cBhvr>
                                      <p:tavLst>
                                        <p:tav tm="0">
                                          <p:val>
                                            <p:strVal val="#ppt_x"/>
                                          </p:val>
                                        </p:tav>
                                        <p:tav tm="100000">
                                          <p:val>
                                            <p:strVal val="#ppt_x"/>
                                          </p:val>
                                        </p:tav>
                                      </p:tavLst>
                                    </p:anim>
                                    <p:anim calcmode="lin" valueType="num">
                                      <p:cBhvr>
                                        <p:cTn id="51" dur="500" fill="hold"/>
                                        <p:tgtEl>
                                          <p:spTgt spid="20"/>
                                        </p:tgtEl>
                                        <p:attrNameLst>
                                          <p:attrName>ppt_y</p:attrName>
                                        </p:attrNameLst>
                                      </p:cBhvr>
                                      <p:tavLst>
                                        <p:tav tm="0">
                                          <p:val>
                                            <p:strVal val="#ppt_y-.1"/>
                                          </p:val>
                                        </p:tav>
                                        <p:tav tm="100000">
                                          <p:val>
                                            <p:strVal val="#ppt_y"/>
                                          </p:val>
                                        </p:tav>
                                      </p:tavLst>
                                    </p:anim>
                                  </p:childTnLst>
                                </p:cTn>
                              </p:par>
                            </p:childTnLst>
                          </p:cTn>
                        </p:par>
                        <p:par>
                          <p:cTn id="52" fill="hold">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0-#ppt_w/2"/>
                                          </p:val>
                                        </p:tav>
                                        <p:tav tm="100000">
                                          <p:val>
                                            <p:strVal val="#ppt_x"/>
                                          </p:val>
                                        </p:tav>
                                      </p:tavLst>
                                    </p:anim>
                                    <p:anim calcmode="lin" valueType="num">
                                      <p:cBhvr additive="base">
                                        <p:cTn id="56" dur="500" fill="hold"/>
                                        <p:tgtEl>
                                          <p:spTgt spid="21"/>
                                        </p:tgtEl>
                                        <p:attrNameLst>
                                          <p:attrName>ppt_y</p:attrName>
                                        </p:attrNameLst>
                                      </p:cBhvr>
                                      <p:tavLst>
                                        <p:tav tm="0">
                                          <p:val>
                                            <p:strVal val="#ppt_y"/>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anim calcmode="lin" valueType="num">
                                      <p:cBhvr>
                                        <p:cTn id="60" dur="500" fill="hold"/>
                                        <p:tgtEl>
                                          <p:spTgt spid="22"/>
                                        </p:tgtEl>
                                        <p:attrNameLst>
                                          <p:attrName>ppt_x</p:attrName>
                                        </p:attrNameLst>
                                      </p:cBhvr>
                                      <p:tavLst>
                                        <p:tav tm="0">
                                          <p:val>
                                            <p:strVal val="#ppt_x"/>
                                          </p:val>
                                        </p:tav>
                                        <p:tav tm="100000">
                                          <p:val>
                                            <p:strVal val="#ppt_x"/>
                                          </p:val>
                                        </p:tav>
                                      </p:tavLst>
                                    </p:anim>
                                    <p:anim calcmode="lin" valueType="num">
                                      <p:cBhvr>
                                        <p:cTn id="61" dur="500" fill="hold"/>
                                        <p:tgtEl>
                                          <p:spTgt spid="22"/>
                                        </p:tgtEl>
                                        <p:attrNameLst>
                                          <p:attrName>ppt_y</p:attrName>
                                        </p:attrNameLst>
                                      </p:cBhvr>
                                      <p:tavLst>
                                        <p:tav tm="0">
                                          <p:val>
                                            <p:strVal val="#ppt_y-.1"/>
                                          </p:val>
                                        </p:tav>
                                        <p:tav tm="100000">
                                          <p:val>
                                            <p:strVal val="#ppt_y"/>
                                          </p:val>
                                        </p:tav>
                                      </p:tavLst>
                                    </p:anim>
                                  </p:childTnLst>
                                </p:cTn>
                              </p:par>
                            </p:childTnLst>
                          </p:cTn>
                        </p:par>
                        <p:par>
                          <p:cTn id="62" fill="hold">
                            <p:stCondLst>
                              <p:cond delay="2000"/>
                            </p:stCondLst>
                            <p:childTnLst>
                              <p:par>
                                <p:cTn id="63" presetID="2" presetClass="entr" presetSubtype="8"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0-#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anim calcmode="lin" valueType="num">
                                      <p:cBhvr>
                                        <p:cTn id="70" dur="500" fill="hold"/>
                                        <p:tgtEl>
                                          <p:spTgt spid="24"/>
                                        </p:tgtEl>
                                        <p:attrNameLst>
                                          <p:attrName>ppt_x</p:attrName>
                                        </p:attrNameLst>
                                      </p:cBhvr>
                                      <p:tavLst>
                                        <p:tav tm="0">
                                          <p:val>
                                            <p:strVal val="#ppt_x"/>
                                          </p:val>
                                        </p:tav>
                                        <p:tav tm="100000">
                                          <p:val>
                                            <p:strVal val="#ppt_x"/>
                                          </p:val>
                                        </p:tav>
                                      </p:tavLst>
                                    </p:anim>
                                    <p:anim calcmode="lin" valueType="num">
                                      <p:cBhvr>
                                        <p:cTn id="71"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10" grpId="0" animBg="1"/>
      <p:bldP spid="11" grpId="0"/>
      <p:bldP spid="16" grpId="0" animBg="1"/>
      <p:bldP spid="17" grpId="0"/>
      <p:bldP spid="18" grpId="0"/>
      <p:bldP spid="20" grpId="0"/>
      <p:bldP spid="21" grpId="0"/>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912" y="2562358"/>
            <a:ext cx="3485258" cy="190218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章节</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4557466" y="3024386"/>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5487826" y="3221171"/>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这里输入您的标题五</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0" name="Line 34"/>
          <p:cNvSpPr>
            <a:spLocks noChangeShapeType="1"/>
          </p:cNvSpPr>
          <p:nvPr/>
        </p:nvSpPr>
        <p:spPr bwMode="auto">
          <a:xfrm>
            <a:off x="5349554" y="3696505"/>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000">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808512" y="1584226"/>
            <a:ext cx="7416825" cy="1077218"/>
          </a:xfrm>
          <a:prstGeom prst="rect">
            <a:avLst/>
          </a:prstGeom>
          <a:noFill/>
        </p:spPr>
        <p:txBody>
          <a:bodyPr wrap="square" rtlCol="0">
            <a:spAutoFit/>
          </a:bodyPr>
          <a:lstStyle/>
          <a:p>
            <a:pPr defTabSz="914400"/>
            <a:r>
              <a:rPr lang="zh-CN" altLang="en-US" sz="2400" b="1" dirty="0">
                <a:solidFill>
                  <a:srgbClr val="760000"/>
                </a:solidFill>
                <a:latin typeface="微软雅黑" panose="020B0503020204020204" pitchFamily="34" charset="-122"/>
                <a:ea typeface="微软雅黑" panose="020B0503020204020204" pitchFamily="34" charset="-122"/>
              </a:rPr>
              <a:t>某某方面：</a:t>
            </a:r>
            <a:endParaRPr lang="en-US" altLang="zh-CN" sz="2400" b="1" dirty="0">
              <a:solidFill>
                <a:srgbClr val="760000"/>
              </a:solidFill>
              <a:latin typeface="微软雅黑" panose="020B0503020204020204" pitchFamily="34" charset="-122"/>
              <a:ea typeface="微软雅黑" panose="020B0503020204020204" pitchFamily="34" charset="-122"/>
            </a:endParaRPr>
          </a:p>
          <a:p>
            <a:pPr defTabSz="914400"/>
            <a:r>
              <a:rPr lang="zh-CN" altLang="en-US" sz="2000" dirty="0">
                <a:solidFill>
                  <a:srgbClr val="394C53"/>
                </a:solidFill>
                <a:latin typeface="微软雅黑" panose="020B0503020204020204" pitchFamily="34" charset="-122"/>
                <a:ea typeface="微软雅黑" panose="020B0503020204020204" pitchFamily="34" charset="-122"/>
              </a:rPr>
              <a:t>这里输入你的文本内容这里输入你的文本内容这里输入你的文本内容这里输入你的文本内容你的文本内容</a:t>
            </a:r>
            <a:endParaRPr lang="zh-CN" altLang="en-US" sz="2000" dirty="0">
              <a:solidFill>
                <a:srgbClr val="394C53"/>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2219984" y="2661444"/>
            <a:ext cx="8645313" cy="0"/>
          </a:xfrm>
          <a:prstGeom prst="line">
            <a:avLst/>
          </a:prstGeom>
          <a:ln>
            <a:solidFill>
              <a:srgbClr val="394C53"/>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08512" y="2733452"/>
            <a:ext cx="7416825" cy="1077218"/>
          </a:xfrm>
          <a:prstGeom prst="rect">
            <a:avLst/>
          </a:prstGeom>
          <a:noFill/>
        </p:spPr>
        <p:txBody>
          <a:bodyPr wrap="square" rtlCol="0">
            <a:spAutoFit/>
          </a:bodyPr>
          <a:lstStyle/>
          <a:p>
            <a:pPr defTabSz="914400"/>
            <a:r>
              <a:rPr lang="zh-CN" altLang="en-US" sz="2400" b="1" dirty="0">
                <a:solidFill>
                  <a:srgbClr val="760000"/>
                </a:solidFill>
                <a:latin typeface="微软雅黑" panose="020B0503020204020204" pitchFamily="34" charset="-122"/>
                <a:ea typeface="微软雅黑" panose="020B0503020204020204" pitchFamily="34" charset="-122"/>
              </a:rPr>
              <a:t>某某方面：</a:t>
            </a:r>
            <a:endParaRPr lang="en-US" altLang="zh-CN" sz="2400" b="1" dirty="0">
              <a:solidFill>
                <a:srgbClr val="760000"/>
              </a:solidFill>
              <a:latin typeface="微软雅黑" panose="020B0503020204020204" pitchFamily="34" charset="-122"/>
              <a:ea typeface="微软雅黑" panose="020B0503020204020204" pitchFamily="34" charset="-122"/>
            </a:endParaRPr>
          </a:p>
          <a:p>
            <a:pPr defTabSz="914400"/>
            <a:r>
              <a:rPr lang="zh-CN" altLang="en-US" sz="2000" dirty="0">
                <a:solidFill>
                  <a:srgbClr val="394C53"/>
                </a:solidFill>
                <a:latin typeface="微软雅黑" panose="020B0503020204020204" pitchFamily="34" charset="-122"/>
                <a:ea typeface="微软雅黑" panose="020B0503020204020204" pitchFamily="34" charset="-122"/>
              </a:rPr>
              <a:t>这里输入你的文本内容这里输入你的文本内容这里输入你的文本内容这里输入你的文本内容你的文本内容</a:t>
            </a:r>
            <a:endParaRPr lang="zh-CN" altLang="en-US" sz="2000" dirty="0">
              <a:solidFill>
                <a:srgbClr val="394C53"/>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2219984" y="3810670"/>
            <a:ext cx="8645313" cy="0"/>
          </a:xfrm>
          <a:prstGeom prst="line">
            <a:avLst/>
          </a:prstGeom>
          <a:ln>
            <a:solidFill>
              <a:srgbClr val="394C53"/>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08512" y="3885580"/>
            <a:ext cx="7416825" cy="1077218"/>
          </a:xfrm>
          <a:prstGeom prst="rect">
            <a:avLst/>
          </a:prstGeom>
          <a:noFill/>
        </p:spPr>
        <p:txBody>
          <a:bodyPr wrap="square" rtlCol="0">
            <a:spAutoFit/>
          </a:bodyPr>
          <a:lstStyle/>
          <a:p>
            <a:pPr defTabSz="914400"/>
            <a:r>
              <a:rPr lang="zh-CN" altLang="en-US" sz="2400" b="1" dirty="0">
                <a:solidFill>
                  <a:srgbClr val="760000"/>
                </a:solidFill>
                <a:latin typeface="微软雅黑" panose="020B0503020204020204" pitchFamily="34" charset="-122"/>
                <a:ea typeface="微软雅黑" panose="020B0503020204020204" pitchFamily="34" charset="-122"/>
              </a:rPr>
              <a:t>某某方面：</a:t>
            </a:r>
            <a:endParaRPr lang="en-US" altLang="zh-CN" sz="2400" b="1" dirty="0">
              <a:solidFill>
                <a:srgbClr val="760000"/>
              </a:solidFill>
              <a:latin typeface="微软雅黑" panose="020B0503020204020204" pitchFamily="34" charset="-122"/>
              <a:ea typeface="微软雅黑" panose="020B0503020204020204" pitchFamily="34" charset="-122"/>
            </a:endParaRPr>
          </a:p>
          <a:p>
            <a:pPr defTabSz="914400"/>
            <a:r>
              <a:rPr lang="zh-CN" altLang="en-US" sz="2000" dirty="0">
                <a:solidFill>
                  <a:srgbClr val="394C53"/>
                </a:solidFill>
                <a:latin typeface="微软雅黑" panose="020B0503020204020204" pitchFamily="34" charset="-122"/>
                <a:ea typeface="微软雅黑" panose="020B0503020204020204" pitchFamily="34" charset="-122"/>
              </a:rPr>
              <a:t>这里输入你的文本内容这里输入你的文本内容这里输入你的文本内容这里输入你的文本内容你的文本内容</a:t>
            </a:r>
            <a:endParaRPr lang="zh-CN" altLang="en-US" sz="2000" dirty="0">
              <a:solidFill>
                <a:srgbClr val="394C53"/>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2219984" y="4962798"/>
            <a:ext cx="8645313" cy="0"/>
          </a:xfrm>
          <a:prstGeom prst="line">
            <a:avLst/>
          </a:prstGeom>
          <a:ln>
            <a:solidFill>
              <a:srgbClr val="394C53"/>
            </a:solidFill>
            <a:prstDash val="dash"/>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2219984" y="5069062"/>
            <a:ext cx="1289343" cy="956344"/>
          </a:xfrm>
          <a:prstGeom prst="rect">
            <a:avLst/>
          </a:prstGeom>
          <a:solidFill>
            <a:schemeClr val="tx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ea typeface="微软雅黑" panose="020B0503020204020204" pitchFamily="34" charset="-122"/>
              </a:rPr>
              <a:t>04</a:t>
            </a:r>
            <a:endParaRPr lang="zh-CN" altLang="en-US" sz="3200" b="1" dirty="0">
              <a:solidFill>
                <a:schemeClr val="bg1"/>
              </a:solidFill>
              <a:ea typeface="微软雅黑" panose="020B0503020204020204" pitchFamily="34" charset="-122"/>
            </a:endParaRPr>
          </a:p>
        </p:txBody>
      </p:sp>
      <p:sp>
        <p:nvSpPr>
          <p:cNvPr id="43" name="TextBox 42"/>
          <p:cNvSpPr txBox="1"/>
          <p:nvPr/>
        </p:nvSpPr>
        <p:spPr>
          <a:xfrm>
            <a:off x="3808512" y="5037708"/>
            <a:ext cx="7416825" cy="1077218"/>
          </a:xfrm>
          <a:prstGeom prst="rect">
            <a:avLst/>
          </a:prstGeom>
          <a:noFill/>
        </p:spPr>
        <p:txBody>
          <a:bodyPr wrap="square" rtlCol="0">
            <a:spAutoFit/>
          </a:bodyPr>
          <a:lstStyle/>
          <a:p>
            <a:pPr defTabSz="914400"/>
            <a:r>
              <a:rPr lang="zh-CN" altLang="en-US" sz="2400" b="1" dirty="0">
                <a:solidFill>
                  <a:srgbClr val="760000"/>
                </a:solidFill>
                <a:latin typeface="微软雅黑" panose="020B0503020204020204" pitchFamily="34" charset="-122"/>
                <a:ea typeface="微软雅黑" panose="020B0503020204020204" pitchFamily="34" charset="-122"/>
              </a:rPr>
              <a:t>某某方面：</a:t>
            </a:r>
            <a:endParaRPr lang="en-US" altLang="zh-CN" sz="2400" b="1" dirty="0">
              <a:solidFill>
                <a:srgbClr val="760000"/>
              </a:solidFill>
              <a:latin typeface="微软雅黑" panose="020B0503020204020204" pitchFamily="34" charset="-122"/>
              <a:ea typeface="微软雅黑" panose="020B0503020204020204" pitchFamily="34" charset="-122"/>
            </a:endParaRPr>
          </a:p>
          <a:p>
            <a:pPr defTabSz="914400"/>
            <a:r>
              <a:rPr lang="zh-CN" altLang="en-US" sz="2000" dirty="0">
                <a:solidFill>
                  <a:srgbClr val="394C53"/>
                </a:solidFill>
                <a:latin typeface="微软雅黑" panose="020B0503020204020204" pitchFamily="34" charset="-122"/>
                <a:ea typeface="微软雅黑" panose="020B0503020204020204" pitchFamily="34" charset="-122"/>
              </a:rPr>
              <a:t>这里输入你的文本内容这里输入你的文本内容这里输入你的文本内容这里输入你的文本内容你的文本内容</a:t>
            </a:r>
            <a:endParaRPr lang="zh-CN" altLang="en-US" sz="2000" dirty="0">
              <a:solidFill>
                <a:srgbClr val="394C53"/>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219984" y="6114926"/>
            <a:ext cx="8645313" cy="0"/>
          </a:xfrm>
          <a:prstGeom prst="line">
            <a:avLst/>
          </a:prstGeom>
          <a:ln>
            <a:solidFill>
              <a:srgbClr val="394C53"/>
            </a:solidFill>
            <a:prstDash val="dash"/>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219984" y="1615580"/>
            <a:ext cx="1289343" cy="956344"/>
            <a:chOff x="1580220" y="1615580"/>
            <a:chExt cx="1289343" cy="956344"/>
          </a:xfrm>
          <a:solidFill>
            <a:srgbClr val="C00000"/>
          </a:solidFill>
        </p:grpSpPr>
        <p:sp>
          <p:nvSpPr>
            <p:cNvPr id="46" name="矩形 45"/>
            <p:cNvSpPr/>
            <p:nvPr/>
          </p:nvSpPr>
          <p:spPr>
            <a:xfrm>
              <a:off x="1580220" y="1615580"/>
              <a:ext cx="1289343" cy="956344"/>
            </a:xfrm>
            <a:prstGeom prst="rect">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bg1"/>
                </a:solidFill>
                <a:ea typeface="微软雅黑" panose="020B0503020204020204" pitchFamily="34" charset="-122"/>
              </a:endParaRPr>
            </a:p>
          </p:txBody>
        </p:sp>
        <p:sp>
          <p:nvSpPr>
            <p:cNvPr id="47" name="矩形 46"/>
            <p:cNvSpPr/>
            <p:nvPr/>
          </p:nvSpPr>
          <p:spPr>
            <a:xfrm>
              <a:off x="1723604" y="1694685"/>
              <a:ext cx="1013097" cy="68162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ea typeface="微软雅黑" panose="020B0503020204020204" pitchFamily="34" charset="-122"/>
                </a:rPr>
                <a:t>01</a:t>
              </a:r>
              <a:endParaRPr lang="zh-CN" altLang="en-US" sz="3200" b="1" dirty="0">
                <a:solidFill>
                  <a:schemeClr val="bg1"/>
                </a:solidFill>
                <a:ea typeface="微软雅黑" panose="020B0503020204020204" pitchFamily="34" charset="-122"/>
              </a:endParaRPr>
            </a:p>
          </p:txBody>
        </p:sp>
      </p:grpSp>
      <p:grpSp>
        <p:nvGrpSpPr>
          <p:cNvPr id="48" name="组合 47"/>
          <p:cNvGrpSpPr/>
          <p:nvPr/>
        </p:nvGrpSpPr>
        <p:grpSpPr>
          <a:xfrm>
            <a:off x="2224337" y="2788122"/>
            <a:ext cx="1289343" cy="956344"/>
            <a:chOff x="1580220" y="1615580"/>
            <a:chExt cx="1289343" cy="956344"/>
          </a:xfrm>
          <a:solidFill>
            <a:srgbClr val="C00000"/>
          </a:solidFill>
        </p:grpSpPr>
        <p:sp>
          <p:nvSpPr>
            <p:cNvPr id="49" name="矩形 48"/>
            <p:cNvSpPr/>
            <p:nvPr/>
          </p:nvSpPr>
          <p:spPr>
            <a:xfrm>
              <a:off x="1580220" y="1615580"/>
              <a:ext cx="1289343" cy="956344"/>
            </a:xfrm>
            <a:prstGeom prst="rect">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bg1"/>
                </a:solidFill>
                <a:ea typeface="微软雅黑" panose="020B0503020204020204" pitchFamily="34" charset="-122"/>
              </a:endParaRPr>
            </a:p>
          </p:txBody>
        </p:sp>
        <p:sp>
          <p:nvSpPr>
            <p:cNvPr id="50" name="矩形 49"/>
            <p:cNvSpPr/>
            <p:nvPr/>
          </p:nvSpPr>
          <p:spPr>
            <a:xfrm>
              <a:off x="1723604" y="1694685"/>
              <a:ext cx="1013097" cy="68162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ea typeface="微软雅黑" panose="020B0503020204020204" pitchFamily="34" charset="-122"/>
                </a:rPr>
                <a:t>02</a:t>
              </a:r>
              <a:endParaRPr lang="zh-CN" altLang="en-US" sz="3200" b="1" dirty="0">
                <a:solidFill>
                  <a:schemeClr val="bg1"/>
                </a:solidFill>
                <a:ea typeface="微软雅黑" panose="020B0503020204020204" pitchFamily="34" charset="-122"/>
              </a:endParaRPr>
            </a:p>
          </p:txBody>
        </p:sp>
      </p:grpSp>
      <p:grpSp>
        <p:nvGrpSpPr>
          <p:cNvPr id="51" name="组合 50"/>
          <p:cNvGrpSpPr/>
          <p:nvPr/>
        </p:nvGrpSpPr>
        <p:grpSpPr>
          <a:xfrm>
            <a:off x="2224337" y="3940250"/>
            <a:ext cx="1289343" cy="956344"/>
            <a:chOff x="1580220" y="1615580"/>
            <a:chExt cx="1289343" cy="956344"/>
          </a:xfrm>
          <a:solidFill>
            <a:srgbClr val="C00000"/>
          </a:solidFill>
        </p:grpSpPr>
        <p:sp>
          <p:nvSpPr>
            <p:cNvPr id="52" name="矩形 51"/>
            <p:cNvSpPr/>
            <p:nvPr/>
          </p:nvSpPr>
          <p:spPr>
            <a:xfrm>
              <a:off x="1580220" y="1615580"/>
              <a:ext cx="1289343" cy="956344"/>
            </a:xfrm>
            <a:prstGeom prst="rect">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bg1"/>
                </a:solidFill>
                <a:ea typeface="微软雅黑" panose="020B0503020204020204" pitchFamily="34" charset="-122"/>
              </a:endParaRPr>
            </a:p>
          </p:txBody>
        </p:sp>
        <p:sp>
          <p:nvSpPr>
            <p:cNvPr id="53" name="矩形 52"/>
            <p:cNvSpPr/>
            <p:nvPr/>
          </p:nvSpPr>
          <p:spPr>
            <a:xfrm>
              <a:off x="1723604" y="1694685"/>
              <a:ext cx="1013097" cy="68162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ea typeface="微软雅黑" panose="020B0503020204020204" pitchFamily="34" charset="-122"/>
                </a:rPr>
                <a:t>03</a:t>
              </a:r>
              <a:endParaRPr lang="zh-CN" altLang="en-US" sz="3200" b="1" dirty="0">
                <a:solidFill>
                  <a:schemeClr val="bg1"/>
                </a:solidFill>
                <a:ea typeface="微软雅黑" panose="020B0503020204020204" pitchFamily="34" charset="-122"/>
              </a:endParaRPr>
            </a:p>
          </p:txBody>
        </p:sp>
      </p:gr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500"/>
                                        <p:tgtEl>
                                          <p:spTgt spid="44"/>
                                        </p:tgtEl>
                                      </p:cBhvr>
                                    </p:animEffect>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ppt_x"/>
                                          </p:val>
                                        </p:tav>
                                        <p:tav tm="100000">
                                          <p:val>
                                            <p:strVal val="#ppt_x"/>
                                          </p:val>
                                        </p:tav>
                                      </p:tavLst>
                                    </p:anim>
                                    <p:anim calcmode="lin" valueType="num">
                                      <p:cBhvr additive="base">
                                        <p:cTn id="49" dur="500" fill="hold"/>
                                        <p:tgtEl>
                                          <p:spTgt spid="31"/>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2" presetClass="entr" presetSubtype="4"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31" grpId="0"/>
      <p:bldP spid="39"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34"/>
          <p:cNvSpPr>
            <a:spLocks noChangeShapeType="1"/>
          </p:cNvSpPr>
          <p:nvPr/>
        </p:nvSpPr>
        <p:spPr bwMode="auto">
          <a:xfrm>
            <a:off x="5277546" y="3768513"/>
            <a:ext cx="6264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
        <p:nvSpPr>
          <p:cNvPr id="22" name="Line 45"/>
          <p:cNvSpPr>
            <a:spLocks noChangeShapeType="1"/>
          </p:cNvSpPr>
          <p:nvPr/>
        </p:nvSpPr>
        <p:spPr bwMode="auto">
          <a:xfrm>
            <a:off x="4936556" y="5027270"/>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
        <p:nvSpPr>
          <p:cNvPr id="24" name="Line 56"/>
          <p:cNvSpPr>
            <a:spLocks noChangeShapeType="1"/>
          </p:cNvSpPr>
          <p:nvPr/>
        </p:nvSpPr>
        <p:spPr bwMode="auto">
          <a:xfrm>
            <a:off x="4091128" y="5963373"/>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
        <p:nvSpPr>
          <p:cNvPr id="26" name="Line 45"/>
          <p:cNvSpPr>
            <a:spLocks noChangeShapeType="1"/>
          </p:cNvSpPr>
          <p:nvPr/>
        </p:nvSpPr>
        <p:spPr bwMode="auto">
          <a:xfrm>
            <a:off x="4125418" y="1570886"/>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
        <p:nvSpPr>
          <p:cNvPr id="28" name="Line 56"/>
          <p:cNvSpPr>
            <a:spLocks noChangeShapeType="1"/>
          </p:cNvSpPr>
          <p:nvPr/>
        </p:nvSpPr>
        <p:spPr bwMode="auto">
          <a:xfrm>
            <a:off x="4917506" y="2564892"/>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
        <p:nvSpPr>
          <p:cNvPr id="9" name="流程图: 延期 8"/>
          <p:cNvSpPr/>
          <p:nvPr/>
        </p:nvSpPr>
        <p:spPr>
          <a:xfrm>
            <a:off x="-7912" y="2634366"/>
            <a:ext cx="3485258" cy="190218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目录</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8" name="椭圆 7"/>
          <p:cNvSpPr/>
          <p:nvPr/>
        </p:nvSpPr>
        <p:spPr>
          <a:xfrm>
            <a:off x="3333330" y="936154"/>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4197426" y="1872258"/>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4557466" y="3096394"/>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4197426" y="4320530"/>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3333330" y="5256634"/>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5640818" y="3293179"/>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这里输入您的标题三</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1" name="Rectangle 44"/>
          <p:cNvSpPr>
            <a:spLocks noChangeArrowheads="1"/>
          </p:cNvSpPr>
          <p:nvPr/>
        </p:nvSpPr>
        <p:spPr bwMode="auto">
          <a:xfrm>
            <a:off x="5227820" y="4551934"/>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这里输入您的标题四</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3" name="Rectangle 55"/>
          <p:cNvSpPr>
            <a:spLocks noChangeArrowheads="1"/>
          </p:cNvSpPr>
          <p:nvPr/>
        </p:nvSpPr>
        <p:spPr bwMode="auto">
          <a:xfrm>
            <a:off x="4397632" y="5488038"/>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这里输入您的标题五</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5" name="Rectangle 44"/>
          <p:cNvSpPr>
            <a:spLocks noChangeArrowheads="1"/>
          </p:cNvSpPr>
          <p:nvPr/>
        </p:nvSpPr>
        <p:spPr bwMode="auto">
          <a:xfrm>
            <a:off x="4416682" y="1095550"/>
            <a:ext cx="4253728" cy="541634"/>
          </a:xfrm>
          <a:prstGeom prst="rect">
            <a:avLst/>
          </a:prstGeom>
          <a:noFill/>
          <a:ln w="9525" algn="ctr">
            <a:noFill/>
            <a:miter lim="800000"/>
          </a:ln>
        </p:spPr>
        <p:txBody>
          <a:bodyPr wrap="squar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这里输入您的标题一</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7" name="Rectangle 55"/>
          <p:cNvSpPr>
            <a:spLocks noChangeArrowheads="1"/>
          </p:cNvSpPr>
          <p:nvPr/>
        </p:nvSpPr>
        <p:spPr bwMode="auto">
          <a:xfrm>
            <a:off x="5208770" y="2089557"/>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这里输入您的标题二</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66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66000">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14:bounceEnd="66000">
                                          <p:cBhvr additive="base">
                                            <p:cTn id="12" dur="500" fill="hold"/>
                                            <p:tgtEl>
                                              <p:spTgt spid="10"/>
                                            </p:tgtEl>
                                            <p:attrNameLst>
                                              <p:attrName>ppt_x</p:attrName>
                                            </p:attrNameLst>
                                          </p:cBhvr>
                                          <p:tavLst>
                                            <p:tav tm="0">
                                              <p:val>
                                                <p:strVal val="0-#ppt_w/2"/>
                                              </p:val>
                                            </p:tav>
                                            <p:tav tm="100000">
                                              <p:val>
                                                <p:strVal val="#ppt_x"/>
                                              </p:val>
                                            </p:tav>
                                          </p:tavLst>
                                        </p:anim>
                                        <p:anim calcmode="lin" valueType="num" p14:bounceEnd="66000">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14:presetBounceEnd="66000">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66000">
                                          <p:cBhvr additive="base">
                                            <p:cTn id="17" dur="500" fill="hold"/>
                                            <p:tgtEl>
                                              <p:spTgt spid="11"/>
                                            </p:tgtEl>
                                            <p:attrNameLst>
                                              <p:attrName>ppt_x</p:attrName>
                                            </p:attrNameLst>
                                          </p:cBhvr>
                                          <p:tavLst>
                                            <p:tav tm="0">
                                              <p:val>
                                                <p:strVal val="0-#ppt_w/2"/>
                                              </p:val>
                                            </p:tav>
                                            <p:tav tm="100000">
                                              <p:val>
                                                <p:strVal val="#ppt_x"/>
                                              </p:val>
                                            </p:tav>
                                          </p:tavLst>
                                        </p:anim>
                                        <p:anim calcmode="lin" valueType="num" p14:bounceEnd="66000">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14:presetBounceEnd="66000">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14:bounceEnd="66000">
                                          <p:cBhvr additive="base">
                                            <p:cTn id="22" dur="500" fill="hold"/>
                                            <p:tgtEl>
                                              <p:spTgt spid="12"/>
                                            </p:tgtEl>
                                            <p:attrNameLst>
                                              <p:attrName>ppt_x</p:attrName>
                                            </p:attrNameLst>
                                          </p:cBhvr>
                                          <p:tavLst>
                                            <p:tav tm="0">
                                              <p:val>
                                                <p:strVal val="0-#ppt_w/2"/>
                                              </p:val>
                                            </p:tav>
                                            <p:tav tm="100000">
                                              <p:val>
                                                <p:strVal val="#ppt_x"/>
                                              </p:val>
                                            </p:tav>
                                          </p:tavLst>
                                        </p:anim>
                                        <p:anim calcmode="lin" valueType="num" p14:bounceEnd="66000">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14:presetBounceEnd="66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66000">
                                          <p:cBhvr additive="base">
                                            <p:cTn id="27" dur="500" fill="hold"/>
                                            <p:tgtEl>
                                              <p:spTgt spid="17"/>
                                            </p:tgtEl>
                                            <p:attrNameLst>
                                              <p:attrName>ppt_x</p:attrName>
                                            </p:attrNameLst>
                                          </p:cBhvr>
                                          <p:tavLst>
                                            <p:tav tm="0">
                                              <p:val>
                                                <p:strVal val="0-#ppt_w/2"/>
                                              </p:val>
                                            </p:tav>
                                            <p:tav tm="100000">
                                              <p:val>
                                                <p:strVal val="#ppt_x"/>
                                              </p:val>
                                            </p:tav>
                                          </p:tavLst>
                                        </p:anim>
                                        <p:anim calcmode="lin" valueType="num" p14:bounceEnd="66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p:stCondLst>
                                  <p:cond delay="3000"/>
                                </p:stCondLst>
                                <p:childTnLst>
                                  <p:par>
                                    <p:cTn id="46" presetID="2" presetClass="entr" presetSubtype="2" fill="hold" grpId="0" nodeType="afterEffect" p14:presetBounceEnd="52000">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14:bounceEnd="52000">
                                          <p:cBhvr additive="base">
                                            <p:cTn id="48" dur="500" fill="hold"/>
                                            <p:tgtEl>
                                              <p:spTgt spid="25"/>
                                            </p:tgtEl>
                                            <p:attrNameLst>
                                              <p:attrName>ppt_x</p:attrName>
                                            </p:attrNameLst>
                                          </p:cBhvr>
                                          <p:tavLst>
                                            <p:tav tm="0">
                                              <p:val>
                                                <p:strVal val="1+#ppt_w/2"/>
                                              </p:val>
                                            </p:tav>
                                            <p:tav tm="100000">
                                              <p:val>
                                                <p:strVal val="#ppt_x"/>
                                              </p:val>
                                            </p:tav>
                                          </p:tavLst>
                                        </p:anim>
                                        <p:anim calcmode="lin" valueType="num" p14:bounceEnd="52000">
                                          <p:cBhvr additive="base">
                                            <p:cTn id="49" dur="500" fill="hold"/>
                                            <p:tgtEl>
                                              <p:spTgt spid="2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14:presetBounceEnd="52000">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14:bounceEnd="52000">
                                          <p:cBhvr additive="base">
                                            <p:cTn id="52" dur="500" fill="hold"/>
                                            <p:tgtEl>
                                              <p:spTgt spid="27"/>
                                            </p:tgtEl>
                                            <p:attrNameLst>
                                              <p:attrName>ppt_x</p:attrName>
                                            </p:attrNameLst>
                                          </p:cBhvr>
                                          <p:tavLst>
                                            <p:tav tm="0">
                                              <p:val>
                                                <p:strVal val="1+#ppt_w/2"/>
                                              </p:val>
                                            </p:tav>
                                            <p:tav tm="100000">
                                              <p:val>
                                                <p:strVal val="#ppt_x"/>
                                              </p:val>
                                            </p:tav>
                                          </p:tavLst>
                                        </p:anim>
                                        <p:anim calcmode="lin" valueType="num" p14:bounceEnd="52000">
                                          <p:cBhvr additive="base">
                                            <p:cTn id="53" dur="500" fill="hold"/>
                                            <p:tgtEl>
                                              <p:spTgt spid="27"/>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2000">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14:bounceEnd="52000">
                                          <p:cBhvr additive="base">
                                            <p:cTn id="56"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57" dur="500" fill="hold"/>
                                            <p:tgtEl>
                                              <p:spTgt spid="19"/>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2000">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14:bounceEnd="52000">
                                          <p:cBhvr additive="base">
                                            <p:cTn id="60" dur="500" fill="hold"/>
                                            <p:tgtEl>
                                              <p:spTgt spid="21"/>
                                            </p:tgtEl>
                                            <p:attrNameLst>
                                              <p:attrName>ppt_x</p:attrName>
                                            </p:attrNameLst>
                                          </p:cBhvr>
                                          <p:tavLst>
                                            <p:tav tm="0">
                                              <p:val>
                                                <p:strVal val="1+#ppt_w/2"/>
                                              </p:val>
                                            </p:tav>
                                            <p:tav tm="100000">
                                              <p:val>
                                                <p:strVal val="#ppt_x"/>
                                              </p:val>
                                            </p:tav>
                                          </p:tavLst>
                                        </p:anim>
                                        <p:anim calcmode="lin" valueType="num" p14:bounceEnd="52000">
                                          <p:cBhvr additive="base">
                                            <p:cTn id="61" dur="500" fill="hold"/>
                                            <p:tgtEl>
                                              <p:spTgt spid="2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2000">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14:bounceEnd="52000">
                                          <p:cBhvr additive="base">
                                            <p:cTn id="64" dur="500" fill="hold"/>
                                            <p:tgtEl>
                                              <p:spTgt spid="23"/>
                                            </p:tgtEl>
                                            <p:attrNameLst>
                                              <p:attrName>ppt_x</p:attrName>
                                            </p:attrNameLst>
                                          </p:cBhvr>
                                          <p:tavLst>
                                            <p:tav tm="0">
                                              <p:val>
                                                <p:strVal val="1+#ppt_w/2"/>
                                              </p:val>
                                            </p:tav>
                                            <p:tav tm="100000">
                                              <p:val>
                                                <p:strVal val="#ppt_x"/>
                                              </p:val>
                                            </p:tav>
                                          </p:tavLst>
                                        </p:anim>
                                        <p:anim calcmode="lin" valueType="num" p14:bounceEnd="52000">
                                          <p:cBhvr additive="base">
                                            <p:cTn id="6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4" grpId="0" animBg="1"/>
          <p:bldP spid="26" grpId="0" animBg="1"/>
          <p:bldP spid="28" grpId="0" animBg="1"/>
          <p:bldP spid="8" grpId="0" animBg="1"/>
          <p:bldP spid="10" grpId="0" animBg="1"/>
          <p:bldP spid="11" grpId="0" animBg="1"/>
          <p:bldP spid="12" grpId="0" animBg="1"/>
          <p:bldP spid="17" grpId="0" animBg="1"/>
          <p:bldP spid="19" grpId="0"/>
          <p:bldP spid="21" grpId="0"/>
          <p:bldP spid="23" grpId="0"/>
          <p:bldP spid="25"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p:stCondLst>
                                  <p:cond delay="3000"/>
                                </p:stCondLst>
                                <p:childTnLst>
                                  <p:par>
                                    <p:cTn id="46" presetID="2" presetClass="entr" presetSubtype="2"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1+#ppt_w/2"/>
                                              </p:val>
                                            </p:tav>
                                            <p:tav tm="100000">
                                              <p:val>
                                                <p:strVal val="#ppt_x"/>
                                              </p:val>
                                            </p:tav>
                                          </p:tavLst>
                                        </p:anim>
                                        <p:anim calcmode="lin" valueType="num">
                                          <p:cBhvr additive="base">
                                            <p:cTn id="49" dur="500" fill="hold"/>
                                            <p:tgtEl>
                                              <p:spTgt spid="2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1+#ppt_w/2"/>
                                              </p:val>
                                            </p:tav>
                                            <p:tav tm="100000">
                                              <p:val>
                                                <p:strVal val="#ppt_x"/>
                                              </p:val>
                                            </p:tav>
                                          </p:tavLst>
                                        </p:anim>
                                        <p:anim calcmode="lin" valueType="num">
                                          <p:cBhvr additive="base">
                                            <p:cTn id="53" dur="500" fill="hold"/>
                                            <p:tgtEl>
                                              <p:spTgt spid="27"/>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1+#ppt_w/2"/>
                                              </p:val>
                                            </p:tav>
                                            <p:tav tm="100000">
                                              <p:val>
                                                <p:strVal val="#ppt_x"/>
                                              </p:val>
                                            </p:tav>
                                          </p:tavLst>
                                        </p:anim>
                                        <p:anim calcmode="lin" valueType="num">
                                          <p:cBhvr additive="base">
                                            <p:cTn id="57" dur="500" fill="hold"/>
                                            <p:tgtEl>
                                              <p:spTgt spid="19"/>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1+#ppt_w/2"/>
                                              </p:val>
                                            </p:tav>
                                            <p:tav tm="100000">
                                              <p:val>
                                                <p:strVal val="#ppt_x"/>
                                              </p:val>
                                            </p:tav>
                                          </p:tavLst>
                                        </p:anim>
                                        <p:anim calcmode="lin" valueType="num">
                                          <p:cBhvr additive="base">
                                            <p:cTn id="61" dur="500" fill="hold"/>
                                            <p:tgtEl>
                                              <p:spTgt spid="2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1+#ppt_w/2"/>
                                              </p:val>
                                            </p:tav>
                                            <p:tav tm="100000">
                                              <p:val>
                                                <p:strVal val="#ppt_x"/>
                                              </p:val>
                                            </p:tav>
                                          </p:tavLst>
                                        </p:anim>
                                        <p:anim calcmode="lin" valueType="num">
                                          <p:cBhvr additive="base">
                                            <p:cTn id="6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4" grpId="0" animBg="1"/>
          <p:bldP spid="26" grpId="0" animBg="1"/>
          <p:bldP spid="28" grpId="0" animBg="1"/>
          <p:bldP spid="8" grpId="0" animBg="1"/>
          <p:bldP spid="10" grpId="0" animBg="1"/>
          <p:bldP spid="11" grpId="0" animBg="1"/>
          <p:bldP spid="12" grpId="0" animBg="1"/>
          <p:bldP spid="17" grpId="0" animBg="1"/>
          <p:bldP spid="19" grpId="0"/>
          <p:bldP spid="21" grpId="0"/>
          <p:bldP spid="23" grpId="0"/>
          <p:bldP spid="25" grpId="0"/>
          <p:bldP spid="2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a:spLocks noChangeArrowheads="1"/>
          </p:cNvSpPr>
          <p:nvPr/>
        </p:nvSpPr>
        <p:spPr bwMode="gray">
          <a:xfrm>
            <a:off x="4385222" y="1886660"/>
            <a:ext cx="6280129" cy="504056"/>
          </a:xfrm>
          <a:prstGeom prst="rect">
            <a:avLst/>
          </a:prstGeom>
          <a:solidFill>
            <a:schemeClr val="bg1">
              <a:lumMod val="85000"/>
            </a:schemeClr>
          </a:solidFill>
          <a:ln w="3175" cap="flat" cmpd="sng" algn="ctr">
            <a:solidFill>
              <a:srgbClr val="D7D7D7"/>
            </a:solidFill>
            <a:prstDash val="solid"/>
          </a:ln>
          <a:effectLst/>
        </p:spPr>
        <p:txBody>
          <a:bodyPr lIns="119823" tIns="59911" rIns="119823" bIns="59911" anchor="ctr"/>
          <a:lstStyle/>
          <a:p>
            <a:pPr defTabSz="914400">
              <a:lnSpc>
                <a:spcPct val="120000"/>
              </a:lnSpc>
              <a:defRPr/>
            </a:pPr>
            <a:r>
              <a:rPr lang="zh-CN" altLang="en-US" sz="2400" kern="0" dirty="0">
                <a:latin typeface="微软雅黑" panose="020B0503020204020204" pitchFamily="34" charset="-122"/>
                <a:ea typeface="微软雅黑" panose="020B0503020204020204" pitchFamily="34" charset="-122"/>
              </a:rPr>
              <a:t>这里输入你的文本内容这里输入你的文本</a:t>
            </a:r>
            <a:endParaRPr lang="en-US" altLang="zh-CN" sz="2400" kern="0" dirty="0">
              <a:latin typeface="微软雅黑" panose="020B0503020204020204" pitchFamily="34" charset="-122"/>
              <a:ea typeface="微软雅黑" panose="020B0503020204020204" pitchFamily="34" charset="-122"/>
            </a:endParaRPr>
          </a:p>
        </p:txBody>
      </p:sp>
      <p:sp>
        <p:nvSpPr>
          <p:cNvPr id="19" name="AutoShape 11"/>
          <p:cNvSpPr>
            <a:spLocks noChangeArrowheads="1"/>
          </p:cNvSpPr>
          <p:nvPr/>
        </p:nvSpPr>
        <p:spPr bwMode="gray">
          <a:xfrm>
            <a:off x="2226988" y="1886662"/>
            <a:ext cx="1963465" cy="493769"/>
          </a:xfrm>
          <a:prstGeom prst="homePlate">
            <a:avLst>
              <a:gd name="adj" fmla="val 26172"/>
            </a:avLst>
          </a:prstGeom>
          <a:solidFill>
            <a:schemeClr val="tx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pitchFamily="34" charset="-122"/>
                <a:ea typeface="微软雅黑" panose="020B0503020204020204" pitchFamily="34" charset="-122"/>
              </a:rPr>
              <a:t>2013</a:t>
            </a:r>
            <a:r>
              <a:rPr lang="zh-CN" altLang="en-US" sz="2800" dirty="0">
                <a:solidFill>
                  <a:schemeClr val="bg1"/>
                </a:solidFill>
                <a:latin typeface="微软雅黑" panose="020B0503020204020204" pitchFamily="34" charset="-122"/>
                <a:ea typeface="微软雅黑" panose="020B0503020204020204" pitchFamily="34" charset="-122"/>
              </a:rPr>
              <a:t>年</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0" name="Rectangle 3"/>
          <p:cNvSpPr>
            <a:spLocks noChangeArrowheads="1"/>
          </p:cNvSpPr>
          <p:nvPr/>
        </p:nvSpPr>
        <p:spPr bwMode="gray">
          <a:xfrm>
            <a:off x="4382489" y="2693150"/>
            <a:ext cx="6280129" cy="504056"/>
          </a:xfrm>
          <a:prstGeom prst="rect">
            <a:avLst/>
          </a:prstGeom>
          <a:solidFill>
            <a:schemeClr val="bg1">
              <a:lumMod val="85000"/>
            </a:schemeClr>
          </a:solidFill>
          <a:ln w="3175" cap="flat" cmpd="sng" algn="ctr">
            <a:solidFill>
              <a:srgbClr val="D7D7D7"/>
            </a:solidFill>
            <a:prstDash val="solid"/>
          </a:ln>
          <a:effectLst/>
        </p:spPr>
        <p:txBody>
          <a:bodyPr lIns="119823" tIns="59911" rIns="119823" bIns="59911" anchor="ctr"/>
          <a:lstStyle/>
          <a:p>
            <a:pPr defTabSz="914400">
              <a:lnSpc>
                <a:spcPct val="120000"/>
              </a:lnSpc>
              <a:defRPr/>
            </a:pPr>
            <a:r>
              <a:rPr lang="zh-CN" altLang="en-US" sz="2400" kern="0" dirty="0">
                <a:latin typeface="微软雅黑" panose="020B0503020204020204" pitchFamily="34" charset="-122"/>
                <a:ea typeface="微软雅黑" panose="020B0503020204020204" pitchFamily="34" charset="-122"/>
              </a:rPr>
              <a:t>这里输入你的文本内容这里输入你的文本</a:t>
            </a:r>
            <a:endParaRPr lang="en-US" altLang="zh-CN" sz="2400" kern="0" dirty="0">
              <a:latin typeface="微软雅黑" panose="020B0503020204020204" pitchFamily="34" charset="-122"/>
              <a:ea typeface="微软雅黑" panose="020B0503020204020204" pitchFamily="34" charset="-122"/>
            </a:endParaRPr>
          </a:p>
        </p:txBody>
      </p:sp>
      <p:sp>
        <p:nvSpPr>
          <p:cNvPr id="21" name="AutoShape 11"/>
          <p:cNvSpPr>
            <a:spLocks noChangeArrowheads="1"/>
          </p:cNvSpPr>
          <p:nvPr/>
        </p:nvSpPr>
        <p:spPr bwMode="gray">
          <a:xfrm>
            <a:off x="2224255" y="2693152"/>
            <a:ext cx="1963465" cy="493769"/>
          </a:xfrm>
          <a:prstGeom prst="homePlate">
            <a:avLst>
              <a:gd name="adj" fmla="val 26172"/>
            </a:avLst>
          </a:prstGeom>
          <a:solidFill>
            <a:schemeClr val="tx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pitchFamily="34" charset="-122"/>
                <a:ea typeface="微软雅黑" panose="020B0503020204020204" pitchFamily="34" charset="-122"/>
              </a:rPr>
              <a:t>2014</a:t>
            </a:r>
            <a:r>
              <a:rPr lang="zh-CN" altLang="en-US" sz="2800" dirty="0">
                <a:solidFill>
                  <a:schemeClr val="bg1"/>
                </a:solidFill>
                <a:latin typeface="微软雅黑" panose="020B0503020204020204" pitchFamily="34" charset="-122"/>
                <a:ea typeface="微软雅黑" panose="020B0503020204020204" pitchFamily="34" charset="-122"/>
              </a:rPr>
              <a:t>年</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2" name="Rectangle 3"/>
          <p:cNvSpPr>
            <a:spLocks noChangeArrowheads="1"/>
          </p:cNvSpPr>
          <p:nvPr/>
        </p:nvSpPr>
        <p:spPr bwMode="gray">
          <a:xfrm>
            <a:off x="4387955" y="3522962"/>
            <a:ext cx="6280129" cy="504056"/>
          </a:xfrm>
          <a:prstGeom prst="rect">
            <a:avLst/>
          </a:prstGeom>
          <a:solidFill>
            <a:schemeClr val="bg1">
              <a:lumMod val="85000"/>
            </a:schemeClr>
          </a:solidFill>
          <a:ln w="3175" cap="flat" cmpd="sng" algn="ctr">
            <a:solidFill>
              <a:srgbClr val="D7D7D7"/>
            </a:solidFill>
            <a:prstDash val="solid"/>
          </a:ln>
          <a:effectLst/>
        </p:spPr>
        <p:txBody>
          <a:bodyPr lIns="119823" tIns="59911" rIns="119823" bIns="59911" anchor="ctr"/>
          <a:lstStyle/>
          <a:p>
            <a:pPr defTabSz="914400">
              <a:lnSpc>
                <a:spcPct val="120000"/>
              </a:lnSpc>
              <a:defRPr/>
            </a:pPr>
            <a:r>
              <a:rPr lang="zh-CN" altLang="en-US" sz="2400" kern="0" dirty="0">
                <a:latin typeface="微软雅黑" panose="020B0503020204020204" pitchFamily="34" charset="-122"/>
                <a:ea typeface="微软雅黑" panose="020B0503020204020204" pitchFamily="34" charset="-122"/>
              </a:rPr>
              <a:t>这里输入你的文本内容这里输入你的文本</a:t>
            </a:r>
            <a:endParaRPr lang="en-US" altLang="zh-CN" sz="2400" kern="0" dirty="0">
              <a:latin typeface="微软雅黑" panose="020B0503020204020204" pitchFamily="34" charset="-122"/>
              <a:ea typeface="微软雅黑" panose="020B0503020204020204" pitchFamily="34" charset="-122"/>
            </a:endParaRPr>
          </a:p>
        </p:txBody>
      </p:sp>
      <p:sp>
        <p:nvSpPr>
          <p:cNvPr id="23" name="AutoShape 11"/>
          <p:cNvSpPr>
            <a:spLocks noChangeArrowheads="1"/>
          </p:cNvSpPr>
          <p:nvPr/>
        </p:nvSpPr>
        <p:spPr bwMode="gray">
          <a:xfrm>
            <a:off x="2229721" y="3522964"/>
            <a:ext cx="1963465" cy="493769"/>
          </a:xfrm>
          <a:prstGeom prst="homePlate">
            <a:avLst>
              <a:gd name="adj" fmla="val 26172"/>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pitchFamily="34" charset="-122"/>
                <a:ea typeface="微软雅黑" panose="020B0503020204020204" pitchFamily="34" charset="-122"/>
              </a:rPr>
              <a:t>2015</a:t>
            </a:r>
            <a:r>
              <a:rPr lang="zh-CN" altLang="en-US" sz="2800" dirty="0">
                <a:solidFill>
                  <a:schemeClr val="bg1"/>
                </a:solidFill>
                <a:latin typeface="微软雅黑" panose="020B0503020204020204" pitchFamily="34" charset="-122"/>
                <a:ea typeface="微软雅黑" panose="020B0503020204020204" pitchFamily="34" charset="-122"/>
              </a:rPr>
              <a:t>年</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4" name="Rectangle 3"/>
          <p:cNvSpPr>
            <a:spLocks noChangeArrowheads="1"/>
          </p:cNvSpPr>
          <p:nvPr/>
        </p:nvSpPr>
        <p:spPr bwMode="gray">
          <a:xfrm>
            <a:off x="4385222" y="4306129"/>
            <a:ext cx="6280129" cy="504056"/>
          </a:xfrm>
          <a:prstGeom prst="rect">
            <a:avLst/>
          </a:prstGeom>
          <a:solidFill>
            <a:schemeClr val="bg1">
              <a:lumMod val="85000"/>
            </a:schemeClr>
          </a:solidFill>
          <a:ln w="3175" cap="flat" cmpd="sng" algn="ctr">
            <a:solidFill>
              <a:srgbClr val="D7D7D7"/>
            </a:solidFill>
            <a:prstDash val="solid"/>
          </a:ln>
          <a:effectLst/>
        </p:spPr>
        <p:txBody>
          <a:bodyPr lIns="119823" tIns="59911" rIns="119823" bIns="59911" anchor="ctr"/>
          <a:lstStyle/>
          <a:p>
            <a:pPr defTabSz="914400">
              <a:lnSpc>
                <a:spcPct val="120000"/>
              </a:lnSpc>
              <a:defRPr/>
            </a:pPr>
            <a:r>
              <a:rPr lang="zh-CN" altLang="en-US" sz="2400" kern="0" dirty="0">
                <a:latin typeface="微软雅黑" panose="020B0503020204020204" pitchFamily="34" charset="-122"/>
                <a:ea typeface="微软雅黑" panose="020B0503020204020204" pitchFamily="34" charset="-122"/>
              </a:rPr>
              <a:t>这里输入你的文本内容这里输入你的文本</a:t>
            </a:r>
            <a:endParaRPr lang="en-US" altLang="zh-CN" sz="2400" kern="0" dirty="0">
              <a:latin typeface="微软雅黑" panose="020B0503020204020204" pitchFamily="34" charset="-122"/>
              <a:ea typeface="微软雅黑" panose="020B0503020204020204" pitchFamily="34" charset="-122"/>
            </a:endParaRPr>
          </a:p>
        </p:txBody>
      </p:sp>
      <p:sp>
        <p:nvSpPr>
          <p:cNvPr id="27" name="AutoShape 11"/>
          <p:cNvSpPr>
            <a:spLocks noChangeArrowheads="1"/>
          </p:cNvSpPr>
          <p:nvPr/>
        </p:nvSpPr>
        <p:spPr bwMode="gray">
          <a:xfrm>
            <a:off x="2226988" y="4306131"/>
            <a:ext cx="1963465" cy="493769"/>
          </a:xfrm>
          <a:prstGeom prst="homePlate">
            <a:avLst>
              <a:gd name="adj" fmla="val 26172"/>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pitchFamily="34" charset="-122"/>
                <a:ea typeface="微软雅黑" panose="020B0503020204020204" pitchFamily="34" charset="-122"/>
              </a:rPr>
              <a:t>2016</a:t>
            </a:r>
            <a:r>
              <a:rPr lang="zh-CN" altLang="en-US" sz="2800" dirty="0">
                <a:solidFill>
                  <a:schemeClr val="bg1"/>
                </a:solidFill>
                <a:latin typeface="微软雅黑" panose="020B0503020204020204" pitchFamily="34" charset="-122"/>
                <a:ea typeface="微软雅黑" panose="020B0503020204020204" pitchFamily="34" charset="-122"/>
              </a:rPr>
              <a:t>年</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31" name="Rectangle 3"/>
          <p:cNvSpPr>
            <a:spLocks noChangeArrowheads="1"/>
          </p:cNvSpPr>
          <p:nvPr/>
        </p:nvSpPr>
        <p:spPr bwMode="gray">
          <a:xfrm>
            <a:off x="4385220" y="5112618"/>
            <a:ext cx="6280129" cy="504056"/>
          </a:xfrm>
          <a:prstGeom prst="rect">
            <a:avLst/>
          </a:prstGeom>
          <a:solidFill>
            <a:schemeClr val="bg1">
              <a:lumMod val="85000"/>
            </a:schemeClr>
          </a:solidFill>
          <a:ln w="3175" cap="flat" cmpd="sng" algn="ctr">
            <a:solidFill>
              <a:srgbClr val="D7D7D7"/>
            </a:solidFill>
            <a:prstDash val="solid"/>
          </a:ln>
          <a:effectLst/>
        </p:spPr>
        <p:txBody>
          <a:bodyPr lIns="119823" tIns="59911" rIns="119823" bIns="59911" anchor="ctr"/>
          <a:lstStyle/>
          <a:p>
            <a:pPr defTabSz="914400">
              <a:lnSpc>
                <a:spcPct val="120000"/>
              </a:lnSpc>
              <a:defRPr/>
            </a:pPr>
            <a:r>
              <a:rPr lang="zh-CN" altLang="en-US" sz="2400" kern="0" dirty="0">
                <a:latin typeface="微软雅黑" panose="020B0503020204020204" pitchFamily="34" charset="-122"/>
                <a:ea typeface="微软雅黑" panose="020B0503020204020204" pitchFamily="34" charset="-122"/>
              </a:rPr>
              <a:t>这里输入你的文本内容这里输入你的文本</a:t>
            </a:r>
            <a:endParaRPr lang="en-US" altLang="zh-CN" sz="2400" kern="0" dirty="0">
              <a:latin typeface="微软雅黑" panose="020B0503020204020204" pitchFamily="34" charset="-122"/>
              <a:ea typeface="微软雅黑" panose="020B0503020204020204" pitchFamily="34" charset="-122"/>
            </a:endParaRPr>
          </a:p>
        </p:txBody>
      </p:sp>
      <p:sp>
        <p:nvSpPr>
          <p:cNvPr id="35" name="AutoShape 11"/>
          <p:cNvSpPr>
            <a:spLocks noChangeArrowheads="1"/>
          </p:cNvSpPr>
          <p:nvPr/>
        </p:nvSpPr>
        <p:spPr bwMode="gray">
          <a:xfrm>
            <a:off x="2226987" y="5112621"/>
            <a:ext cx="1963465" cy="493769"/>
          </a:xfrm>
          <a:prstGeom prst="homePlate">
            <a:avLst>
              <a:gd name="adj" fmla="val 26172"/>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pitchFamily="34" charset="-122"/>
                <a:ea typeface="微软雅黑" panose="020B0503020204020204" pitchFamily="34" charset="-122"/>
              </a:rPr>
              <a:t>2018</a:t>
            </a:r>
            <a:r>
              <a:rPr lang="zh-CN" altLang="en-US" sz="2800" dirty="0">
                <a:solidFill>
                  <a:schemeClr val="bg1"/>
                </a:solidFill>
                <a:latin typeface="微软雅黑" panose="020B0503020204020204" pitchFamily="34" charset="-122"/>
                <a:ea typeface="微软雅黑" panose="020B0503020204020204" pitchFamily="34" charset="-122"/>
              </a:rPr>
              <a:t>年</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48000">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14:bounceEnd="48000">
                                          <p:cBhvr additive="base">
                                            <p:cTn id="12" dur="500" fill="hold"/>
                                            <p:tgtEl>
                                              <p:spTgt spid="19"/>
                                            </p:tgtEl>
                                            <p:attrNameLst>
                                              <p:attrName>ppt_x</p:attrName>
                                            </p:attrNameLst>
                                          </p:cBhvr>
                                          <p:tavLst>
                                            <p:tav tm="0">
                                              <p:val>
                                                <p:strVal val="0-#ppt_w/2"/>
                                              </p:val>
                                            </p:tav>
                                            <p:tav tm="100000">
                                              <p:val>
                                                <p:strVal val="#ppt_x"/>
                                              </p:val>
                                            </p:tav>
                                          </p:tavLst>
                                        </p:anim>
                                        <p:anim calcmode="lin" valueType="num" p14:bounceEnd="48000">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1+#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14:presetBounceEnd="48000">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14:bounceEnd="48000">
                                          <p:cBhvr additive="base">
                                            <p:cTn id="22" dur="500" fill="hold"/>
                                            <p:tgtEl>
                                              <p:spTgt spid="21"/>
                                            </p:tgtEl>
                                            <p:attrNameLst>
                                              <p:attrName>ppt_x</p:attrName>
                                            </p:attrNameLst>
                                          </p:cBhvr>
                                          <p:tavLst>
                                            <p:tav tm="0">
                                              <p:val>
                                                <p:strVal val="0-#ppt_w/2"/>
                                              </p:val>
                                            </p:tav>
                                            <p:tav tm="100000">
                                              <p:val>
                                                <p:strVal val="#ppt_x"/>
                                              </p:val>
                                            </p:tav>
                                          </p:tavLst>
                                        </p:anim>
                                        <p:anim calcmode="lin" valueType="num" p14:bounceEnd="48000">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14:presetBounceEnd="48000">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14:bounceEnd="48000">
                                          <p:cBhvr additive="base">
                                            <p:cTn id="32" dur="500" fill="hold"/>
                                            <p:tgtEl>
                                              <p:spTgt spid="23"/>
                                            </p:tgtEl>
                                            <p:attrNameLst>
                                              <p:attrName>ppt_x</p:attrName>
                                            </p:attrNameLst>
                                          </p:cBhvr>
                                          <p:tavLst>
                                            <p:tav tm="0">
                                              <p:val>
                                                <p:strVal val="0-#ppt_w/2"/>
                                              </p:val>
                                            </p:tav>
                                            <p:tav tm="100000">
                                              <p:val>
                                                <p:strVal val="#ppt_x"/>
                                              </p:val>
                                            </p:tav>
                                          </p:tavLst>
                                        </p:anim>
                                        <p:anim calcmode="lin" valueType="num" p14:bounceEnd="48000">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1+#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14:presetBounceEnd="48000">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14:bounceEnd="48000">
                                          <p:cBhvr additive="base">
                                            <p:cTn id="42" dur="500" fill="hold"/>
                                            <p:tgtEl>
                                              <p:spTgt spid="27"/>
                                            </p:tgtEl>
                                            <p:attrNameLst>
                                              <p:attrName>ppt_x</p:attrName>
                                            </p:attrNameLst>
                                          </p:cBhvr>
                                          <p:tavLst>
                                            <p:tav tm="0">
                                              <p:val>
                                                <p:strVal val="0-#ppt_w/2"/>
                                              </p:val>
                                            </p:tav>
                                            <p:tav tm="100000">
                                              <p:val>
                                                <p:strVal val="#ppt_x"/>
                                              </p:val>
                                            </p:tav>
                                          </p:tavLst>
                                        </p:anim>
                                        <p:anim calcmode="lin" valueType="num" p14:bounceEnd="48000">
                                          <p:cBhvr additive="base">
                                            <p:cTn id="43" dur="5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1+#ppt_w/2"/>
                                              </p:val>
                                            </p:tav>
                                            <p:tav tm="100000">
                                              <p:val>
                                                <p:strVal val="#ppt_x"/>
                                              </p:val>
                                            </p:tav>
                                          </p:tavLst>
                                        </p:anim>
                                        <p:anim calcmode="lin" valueType="num">
                                          <p:cBhvr additive="base">
                                            <p:cTn id="48" dur="500" fill="hold"/>
                                            <p:tgtEl>
                                              <p:spTgt spid="3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14:presetBounceEnd="48000">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14:bounceEnd="48000">
                                          <p:cBhvr additive="base">
                                            <p:cTn id="52" dur="500" fill="hold"/>
                                            <p:tgtEl>
                                              <p:spTgt spid="35"/>
                                            </p:tgtEl>
                                            <p:attrNameLst>
                                              <p:attrName>ppt_x</p:attrName>
                                            </p:attrNameLst>
                                          </p:cBhvr>
                                          <p:tavLst>
                                            <p:tav tm="0">
                                              <p:val>
                                                <p:strVal val="0-#ppt_w/2"/>
                                              </p:val>
                                            </p:tav>
                                            <p:tav tm="100000">
                                              <p:val>
                                                <p:strVal val="#ppt_x"/>
                                              </p:val>
                                            </p:tav>
                                          </p:tavLst>
                                        </p:anim>
                                        <p:anim calcmode="lin" valueType="num" p14:bounceEnd="48000">
                                          <p:cBhvr additive="base">
                                            <p:cTn id="5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animBg="1"/>
          <p:bldP spid="27" grpId="0" animBg="1"/>
          <p:bldP spid="31" grpId="0" animBg="1"/>
          <p:bldP spid="35"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1+#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0-#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1+#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0-#ppt_w/2"/>
                                              </p:val>
                                            </p:tav>
                                            <p:tav tm="100000">
                                              <p:val>
                                                <p:strVal val="#ppt_x"/>
                                              </p:val>
                                            </p:tav>
                                          </p:tavLst>
                                        </p:anim>
                                        <p:anim calcmode="lin" valueType="num">
                                          <p:cBhvr additive="base">
                                            <p:cTn id="43" dur="50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1+#ppt_w/2"/>
                                              </p:val>
                                            </p:tav>
                                            <p:tav tm="100000">
                                              <p:val>
                                                <p:strVal val="#ppt_x"/>
                                              </p:val>
                                            </p:tav>
                                          </p:tavLst>
                                        </p:anim>
                                        <p:anim calcmode="lin" valueType="num">
                                          <p:cBhvr additive="base">
                                            <p:cTn id="48" dur="500" fill="hold"/>
                                            <p:tgtEl>
                                              <p:spTgt spid="3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0-#ppt_w/2"/>
                                              </p:val>
                                            </p:tav>
                                            <p:tav tm="100000">
                                              <p:val>
                                                <p:strVal val="#ppt_x"/>
                                              </p:val>
                                            </p:tav>
                                          </p:tavLst>
                                        </p:anim>
                                        <p:anim calcmode="lin" valueType="num">
                                          <p:cBhvr additive="base">
                                            <p:cTn id="5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animBg="1"/>
          <p:bldP spid="27" grpId="0" animBg="1"/>
          <p:bldP spid="31" grpId="0" animBg="1"/>
          <p:bldP spid="35"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5"/>
          <p:cNvSpPr/>
          <p:nvPr/>
        </p:nvSpPr>
        <p:spPr bwMode="auto">
          <a:xfrm rot="5400000">
            <a:off x="844925" y="2850034"/>
            <a:ext cx="4514706" cy="3055185"/>
          </a:xfrm>
          <a:custGeom>
            <a:avLst/>
            <a:gdLst>
              <a:gd name="T0" fmla="*/ 2630 w 2676"/>
              <a:gd name="T1" fmla="*/ 0 h 920"/>
              <a:gd name="T2" fmla="*/ 45 w 2676"/>
              <a:gd name="T3" fmla="*/ 0 h 920"/>
              <a:gd name="T4" fmla="*/ 0 w 2676"/>
              <a:gd name="T5" fmla="*/ 45 h 920"/>
              <a:gd name="T6" fmla="*/ 0 w 2676"/>
              <a:gd name="T7" fmla="*/ 308 h 920"/>
              <a:gd name="T8" fmla="*/ 157 w 2676"/>
              <a:gd name="T9" fmla="*/ 308 h 920"/>
              <a:gd name="T10" fmla="*/ 157 w 2676"/>
              <a:gd name="T11" fmla="*/ 130 h 920"/>
              <a:gd name="T12" fmla="*/ 487 w 2676"/>
              <a:gd name="T13" fmla="*/ 460 h 920"/>
              <a:gd name="T14" fmla="*/ 158 w 2676"/>
              <a:gd name="T15" fmla="*/ 789 h 920"/>
              <a:gd name="T16" fmla="*/ 158 w 2676"/>
              <a:gd name="T17" fmla="*/ 611 h 920"/>
              <a:gd name="T18" fmla="*/ 0 w 2676"/>
              <a:gd name="T19" fmla="*/ 611 h 920"/>
              <a:gd name="T20" fmla="*/ 0 w 2676"/>
              <a:gd name="T21" fmla="*/ 874 h 920"/>
              <a:gd name="T22" fmla="*/ 45 w 2676"/>
              <a:gd name="T23" fmla="*/ 920 h 920"/>
              <a:gd name="T24" fmla="*/ 2630 w 2676"/>
              <a:gd name="T25" fmla="*/ 920 h 920"/>
              <a:gd name="T26" fmla="*/ 2676 w 2676"/>
              <a:gd name="T27" fmla="*/ 874 h 920"/>
              <a:gd name="T28" fmla="*/ 2676 w 2676"/>
              <a:gd name="T29" fmla="*/ 45 h 920"/>
              <a:gd name="T30" fmla="*/ 2630 w 2676"/>
              <a:gd name="T31"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49" name="Freeform 6"/>
          <p:cNvSpPr/>
          <p:nvPr/>
        </p:nvSpPr>
        <p:spPr bwMode="auto">
          <a:xfrm rot="5400000">
            <a:off x="4214665" y="2850034"/>
            <a:ext cx="4514706" cy="3055185"/>
          </a:xfrm>
          <a:custGeom>
            <a:avLst/>
            <a:gdLst>
              <a:gd name="T0" fmla="*/ 2630 w 2676"/>
              <a:gd name="T1" fmla="*/ 0 h 920"/>
              <a:gd name="T2" fmla="*/ 45 w 2676"/>
              <a:gd name="T3" fmla="*/ 0 h 920"/>
              <a:gd name="T4" fmla="*/ 0 w 2676"/>
              <a:gd name="T5" fmla="*/ 45 h 920"/>
              <a:gd name="T6" fmla="*/ 0 w 2676"/>
              <a:gd name="T7" fmla="*/ 308 h 920"/>
              <a:gd name="T8" fmla="*/ 157 w 2676"/>
              <a:gd name="T9" fmla="*/ 308 h 920"/>
              <a:gd name="T10" fmla="*/ 157 w 2676"/>
              <a:gd name="T11" fmla="*/ 130 h 920"/>
              <a:gd name="T12" fmla="*/ 487 w 2676"/>
              <a:gd name="T13" fmla="*/ 460 h 920"/>
              <a:gd name="T14" fmla="*/ 158 w 2676"/>
              <a:gd name="T15" fmla="*/ 789 h 920"/>
              <a:gd name="T16" fmla="*/ 158 w 2676"/>
              <a:gd name="T17" fmla="*/ 611 h 920"/>
              <a:gd name="T18" fmla="*/ 0 w 2676"/>
              <a:gd name="T19" fmla="*/ 611 h 920"/>
              <a:gd name="T20" fmla="*/ 0 w 2676"/>
              <a:gd name="T21" fmla="*/ 874 h 920"/>
              <a:gd name="T22" fmla="*/ 45 w 2676"/>
              <a:gd name="T23" fmla="*/ 920 h 920"/>
              <a:gd name="T24" fmla="*/ 2630 w 2676"/>
              <a:gd name="T25" fmla="*/ 920 h 920"/>
              <a:gd name="T26" fmla="*/ 2676 w 2676"/>
              <a:gd name="T27" fmla="*/ 874 h 920"/>
              <a:gd name="T28" fmla="*/ 2676 w 2676"/>
              <a:gd name="T29" fmla="*/ 45 h 920"/>
              <a:gd name="T30" fmla="*/ 2630 w 2676"/>
              <a:gd name="T31"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flip="none" rotWithShape="1">
            <a:gsLst>
              <a:gs pos="0">
                <a:srgbClr val="FFFFFF"/>
              </a:gs>
              <a:gs pos="100000">
                <a:srgbClr val="7F7F7F">
                  <a:lumMod val="20000"/>
                  <a:lumOff val="80000"/>
                </a:srgbClr>
              </a:gs>
            </a:gsLst>
            <a:lin ang="18900000" scaled="1"/>
            <a:tileRect/>
          </a:gradFill>
          <a:ln w="9525" algn="ctr">
            <a:solidFill>
              <a:srgbClr val="7F7F7F">
                <a:lumMod val="60000"/>
                <a:lumOff val="40000"/>
              </a:srgbClr>
            </a:solidFill>
            <a:round/>
          </a:ln>
          <a:effectLst/>
        </p:spPr>
        <p:txBody>
          <a:bodyPr vert="horz" wrap="none" lIns="109544" tIns="54772" rIns="109544" bIns="54772" numCol="1" anchor="ctr" anchorCtr="0" compatLnSpc="1"/>
          <a:lstStyle/>
          <a:p>
            <a:pPr algn="ctr" defTabSz="1095375">
              <a:lnSpc>
                <a:spcPct val="150000"/>
              </a:lnSpc>
              <a:buClr>
                <a:srgbClr val="007EEA"/>
              </a:buClr>
            </a:pPr>
            <a:endParaRPr lang="zh-CN" altLang="en-US" sz="1700" kern="0" dirty="0">
              <a:solidFill>
                <a:sysClr val="windowText" lastClr="000000"/>
              </a:solidFill>
              <a:latin typeface="微软雅黑" panose="020B0503020204020204" pitchFamily="34" charset="-122"/>
              <a:ea typeface="微软雅黑" panose="020B0503020204020204" pitchFamily="34" charset="-122"/>
            </a:endParaRPr>
          </a:p>
        </p:txBody>
      </p:sp>
      <p:sp>
        <p:nvSpPr>
          <p:cNvPr id="50" name="Freeform 7"/>
          <p:cNvSpPr/>
          <p:nvPr/>
        </p:nvSpPr>
        <p:spPr bwMode="auto">
          <a:xfrm rot="5400000">
            <a:off x="7584406" y="2850034"/>
            <a:ext cx="4514706" cy="3055185"/>
          </a:xfrm>
          <a:custGeom>
            <a:avLst/>
            <a:gdLst>
              <a:gd name="T0" fmla="*/ 2630 w 2676"/>
              <a:gd name="T1" fmla="*/ 0 h 920"/>
              <a:gd name="T2" fmla="*/ 45 w 2676"/>
              <a:gd name="T3" fmla="*/ 0 h 920"/>
              <a:gd name="T4" fmla="*/ 0 w 2676"/>
              <a:gd name="T5" fmla="*/ 45 h 920"/>
              <a:gd name="T6" fmla="*/ 0 w 2676"/>
              <a:gd name="T7" fmla="*/ 308 h 920"/>
              <a:gd name="T8" fmla="*/ 157 w 2676"/>
              <a:gd name="T9" fmla="*/ 308 h 920"/>
              <a:gd name="T10" fmla="*/ 157 w 2676"/>
              <a:gd name="T11" fmla="*/ 130 h 920"/>
              <a:gd name="T12" fmla="*/ 487 w 2676"/>
              <a:gd name="T13" fmla="*/ 460 h 920"/>
              <a:gd name="T14" fmla="*/ 158 w 2676"/>
              <a:gd name="T15" fmla="*/ 789 h 920"/>
              <a:gd name="T16" fmla="*/ 158 w 2676"/>
              <a:gd name="T17" fmla="*/ 611 h 920"/>
              <a:gd name="T18" fmla="*/ 0 w 2676"/>
              <a:gd name="T19" fmla="*/ 611 h 920"/>
              <a:gd name="T20" fmla="*/ 0 w 2676"/>
              <a:gd name="T21" fmla="*/ 874 h 920"/>
              <a:gd name="T22" fmla="*/ 45 w 2676"/>
              <a:gd name="T23" fmla="*/ 920 h 920"/>
              <a:gd name="T24" fmla="*/ 2630 w 2676"/>
              <a:gd name="T25" fmla="*/ 920 h 920"/>
              <a:gd name="T26" fmla="*/ 2676 w 2676"/>
              <a:gd name="T27" fmla="*/ 874 h 920"/>
              <a:gd name="T28" fmla="*/ 2676 w 2676"/>
              <a:gd name="T29" fmla="*/ 45 h 920"/>
              <a:gd name="T30" fmla="*/ 2630 w 2676"/>
              <a:gd name="T31"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flip="none" rotWithShape="1">
            <a:gsLst>
              <a:gs pos="0">
                <a:srgbClr val="FFFFFF"/>
              </a:gs>
              <a:gs pos="100000">
                <a:srgbClr val="7F7F7F">
                  <a:lumMod val="20000"/>
                  <a:lumOff val="80000"/>
                </a:srgbClr>
              </a:gs>
            </a:gsLst>
            <a:lin ang="18900000" scaled="1"/>
            <a:tileRect/>
          </a:gradFill>
          <a:ln w="9525" algn="ctr">
            <a:solidFill>
              <a:srgbClr val="7F7F7F">
                <a:lumMod val="60000"/>
                <a:lumOff val="40000"/>
              </a:srgbClr>
            </a:solidFill>
            <a:round/>
          </a:ln>
          <a:effectLst/>
        </p:spPr>
        <p:txBody>
          <a:bodyPr vert="horz" wrap="none" lIns="109544" tIns="54772" rIns="109544" bIns="54772" numCol="1" anchor="ctr" anchorCtr="0" compatLnSpc="1"/>
          <a:lstStyle/>
          <a:p>
            <a:pPr algn="ctr" defTabSz="1095375">
              <a:lnSpc>
                <a:spcPct val="150000"/>
              </a:lnSpc>
              <a:buClr>
                <a:srgbClr val="007EEA"/>
              </a:buClr>
            </a:pPr>
            <a:endParaRPr lang="zh-CN" altLang="en-US" sz="1700" kern="0" dirty="0">
              <a:solidFill>
                <a:sysClr val="windowText" lastClr="000000"/>
              </a:solidFill>
              <a:latin typeface="微软雅黑" panose="020B0503020204020204" pitchFamily="34" charset="-122"/>
              <a:ea typeface="微软雅黑" panose="020B0503020204020204" pitchFamily="34" charset="-122"/>
            </a:endParaRPr>
          </a:p>
        </p:txBody>
      </p:sp>
      <p:sp>
        <p:nvSpPr>
          <p:cNvPr id="51" name="WordArt 8"/>
          <p:cNvSpPr>
            <a:spLocks noChangeArrowheads="1" noChangeShapeType="1" noTextEdit="1"/>
          </p:cNvSpPr>
          <p:nvPr/>
        </p:nvSpPr>
        <p:spPr bwMode="auto">
          <a:xfrm>
            <a:off x="2910763" y="1954493"/>
            <a:ext cx="276364" cy="552745"/>
          </a:xfrm>
          <a:prstGeom prst="rect">
            <a:avLst/>
          </a:prstGeom>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14:hiddenEffects>
            </a:ext>
          </a:extLst>
        </p:spPr>
        <p:txBody>
          <a:bodyPr wrap="none" lIns="109544" tIns="54772" rIns="109544" bIns="54772" numCol="1" fromWordArt="1">
            <a:prstTxWarp prst="textPlain">
              <a:avLst>
                <a:gd name="adj" fmla="val 50000"/>
              </a:avLst>
            </a:prstTxWarp>
          </a:bodyPr>
          <a:lstStyle/>
          <a:p>
            <a:pPr algn="ctr" defTabSz="1095375"/>
            <a:r>
              <a:rPr lang="en-US" altLang="zh-CN" sz="4200" b="1" kern="10" dirty="0">
                <a:solidFill>
                  <a:srgbClr val="760000"/>
                </a:solidFill>
                <a:latin typeface="Arial" panose="020B0604020202020204"/>
                <a:cs typeface="Arial" panose="020B0604020202020204"/>
              </a:rPr>
              <a:t>1</a:t>
            </a:r>
            <a:endParaRPr lang="zh-CN" altLang="en-US" sz="4200" b="1" kern="10" dirty="0">
              <a:solidFill>
                <a:srgbClr val="760000"/>
              </a:solidFill>
              <a:latin typeface="Arial" panose="020B0604020202020204"/>
              <a:cs typeface="Arial" panose="020B0604020202020204"/>
            </a:endParaRPr>
          </a:p>
        </p:txBody>
      </p:sp>
      <p:sp>
        <p:nvSpPr>
          <p:cNvPr id="52" name="WordArt 9"/>
          <p:cNvSpPr>
            <a:spLocks noChangeArrowheads="1" noChangeShapeType="1" noTextEdit="1"/>
          </p:cNvSpPr>
          <p:nvPr/>
        </p:nvSpPr>
        <p:spPr bwMode="auto">
          <a:xfrm>
            <a:off x="6276435" y="1954493"/>
            <a:ext cx="391161" cy="552745"/>
          </a:xfrm>
          <a:prstGeom prst="rect">
            <a:avLst/>
          </a:prstGeom>
          <a:extLst>
            <a:ext uri="{91240B29-F687-4F45-9708-019B960494DF}">
              <a14:hiddenLine xmlns:a14="http://schemas.microsoft.com/office/drawing/2010/main" w="9525">
                <a:solidFill>
                  <a:schemeClr val="bg2"/>
                </a:solidFill>
                <a:round/>
              </a14:hiddenLine>
            </a:ext>
            <a:ext uri="{AF507438-7753-43E0-B8FC-AC1667EBCBE1}">
              <a14:hiddenEffects xmlns:a14="http://schemas.microsoft.com/office/drawing/2010/main">
                <a:effectLst/>
              </a14:hiddenEffects>
            </a:ext>
          </a:extLst>
        </p:spPr>
        <p:txBody>
          <a:bodyPr wrap="none" lIns="109544" tIns="54772" rIns="109544" bIns="54772" numCol="1" fromWordArt="1">
            <a:prstTxWarp prst="textPlain">
              <a:avLst>
                <a:gd name="adj" fmla="val 50000"/>
              </a:avLst>
            </a:prstTxWarp>
          </a:bodyPr>
          <a:lstStyle/>
          <a:p>
            <a:pPr algn="ctr" defTabSz="1095375"/>
            <a:r>
              <a:rPr lang="en-US" altLang="zh-CN" sz="4200" b="1" kern="10" dirty="0">
                <a:solidFill>
                  <a:srgbClr val="760000"/>
                </a:solidFill>
                <a:latin typeface="Arial" panose="020B0604020202020204"/>
                <a:cs typeface="Arial" panose="020B0604020202020204"/>
              </a:rPr>
              <a:t>2</a:t>
            </a:r>
            <a:endParaRPr lang="zh-CN" altLang="en-US" sz="4200" b="1" kern="10" dirty="0">
              <a:solidFill>
                <a:srgbClr val="760000"/>
              </a:solidFill>
              <a:latin typeface="Arial" panose="020B0604020202020204"/>
              <a:cs typeface="Arial" panose="020B0604020202020204"/>
            </a:endParaRPr>
          </a:p>
        </p:txBody>
      </p:sp>
      <p:sp>
        <p:nvSpPr>
          <p:cNvPr id="53" name="WordArt 10"/>
          <p:cNvSpPr>
            <a:spLocks noChangeArrowheads="1" noChangeShapeType="1" noTextEdit="1"/>
          </p:cNvSpPr>
          <p:nvPr/>
        </p:nvSpPr>
        <p:spPr bwMode="auto">
          <a:xfrm>
            <a:off x="9646176" y="1954493"/>
            <a:ext cx="391161" cy="552745"/>
          </a:xfrm>
          <a:prstGeom prst="rect">
            <a:avLst/>
          </a:prstGeom>
          <a:extLst>
            <a:ext uri="{91240B29-F687-4F45-9708-019B960494DF}">
              <a14:hiddenLine xmlns:a14="http://schemas.microsoft.com/office/drawing/2010/main" w="9525">
                <a:solidFill>
                  <a:schemeClr val="bg2"/>
                </a:solidFill>
                <a:round/>
              </a14:hiddenLine>
            </a:ext>
            <a:ext uri="{AF507438-7753-43E0-B8FC-AC1667EBCBE1}">
              <a14:hiddenEffects xmlns:a14="http://schemas.microsoft.com/office/drawing/2010/main">
                <a:effectLst/>
              </a14:hiddenEffects>
            </a:ext>
          </a:extLst>
        </p:spPr>
        <p:txBody>
          <a:bodyPr wrap="none" lIns="109544" tIns="54772" rIns="109544" bIns="54772" numCol="1" fromWordArt="1">
            <a:prstTxWarp prst="textPlain">
              <a:avLst>
                <a:gd name="adj" fmla="val 50000"/>
              </a:avLst>
            </a:prstTxWarp>
          </a:bodyPr>
          <a:lstStyle/>
          <a:p>
            <a:pPr algn="ctr" defTabSz="1095375"/>
            <a:r>
              <a:rPr lang="en-US" altLang="zh-CN" sz="4200" b="1" kern="10" dirty="0">
                <a:solidFill>
                  <a:srgbClr val="760000"/>
                </a:solidFill>
                <a:latin typeface="Arial" panose="020B0604020202020204"/>
                <a:cs typeface="Arial" panose="020B0604020202020204"/>
              </a:rPr>
              <a:t>3</a:t>
            </a:r>
            <a:endParaRPr lang="zh-CN" altLang="en-US" sz="4200" b="1" kern="10" dirty="0">
              <a:solidFill>
                <a:srgbClr val="760000"/>
              </a:solidFill>
              <a:latin typeface="Arial" panose="020B0604020202020204"/>
              <a:cs typeface="Arial" panose="020B0604020202020204"/>
            </a:endParaRPr>
          </a:p>
        </p:txBody>
      </p:sp>
      <p:sp>
        <p:nvSpPr>
          <p:cNvPr id="54" name="Rectangle 11"/>
          <p:cNvSpPr>
            <a:spLocks noChangeArrowheads="1"/>
          </p:cNvSpPr>
          <p:nvPr/>
        </p:nvSpPr>
        <p:spPr bwMode="auto">
          <a:xfrm>
            <a:off x="1801248" y="3384426"/>
            <a:ext cx="2602075" cy="18722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rPr>
              <a:t>单击此处添加文字</a:t>
            </a:r>
            <a:endParaRPr lang="zh-CN" altLang="en-US" sz="2000" dirty="0">
              <a:solidFill>
                <a:schemeClr val="bg1"/>
              </a:solidFill>
              <a:latin typeface="微软雅黑" panose="020B0503020204020204" pitchFamily="34" charset="-122"/>
              <a:ea typeface="微软雅黑" panose="020B0503020204020204" pitchFamily="34" charset="-122"/>
            </a:endParaRPr>
          </a:p>
          <a:p>
            <a:pPr algn="ctr"/>
            <a:r>
              <a:rPr lang="zh-CN" altLang="en-US" sz="2000" dirty="0">
                <a:solidFill>
                  <a:schemeClr val="bg1"/>
                </a:solidFill>
                <a:latin typeface="微软雅黑" panose="020B0503020204020204" pitchFamily="34" charset="-122"/>
                <a:ea typeface="微软雅黑" panose="020B0503020204020204" pitchFamily="34" charset="-122"/>
              </a:rPr>
              <a:t>单击此处添加文字</a:t>
            </a:r>
            <a:endParaRPr lang="zh-CN" altLang="en-US" sz="2000" dirty="0">
              <a:solidFill>
                <a:schemeClr val="bg1"/>
              </a:solidFill>
              <a:latin typeface="微软雅黑" panose="020B0503020204020204" pitchFamily="34" charset="-122"/>
              <a:ea typeface="微软雅黑" panose="020B0503020204020204" pitchFamily="34" charset="-122"/>
            </a:endParaRPr>
          </a:p>
          <a:p>
            <a:pPr algn="ctr"/>
            <a:r>
              <a:rPr lang="zh-CN" altLang="en-US" sz="2000" dirty="0">
                <a:solidFill>
                  <a:schemeClr val="bg1"/>
                </a:solidFill>
                <a:latin typeface="微软雅黑" panose="020B0503020204020204" pitchFamily="34" charset="-122"/>
                <a:ea typeface="微软雅黑" panose="020B0503020204020204" pitchFamily="34" charset="-122"/>
              </a:rPr>
              <a:t>单击此处添加文字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5" name="Rectangle 12"/>
          <p:cNvSpPr>
            <a:spLocks noChangeArrowheads="1"/>
          </p:cNvSpPr>
          <p:nvPr/>
        </p:nvSpPr>
        <p:spPr bwMode="auto">
          <a:xfrm>
            <a:off x="5170992" y="3801040"/>
            <a:ext cx="2602075" cy="1292476"/>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544" tIns="54772" rIns="109544" bIns="54772" anchor="ctr">
            <a:spAutoFit/>
          </a:bodyPr>
          <a:lstStyle/>
          <a:p>
            <a:pPr algn="ctr">
              <a:spcBef>
                <a:spcPct val="50000"/>
              </a:spcBef>
            </a:pPr>
            <a:r>
              <a:rPr lang="zh-CN" altLang="en-US" sz="1900" b="1" dirty="0">
                <a:solidFill>
                  <a:srgbClr val="333333"/>
                </a:solidFill>
                <a:latin typeface="微软雅黑" panose="020B0503020204020204" pitchFamily="34" charset="-122"/>
                <a:ea typeface="微软雅黑" panose="020B0503020204020204" pitchFamily="34" charset="-122"/>
              </a:rPr>
              <a:t>单击此处添加文字</a:t>
            </a:r>
            <a:endParaRPr lang="zh-CN" altLang="en-US" sz="1900" b="1" dirty="0">
              <a:solidFill>
                <a:srgbClr val="333333"/>
              </a:solidFill>
              <a:latin typeface="微软雅黑" panose="020B0503020204020204" pitchFamily="34" charset="-122"/>
              <a:ea typeface="微软雅黑" panose="020B0503020204020204" pitchFamily="34" charset="-122"/>
            </a:endParaRPr>
          </a:p>
          <a:p>
            <a:pPr algn="ctr">
              <a:spcBef>
                <a:spcPct val="50000"/>
              </a:spcBef>
            </a:pPr>
            <a:r>
              <a:rPr lang="zh-CN" altLang="en-US" sz="1900" b="1" dirty="0">
                <a:solidFill>
                  <a:srgbClr val="333333"/>
                </a:solidFill>
                <a:latin typeface="微软雅黑" panose="020B0503020204020204" pitchFamily="34" charset="-122"/>
                <a:ea typeface="微软雅黑" panose="020B0503020204020204" pitchFamily="34" charset="-122"/>
              </a:rPr>
              <a:t>单击此处添加文字</a:t>
            </a:r>
            <a:endParaRPr lang="zh-CN" altLang="en-US" sz="1900" b="1" dirty="0">
              <a:solidFill>
                <a:srgbClr val="333333"/>
              </a:solidFill>
              <a:latin typeface="微软雅黑" panose="020B0503020204020204" pitchFamily="34" charset="-122"/>
              <a:ea typeface="微软雅黑" panose="020B0503020204020204" pitchFamily="34" charset="-122"/>
            </a:endParaRPr>
          </a:p>
          <a:p>
            <a:pPr algn="ctr">
              <a:spcBef>
                <a:spcPct val="50000"/>
              </a:spcBef>
            </a:pPr>
            <a:r>
              <a:rPr lang="zh-CN" altLang="en-US" sz="1900" b="1" dirty="0">
                <a:solidFill>
                  <a:srgbClr val="333333"/>
                </a:solidFill>
                <a:latin typeface="微软雅黑" panose="020B0503020204020204" pitchFamily="34" charset="-122"/>
                <a:ea typeface="微软雅黑" panose="020B0503020204020204" pitchFamily="34" charset="-122"/>
              </a:rPr>
              <a:t>单击此处添加文字</a:t>
            </a:r>
            <a:endParaRPr lang="zh-CN" altLang="en-US" sz="1900" b="1" dirty="0">
              <a:solidFill>
                <a:srgbClr val="333333"/>
              </a:solidFill>
              <a:latin typeface="微软雅黑" panose="020B0503020204020204" pitchFamily="34" charset="-122"/>
              <a:ea typeface="微软雅黑" panose="020B0503020204020204" pitchFamily="34" charset="-122"/>
            </a:endParaRPr>
          </a:p>
        </p:txBody>
      </p:sp>
      <p:sp>
        <p:nvSpPr>
          <p:cNvPr id="56" name="Rectangle 13"/>
          <p:cNvSpPr>
            <a:spLocks noChangeArrowheads="1"/>
          </p:cNvSpPr>
          <p:nvPr/>
        </p:nvSpPr>
        <p:spPr bwMode="auto">
          <a:xfrm>
            <a:off x="8540734" y="3801040"/>
            <a:ext cx="2602075" cy="1292476"/>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544" tIns="54772" rIns="109544" bIns="54772" anchor="ctr">
            <a:spAutoFit/>
          </a:bodyPr>
          <a:lstStyle/>
          <a:p>
            <a:pPr algn="ctr">
              <a:spcBef>
                <a:spcPct val="50000"/>
              </a:spcBef>
            </a:pPr>
            <a:r>
              <a:rPr lang="zh-CN" altLang="en-US" sz="1900" b="1" dirty="0">
                <a:solidFill>
                  <a:srgbClr val="333333"/>
                </a:solidFill>
                <a:latin typeface="微软雅黑" panose="020B0503020204020204" pitchFamily="34" charset="-122"/>
                <a:ea typeface="微软雅黑" panose="020B0503020204020204" pitchFamily="34" charset="-122"/>
              </a:rPr>
              <a:t>单击此处添加文字</a:t>
            </a:r>
            <a:endParaRPr lang="zh-CN" altLang="en-US" sz="1900" b="1" dirty="0">
              <a:solidFill>
                <a:srgbClr val="333333"/>
              </a:solidFill>
              <a:latin typeface="微软雅黑" panose="020B0503020204020204" pitchFamily="34" charset="-122"/>
              <a:ea typeface="微软雅黑" panose="020B0503020204020204" pitchFamily="34" charset="-122"/>
            </a:endParaRPr>
          </a:p>
          <a:p>
            <a:pPr algn="ctr">
              <a:spcBef>
                <a:spcPct val="50000"/>
              </a:spcBef>
            </a:pPr>
            <a:r>
              <a:rPr lang="zh-CN" altLang="en-US" sz="1900" b="1" dirty="0">
                <a:solidFill>
                  <a:srgbClr val="333333"/>
                </a:solidFill>
                <a:latin typeface="微软雅黑" panose="020B0503020204020204" pitchFamily="34" charset="-122"/>
                <a:ea typeface="微软雅黑" panose="020B0503020204020204" pitchFamily="34" charset="-122"/>
              </a:rPr>
              <a:t>单击此处添加文字</a:t>
            </a:r>
            <a:endParaRPr lang="zh-CN" altLang="en-US" sz="1900" b="1" dirty="0">
              <a:solidFill>
                <a:srgbClr val="333333"/>
              </a:solidFill>
              <a:latin typeface="微软雅黑" panose="020B0503020204020204" pitchFamily="34" charset="-122"/>
              <a:ea typeface="微软雅黑" panose="020B0503020204020204" pitchFamily="34" charset="-122"/>
            </a:endParaRPr>
          </a:p>
          <a:p>
            <a:pPr algn="ctr">
              <a:spcBef>
                <a:spcPct val="50000"/>
              </a:spcBef>
            </a:pPr>
            <a:r>
              <a:rPr lang="zh-CN" altLang="en-US" sz="1900" b="1" dirty="0">
                <a:solidFill>
                  <a:srgbClr val="333333"/>
                </a:solidFill>
                <a:latin typeface="微软雅黑" panose="020B0503020204020204" pitchFamily="34" charset="-122"/>
                <a:ea typeface="微软雅黑" panose="020B0503020204020204" pitchFamily="34" charset="-122"/>
              </a:rPr>
              <a:t>单击此处添加文字</a:t>
            </a:r>
            <a:endParaRPr lang="zh-CN" altLang="en-US" sz="1900" b="1" dirty="0">
              <a:solidFill>
                <a:srgbClr val="333333"/>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anim calcmode="lin" valueType="num">
                                          <p:cBhvr>
                                            <p:cTn id="8" dur="500" fill="hold"/>
                                            <p:tgtEl>
                                              <p:spTgt spid="48"/>
                                            </p:tgtEl>
                                            <p:attrNameLst>
                                              <p:attrName>ppt_x</p:attrName>
                                            </p:attrNameLst>
                                          </p:cBhvr>
                                          <p:tavLst>
                                            <p:tav tm="0">
                                              <p:val>
                                                <p:strVal val="#ppt_x"/>
                                              </p:val>
                                            </p:tav>
                                            <p:tav tm="100000">
                                              <p:val>
                                                <p:strVal val="#ppt_x"/>
                                              </p:val>
                                            </p:tav>
                                          </p:tavLst>
                                        </p:anim>
                                        <p:anim calcmode="lin" valueType="num">
                                          <p:cBhvr>
                                            <p:cTn id="9" dur="5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anim calcmode="lin" valueType="num">
                                          <p:cBhvr>
                                            <p:cTn id="20" dur="500" fill="hold"/>
                                            <p:tgtEl>
                                              <p:spTgt spid="50"/>
                                            </p:tgtEl>
                                            <p:attrNameLst>
                                              <p:attrName>ppt_x</p:attrName>
                                            </p:attrNameLst>
                                          </p:cBhvr>
                                          <p:tavLst>
                                            <p:tav tm="0">
                                              <p:val>
                                                <p:strVal val="#ppt_x"/>
                                              </p:val>
                                            </p:tav>
                                            <p:tav tm="100000">
                                              <p:val>
                                                <p:strVal val="#ppt_x"/>
                                              </p:val>
                                            </p:tav>
                                          </p:tavLst>
                                        </p:anim>
                                        <p:anim calcmode="lin" valueType="num">
                                          <p:cBhvr>
                                            <p:cTn id="21" dur="500" fill="hold"/>
                                            <p:tgtEl>
                                              <p:spTgt spid="50"/>
                                            </p:tgtEl>
                                            <p:attrNameLst>
                                              <p:attrName>ppt_y</p:attrName>
                                            </p:attrNameLst>
                                          </p:cBhvr>
                                          <p:tavLst>
                                            <p:tav tm="0">
                                              <p:val>
                                                <p:strVal val="#ppt_y-.1"/>
                                              </p:val>
                                            </p:tav>
                                            <p:tav tm="100000">
                                              <p:val>
                                                <p:strVal val="#ppt_y"/>
                                              </p:val>
                                            </p:tav>
                                          </p:tavLst>
                                        </p:anim>
                                      </p:childTnLst>
                                    </p:cTn>
                                  </p:par>
                                  <p:par>
                                    <p:cTn id="22" presetID="2" presetClass="entr" presetSubtype="4" fill="hold" grpId="0" nodeType="withEffect" p14:presetBounceEnd="64000">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14:bounceEnd="64000">
                                          <p:cBhvr additive="base">
                                            <p:cTn id="24" dur="500" fill="hold"/>
                                            <p:tgtEl>
                                              <p:spTgt spid="51"/>
                                            </p:tgtEl>
                                            <p:attrNameLst>
                                              <p:attrName>ppt_x</p:attrName>
                                            </p:attrNameLst>
                                          </p:cBhvr>
                                          <p:tavLst>
                                            <p:tav tm="0">
                                              <p:val>
                                                <p:strVal val="#ppt_x"/>
                                              </p:val>
                                            </p:tav>
                                            <p:tav tm="100000">
                                              <p:val>
                                                <p:strVal val="#ppt_x"/>
                                              </p:val>
                                            </p:tav>
                                          </p:tavLst>
                                        </p:anim>
                                        <p:anim calcmode="lin" valueType="num" p14:bounceEnd="64000">
                                          <p:cBhvr additive="base">
                                            <p:cTn id="25" dur="500" fill="hold"/>
                                            <p:tgtEl>
                                              <p:spTgt spid="51"/>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14:presetBounceEnd="64000">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14:bounceEnd="64000">
                                          <p:cBhvr additive="base">
                                            <p:cTn id="29" dur="500" fill="hold"/>
                                            <p:tgtEl>
                                              <p:spTgt spid="52"/>
                                            </p:tgtEl>
                                            <p:attrNameLst>
                                              <p:attrName>ppt_x</p:attrName>
                                            </p:attrNameLst>
                                          </p:cBhvr>
                                          <p:tavLst>
                                            <p:tav tm="0">
                                              <p:val>
                                                <p:strVal val="#ppt_x"/>
                                              </p:val>
                                            </p:tav>
                                            <p:tav tm="100000">
                                              <p:val>
                                                <p:strVal val="#ppt_x"/>
                                              </p:val>
                                            </p:tav>
                                          </p:tavLst>
                                        </p:anim>
                                        <p:anim calcmode="lin" valueType="num" p14:bounceEnd="64000">
                                          <p:cBhvr additive="base">
                                            <p:cTn id="30" dur="500" fill="hold"/>
                                            <p:tgtEl>
                                              <p:spTgt spid="52"/>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 presetClass="entr" presetSubtype="4" fill="hold" grpId="0" nodeType="afterEffect" p14:presetBounceEnd="64000">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14:bounceEnd="64000">
                                          <p:cBhvr additive="base">
                                            <p:cTn id="34" dur="500" fill="hold"/>
                                            <p:tgtEl>
                                              <p:spTgt spid="53"/>
                                            </p:tgtEl>
                                            <p:attrNameLst>
                                              <p:attrName>ppt_x</p:attrName>
                                            </p:attrNameLst>
                                          </p:cBhvr>
                                          <p:tavLst>
                                            <p:tav tm="0">
                                              <p:val>
                                                <p:strVal val="#ppt_x"/>
                                              </p:val>
                                            </p:tav>
                                            <p:tav tm="100000">
                                              <p:val>
                                                <p:strVal val="#ppt_x"/>
                                              </p:val>
                                            </p:tav>
                                          </p:tavLst>
                                        </p:anim>
                                        <p:anim calcmode="lin" valueType="num" p14:bounceEnd="64000">
                                          <p:cBhvr additive="base">
                                            <p:cTn id="35" dur="500" fill="hold"/>
                                            <p:tgtEl>
                                              <p:spTgt spid="53"/>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42" presetClass="entr" presetSubtype="0" fill="hold" grpId="0" nodeType="afterEffect">
                                      <p:stCondLst>
                                        <p:cond delay="0"/>
                                      </p:stCondLst>
                                      <p:iterate type="wd">
                                        <p:tmPct val="10000"/>
                                      </p:iterate>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anim calcmode="lin" valueType="num">
                                          <p:cBhvr>
                                            <p:cTn id="40" dur="500" fill="hold"/>
                                            <p:tgtEl>
                                              <p:spTgt spid="54"/>
                                            </p:tgtEl>
                                            <p:attrNameLst>
                                              <p:attrName>ppt_x</p:attrName>
                                            </p:attrNameLst>
                                          </p:cBhvr>
                                          <p:tavLst>
                                            <p:tav tm="0">
                                              <p:val>
                                                <p:strVal val="#ppt_x"/>
                                              </p:val>
                                            </p:tav>
                                            <p:tav tm="100000">
                                              <p:val>
                                                <p:strVal val="#ppt_x"/>
                                              </p:val>
                                            </p:tav>
                                          </p:tavLst>
                                        </p:anim>
                                        <p:anim calcmode="lin" valueType="num">
                                          <p:cBhvr>
                                            <p:cTn id="41" dur="500" fill="hold"/>
                                            <p:tgtEl>
                                              <p:spTgt spid="5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200"/>
                                      </p:stCondLst>
                                      <p:iterate type="wd">
                                        <p:tmPct val="10000"/>
                                      </p:iterate>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anim calcmode="lin" valueType="num">
                                          <p:cBhvr>
                                            <p:cTn id="45" dur="500" fill="hold"/>
                                            <p:tgtEl>
                                              <p:spTgt spid="55"/>
                                            </p:tgtEl>
                                            <p:attrNameLst>
                                              <p:attrName>ppt_x</p:attrName>
                                            </p:attrNameLst>
                                          </p:cBhvr>
                                          <p:tavLst>
                                            <p:tav tm="0">
                                              <p:val>
                                                <p:strVal val="#ppt_x"/>
                                              </p:val>
                                            </p:tav>
                                            <p:tav tm="100000">
                                              <p:val>
                                                <p:strVal val="#ppt_x"/>
                                              </p:val>
                                            </p:tav>
                                          </p:tavLst>
                                        </p:anim>
                                        <p:anim calcmode="lin" valueType="num">
                                          <p:cBhvr>
                                            <p:cTn id="46" dur="500" fill="hold"/>
                                            <p:tgtEl>
                                              <p:spTgt spid="5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500"/>
                                      </p:stCondLst>
                                      <p:iterate type="wd">
                                        <p:tmPct val="10000"/>
                                      </p:iterate>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anim calcmode="lin" valueType="num">
                                          <p:cBhvr>
                                            <p:cTn id="50" dur="500" fill="hold"/>
                                            <p:tgtEl>
                                              <p:spTgt spid="56"/>
                                            </p:tgtEl>
                                            <p:attrNameLst>
                                              <p:attrName>ppt_x</p:attrName>
                                            </p:attrNameLst>
                                          </p:cBhvr>
                                          <p:tavLst>
                                            <p:tav tm="0">
                                              <p:val>
                                                <p:strVal val="#ppt_x"/>
                                              </p:val>
                                            </p:tav>
                                            <p:tav tm="100000">
                                              <p:val>
                                                <p:strVal val="#ppt_x"/>
                                              </p:val>
                                            </p:tav>
                                          </p:tavLst>
                                        </p:anim>
                                        <p:anim calcmode="lin" valueType="num">
                                          <p:cBhvr>
                                            <p:cTn id="51"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p:bldP spid="52" grpId="0"/>
          <p:bldP spid="53" grpId="0"/>
          <p:bldP spid="54" grpId="0" animBg="1"/>
          <p:bldP spid="55" grpId="0"/>
          <p:bldP spid="56"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anim calcmode="lin" valueType="num">
                                          <p:cBhvr>
                                            <p:cTn id="8" dur="500" fill="hold"/>
                                            <p:tgtEl>
                                              <p:spTgt spid="48"/>
                                            </p:tgtEl>
                                            <p:attrNameLst>
                                              <p:attrName>ppt_x</p:attrName>
                                            </p:attrNameLst>
                                          </p:cBhvr>
                                          <p:tavLst>
                                            <p:tav tm="0">
                                              <p:val>
                                                <p:strVal val="#ppt_x"/>
                                              </p:val>
                                            </p:tav>
                                            <p:tav tm="100000">
                                              <p:val>
                                                <p:strVal val="#ppt_x"/>
                                              </p:val>
                                            </p:tav>
                                          </p:tavLst>
                                        </p:anim>
                                        <p:anim calcmode="lin" valueType="num">
                                          <p:cBhvr>
                                            <p:cTn id="9" dur="5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anim calcmode="lin" valueType="num">
                                          <p:cBhvr>
                                            <p:cTn id="20" dur="500" fill="hold"/>
                                            <p:tgtEl>
                                              <p:spTgt spid="50"/>
                                            </p:tgtEl>
                                            <p:attrNameLst>
                                              <p:attrName>ppt_x</p:attrName>
                                            </p:attrNameLst>
                                          </p:cBhvr>
                                          <p:tavLst>
                                            <p:tav tm="0">
                                              <p:val>
                                                <p:strVal val="#ppt_x"/>
                                              </p:val>
                                            </p:tav>
                                            <p:tav tm="100000">
                                              <p:val>
                                                <p:strVal val="#ppt_x"/>
                                              </p:val>
                                            </p:tav>
                                          </p:tavLst>
                                        </p:anim>
                                        <p:anim calcmode="lin" valueType="num">
                                          <p:cBhvr>
                                            <p:cTn id="21" dur="500" fill="hold"/>
                                            <p:tgtEl>
                                              <p:spTgt spid="50"/>
                                            </p:tgtEl>
                                            <p:attrNameLst>
                                              <p:attrName>ppt_y</p:attrName>
                                            </p:attrNameLst>
                                          </p:cBhvr>
                                          <p:tavLst>
                                            <p:tav tm="0">
                                              <p:val>
                                                <p:strVal val="#ppt_y-.1"/>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ppt_x"/>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ppt_x"/>
                                              </p:val>
                                            </p:tav>
                                            <p:tav tm="100000">
                                              <p:val>
                                                <p:strVal val="#ppt_x"/>
                                              </p:val>
                                            </p:tav>
                                          </p:tavLst>
                                        </p:anim>
                                        <p:anim calcmode="lin" valueType="num">
                                          <p:cBhvr additive="base">
                                            <p:cTn id="30" dur="500" fill="hold"/>
                                            <p:tgtEl>
                                              <p:spTgt spid="52"/>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 presetClass="entr" presetSubtype="4" fill="hold" grpId="0" nodeType="afterEffect">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cBhvr additive="base">
                                            <p:cTn id="34" dur="500" fill="hold"/>
                                            <p:tgtEl>
                                              <p:spTgt spid="53"/>
                                            </p:tgtEl>
                                            <p:attrNameLst>
                                              <p:attrName>ppt_x</p:attrName>
                                            </p:attrNameLst>
                                          </p:cBhvr>
                                          <p:tavLst>
                                            <p:tav tm="0">
                                              <p:val>
                                                <p:strVal val="#ppt_x"/>
                                              </p:val>
                                            </p:tav>
                                            <p:tav tm="100000">
                                              <p:val>
                                                <p:strVal val="#ppt_x"/>
                                              </p:val>
                                            </p:tav>
                                          </p:tavLst>
                                        </p:anim>
                                        <p:anim calcmode="lin" valueType="num">
                                          <p:cBhvr additive="base">
                                            <p:cTn id="35" dur="500" fill="hold"/>
                                            <p:tgtEl>
                                              <p:spTgt spid="53"/>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42" presetClass="entr" presetSubtype="0" fill="hold" grpId="0" nodeType="afterEffect">
                                      <p:stCondLst>
                                        <p:cond delay="0"/>
                                      </p:stCondLst>
                                      <p:iterate type="wd">
                                        <p:tmPct val="10000"/>
                                      </p:iterate>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anim calcmode="lin" valueType="num">
                                          <p:cBhvr>
                                            <p:cTn id="40" dur="500" fill="hold"/>
                                            <p:tgtEl>
                                              <p:spTgt spid="54"/>
                                            </p:tgtEl>
                                            <p:attrNameLst>
                                              <p:attrName>ppt_x</p:attrName>
                                            </p:attrNameLst>
                                          </p:cBhvr>
                                          <p:tavLst>
                                            <p:tav tm="0">
                                              <p:val>
                                                <p:strVal val="#ppt_x"/>
                                              </p:val>
                                            </p:tav>
                                            <p:tav tm="100000">
                                              <p:val>
                                                <p:strVal val="#ppt_x"/>
                                              </p:val>
                                            </p:tav>
                                          </p:tavLst>
                                        </p:anim>
                                        <p:anim calcmode="lin" valueType="num">
                                          <p:cBhvr>
                                            <p:cTn id="41" dur="500" fill="hold"/>
                                            <p:tgtEl>
                                              <p:spTgt spid="5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200"/>
                                      </p:stCondLst>
                                      <p:iterate type="wd">
                                        <p:tmPct val="10000"/>
                                      </p:iterate>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anim calcmode="lin" valueType="num">
                                          <p:cBhvr>
                                            <p:cTn id="45" dur="500" fill="hold"/>
                                            <p:tgtEl>
                                              <p:spTgt spid="55"/>
                                            </p:tgtEl>
                                            <p:attrNameLst>
                                              <p:attrName>ppt_x</p:attrName>
                                            </p:attrNameLst>
                                          </p:cBhvr>
                                          <p:tavLst>
                                            <p:tav tm="0">
                                              <p:val>
                                                <p:strVal val="#ppt_x"/>
                                              </p:val>
                                            </p:tav>
                                            <p:tav tm="100000">
                                              <p:val>
                                                <p:strVal val="#ppt_x"/>
                                              </p:val>
                                            </p:tav>
                                          </p:tavLst>
                                        </p:anim>
                                        <p:anim calcmode="lin" valueType="num">
                                          <p:cBhvr>
                                            <p:cTn id="46" dur="500" fill="hold"/>
                                            <p:tgtEl>
                                              <p:spTgt spid="5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500"/>
                                      </p:stCondLst>
                                      <p:iterate type="wd">
                                        <p:tmPct val="10000"/>
                                      </p:iterate>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anim calcmode="lin" valueType="num">
                                          <p:cBhvr>
                                            <p:cTn id="50" dur="500" fill="hold"/>
                                            <p:tgtEl>
                                              <p:spTgt spid="56"/>
                                            </p:tgtEl>
                                            <p:attrNameLst>
                                              <p:attrName>ppt_x</p:attrName>
                                            </p:attrNameLst>
                                          </p:cBhvr>
                                          <p:tavLst>
                                            <p:tav tm="0">
                                              <p:val>
                                                <p:strVal val="#ppt_x"/>
                                              </p:val>
                                            </p:tav>
                                            <p:tav tm="100000">
                                              <p:val>
                                                <p:strVal val="#ppt_x"/>
                                              </p:val>
                                            </p:tav>
                                          </p:tavLst>
                                        </p:anim>
                                        <p:anim calcmode="lin" valueType="num">
                                          <p:cBhvr>
                                            <p:cTn id="51"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p:bldP spid="52" grpId="0"/>
          <p:bldP spid="53" grpId="0"/>
          <p:bldP spid="54" grpId="0" animBg="1"/>
          <p:bldP spid="55" grpId="0"/>
          <p:bldP spid="56"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566118" y="2211740"/>
            <a:ext cx="3794237" cy="3546413"/>
            <a:chOff x="3926354" y="2211739"/>
            <a:chExt cx="3794237" cy="3546413"/>
          </a:xfrm>
          <a:solidFill>
            <a:schemeClr val="accent6">
              <a:lumMod val="50000"/>
            </a:schemeClr>
          </a:solidFill>
        </p:grpSpPr>
        <p:sp>
          <p:nvSpPr>
            <p:cNvPr id="6" name="Freeform 4"/>
            <p:cNvSpPr/>
            <p:nvPr/>
          </p:nvSpPr>
          <p:spPr bwMode="gray">
            <a:xfrm>
              <a:off x="3933973" y="3261794"/>
              <a:ext cx="1389696" cy="1876078"/>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7" name="Freeform 5"/>
            <p:cNvSpPr/>
            <p:nvPr/>
          </p:nvSpPr>
          <p:spPr bwMode="gray">
            <a:xfrm rot="7200000">
              <a:off x="5558231" y="2225611"/>
              <a:ext cx="1310664" cy="1988546"/>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9" name="Freeform 10"/>
            <p:cNvSpPr/>
            <p:nvPr/>
          </p:nvSpPr>
          <p:spPr bwMode="gray">
            <a:xfrm rot="14400000">
              <a:off x="5667944" y="4004151"/>
              <a:ext cx="1310664" cy="1988546"/>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926354" y="2211739"/>
              <a:ext cx="3794237" cy="3546413"/>
              <a:chOff x="3926354" y="2211739"/>
              <a:chExt cx="3794237" cy="3546413"/>
            </a:xfrm>
            <a:grpFill/>
          </p:grpSpPr>
          <p:grpSp>
            <p:nvGrpSpPr>
              <p:cNvPr id="8" name="Group 6"/>
              <p:cNvGrpSpPr/>
              <p:nvPr/>
            </p:nvGrpSpPr>
            <p:grpSpPr bwMode="auto">
              <a:xfrm>
                <a:off x="4013210" y="2211739"/>
                <a:ext cx="2255209" cy="1984284"/>
                <a:chOff x="1712" y="1389"/>
                <a:chExt cx="1480" cy="1302"/>
              </a:xfrm>
              <a:grpFill/>
            </p:grpSpPr>
            <p:sp>
              <p:nvSpPr>
                <p:cNvPr id="21" name="Freeform 9"/>
                <p:cNvSpPr/>
                <p:nvPr/>
              </p:nvSpPr>
              <p:spPr bwMode="gray">
                <a:xfrm rot="7200000">
                  <a:off x="2637" y="1226"/>
                  <a:ext cx="392" cy="718"/>
                </a:xfrm>
                <a:custGeom>
                  <a:avLst/>
                  <a:gdLst>
                    <a:gd name="T0" fmla="*/ 38 w 495"/>
                    <a:gd name="T1" fmla="*/ 10 h 971"/>
                    <a:gd name="T2" fmla="*/ 38 w 495"/>
                    <a:gd name="T3" fmla="*/ 35 h 971"/>
                    <a:gd name="T4" fmla="*/ 35 w 495"/>
                    <a:gd name="T5" fmla="*/ 35 h 971"/>
                    <a:gd name="T6" fmla="*/ 33 w 495"/>
                    <a:gd name="T7" fmla="*/ 35 h 971"/>
                    <a:gd name="T8" fmla="*/ 31 w 495"/>
                    <a:gd name="T9" fmla="*/ 33 h 971"/>
                    <a:gd name="T10" fmla="*/ 29 w 495"/>
                    <a:gd name="T11" fmla="*/ 33 h 971"/>
                    <a:gd name="T12" fmla="*/ 25 w 495"/>
                    <a:gd name="T13" fmla="*/ 31 h 971"/>
                    <a:gd name="T14" fmla="*/ 23 w 495"/>
                    <a:gd name="T15" fmla="*/ 29 h 971"/>
                    <a:gd name="T16" fmla="*/ 21 w 495"/>
                    <a:gd name="T17" fmla="*/ 27 h 971"/>
                    <a:gd name="T18" fmla="*/ 17 w 495"/>
                    <a:gd name="T19" fmla="*/ 24 h 971"/>
                    <a:gd name="T20" fmla="*/ 14 w 495"/>
                    <a:gd name="T21" fmla="*/ 20 h 971"/>
                    <a:gd name="T22" fmla="*/ 10 w 495"/>
                    <a:gd name="T23" fmla="*/ 16 h 971"/>
                    <a:gd name="T24" fmla="*/ 8 w 495"/>
                    <a:gd name="T25" fmla="*/ 13 h 971"/>
                    <a:gd name="T26" fmla="*/ 2 w 495"/>
                    <a:gd name="T27" fmla="*/ 7 h 971"/>
                    <a:gd name="T28" fmla="*/ 2 w 495"/>
                    <a:gd name="T29" fmla="*/ 5 h 971"/>
                    <a:gd name="T30" fmla="*/ 0 w 495"/>
                    <a:gd name="T31" fmla="*/ 2 h 971"/>
                    <a:gd name="T32" fmla="*/ 2 w 495"/>
                    <a:gd name="T33" fmla="*/ 0 h 971"/>
                    <a:gd name="T34" fmla="*/ 2 w 495"/>
                    <a:gd name="T35" fmla="*/ 1 h 971"/>
                    <a:gd name="T36" fmla="*/ 2 w 495"/>
                    <a:gd name="T37" fmla="*/ 3 h 971"/>
                    <a:gd name="T38" fmla="*/ 2 w 495"/>
                    <a:gd name="T39" fmla="*/ 4 h 971"/>
                    <a:gd name="T40" fmla="*/ 2 w 495"/>
                    <a:gd name="T41" fmla="*/ 5 h 971"/>
                    <a:gd name="T42" fmla="*/ 2 w 495"/>
                    <a:gd name="T43" fmla="*/ 6 h 971"/>
                    <a:gd name="T44" fmla="*/ 4 w 495"/>
                    <a:gd name="T45" fmla="*/ 7 h 971"/>
                    <a:gd name="T46" fmla="*/ 6 w 495"/>
                    <a:gd name="T47" fmla="*/ 9 h 971"/>
                    <a:gd name="T48" fmla="*/ 10 w 495"/>
                    <a:gd name="T49" fmla="*/ 10 h 971"/>
                    <a:gd name="T50" fmla="*/ 13 w 495"/>
                    <a:gd name="T51" fmla="*/ 10 h 971"/>
                    <a:gd name="T52" fmla="*/ 19 w 495"/>
                    <a:gd name="T53" fmla="*/ 10 h 971"/>
                    <a:gd name="T54" fmla="*/ 38 w 495"/>
                    <a:gd name="T55" fmla="*/ 10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0" name="Freeform 8"/>
                <p:cNvSpPr/>
                <p:nvPr/>
              </p:nvSpPr>
              <p:spPr bwMode="gray">
                <a:xfrm rot="7200000">
                  <a:off x="1961" y="1810"/>
                  <a:ext cx="948" cy="508"/>
                </a:xfrm>
                <a:custGeom>
                  <a:avLst/>
                  <a:gdLst>
                    <a:gd name="T0" fmla="*/ 9866 w 750"/>
                    <a:gd name="T1" fmla="*/ 0 h 378"/>
                    <a:gd name="T2" fmla="*/ 0 w 750"/>
                    <a:gd name="T3" fmla="*/ 0 h 378"/>
                    <a:gd name="T4" fmla="*/ 32 w 750"/>
                    <a:gd name="T5" fmla="*/ 5020 h 378"/>
                    <a:gd name="T6" fmla="*/ 368 w 750"/>
                    <a:gd name="T7" fmla="*/ 9768 h 378"/>
                    <a:gd name="T8" fmla="*/ 9866 w 750"/>
                    <a:gd name="T9" fmla="*/ 9768 h 378"/>
                    <a:gd name="T10" fmla="*/ 9866 w 750"/>
                    <a:gd name="T11" fmla="*/ 0 h 378"/>
                    <a:gd name="T12" fmla="*/ 9866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9" name="AutoShape 7"/>
                <p:cNvSpPr>
                  <a:spLocks noChangeArrowheads="1"/>
                </p:cNvSpPr>
                <p:nvPr/>
              </p:nvSpPr>
              <p:spPr bwMode="gray">
                <a:xfrm rot="-9000000">
                  <a:off x="1712" y="2311"/>
                  <a:ext cx="908" cy="380"/>
                </a:xfrm>
                <a:prstGeom prst="triangle">
                  <a:avLst>
                    <a:gd name="adj" fmla="val 50000"/>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grpSp>
            <p:nvGrpSpPr>
              <p:cNvPr id="10" name="Group 11"/>
              <p:cNvGrpSpPr/>
              <p:nvPr/>
            </p:nvGrpSpPr>
            <p:grpSpPr bwMode="auto">
              <a:xfrm>
                <a:off x="5745759" y="3129204"/>
                <a:ext cx="1974832" cy="2104683"/>
                <a:chOff x="2854" y="1996"/>
                <a:chExt cx="1296" cy="1381"/>
              </a:xfrm>
              <a:grpFill/>
            </p:grpSpPr>
            <p:sp>
              <p:nvSpPr>
                <p:cNvPr id="17" name="Freeform 14"/>
                <p:cNvSpPr/>
                <p:nvPr/>
              </p:nvSpPr>
              <p:spPr bwMode="gray">
                <a:xfrm rot="-7200000">
                  <a:off x="3618" y="2845"/>
                  <a:ext cx="346" cy="718"/>
                </a:xfrm>
                <a:custGeom>
                  <a:avLst/>
                  <a:gdLst>
                    <a:gd name="T0" fmla="*/ 10 w 495"/>
                    <a:gd name="T1" fmla="*/ 10 h 971"/>
                    <a:gd name="T2" fmla="*/ 10 w 495"/>
                    <a:gd name="T3" fmla="*/ 35 h 971"/>
                    <a:gd name="T4" fmla="*/ 9 w 495"/>
                    <a:gd name="T5" fmla="*/ 35 h 971"/>
                    <a:gd name="T6" fmla="*/ 8 w 495"/>
                    <a:gd name="T7" fmla="*/ 35 h 971"/>
                    <a:gd name="T8" fmla="*/ 8 w 495"/>
                    <a:gd name="T9" fmla="*/ 33 h 971"/>
                    <a:gd name="T10" fmla="*/ 7 w 495"/>
                    <a:gd name="T11" fmla="*/ 33 h 971"/>
                    <a:gd name="T12" fmla="*/ 7 w 495"/>
                    <a:gd name="T13" fmla="*/ 31 h 971"/>
                    <a:gd name="T14" fmla="*/ 6 w 495"/>
                    <a:gd name="T15" fmla="*/ 29 h 971"/>
                    <a:gd name="T16" fmla="*/ 5 w 495"/>
                    <a:gd name="T17" fmla="*/ 27 h 971"/>
                    <a:gd name="T18" fmla="*/ 4 w 495"/>
                    <a:gd name="T19" fmla="*/ 24 h 971"/>
                    <a:gd name="T20" fmla="*/ 3 w 495"/>
                    <a:gd name="T21" fmla="*/ 20 h 971"/>
                    <a:gd name="T22" fmla="*/ 2 w 495"/>
                    <a:gd name="T23" fmla="*/ 16 h 971"/>
                    <a:gd name="T24" fmla="*/ 2 w 495"/>
                    <a:gd name="T25" fmla="*/ 13 h 971"/>
                    <a:gd name="T26" fmla="*/ 1 w 495"/>
                    <a:gd name="T27" fmla="*/ 7 h 971"/>
                    <a:gd name="T28" fmla="*/ 1 w 495"/>
                    <a:gd name="T29" fmla="*/ 5 h 971"/>
                    <a:gd name="T30" fmla="*/ 0 w 495"/>
                    <a:gd name="T31" fmla="*/ 2 h 971"/>
                    <a:gd name="T32" fmla="*/ 1 w 495"/>
                    <a:gd name="T33" fmla="*/ 0 h 971"/>
                    <a:gd name="T34" fmla="*/ 1 w 495"/>
                    <a:gd name="T35" fmla="*/ 1 h 971"/>
                    <a:gd name="T36" fmla="*/ 1 w 495"/>
                    <a:gd name="T37" fmla="*/ 3 h 971"/>
                    <a:gd name="T38" fmla="*/ 1 w 495"/>
                    <a:gd name="T39" fmla="*/ 4 h 971"/>
                    <a:gd name="T40" fmla="*/ 1 w 495"/>
                    <a:gd name="T41" fmla="*/ 5 h 971"/>
                    <a:gd name="T42" fmla="*/ 1 w 495"/>
                    <a:gd name="T43" fmla="*/ 6 h 971"/>
                    <a:gd name="T44" fmla="*/ 1 w 495"/>
                    <a:gd name="T45" fmla="*/ 7 h 971"/>
                    <a:gd name="T46" fmla="*/ 1 w 495"/>
                    <a:gd name="T47" fmla="*/ 9 h 971"/>
                    <a:gd name="T48" fmla="*/ 2 w 495"/>
                    <a:gd name="T49" fmla="*/ 10 h 971"/>
                    <a:gd name="T50" fmla="*/ 3 w 495"/>
                    <a:gd name="T51" fmla="*/ 10 h 971"/>
                    <a:gd name="T52" fmla="*/ 5 w 495"/>
                    <a:gd name="T53" fmla="*/ 10 h 971"/>
                    <a:gd name="T54" fmla="*/ 10 w 495"/>
                    <a:gd name="T55" fmla="*/ 10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6" name="Freeform 13"/>
                <p:cNvSpPr/>
                <p:nvPr/>
              </p:nvSpPr>
              <p:spPr bwMode="gray">
                <a:xfrm rot="-7200000">
                  <a:off x="3102" y="2371"/>
                  <a:ext cx="948" cy="507"/>
                </a:xfrm>
                <a:custGeom>
                  <a:avLst/>
                  <a:gdLst>
                    <a:gd name="T0" fmla="*/ 9866 w 750"/>
                    <a:gd name="T1" fmla="*/ 0 h 378"/>
                    <a:gd name="T2" fmla="*/ 0 w 750"/>
                    <a:gd name="T3" fmla="*/ 0 h 378"/>
                    <a:gd name="T4" fmla="*/ 32 w 750"/>
                    <a:gd name="T5" fmla="*/ 4901 h 378"/>
                    <a:gd name="T6" fmla="*/ 368 w 750"/>
                    <a:gd name="T7" fmla="*/ 9551 h 378"/>
                    <a:gd name="T8" fmla="*/ 9866 w 750"/>
                    <a:gd name="T9" fmla="*/ 9551 h 378"/>
                    <a:gd name="T10" fmla="*/ 9866 w 750"/>
                    <a:gd name="T11" fmla="*/ 0 h 378"/>
                    <a:gd name="T12" fmla="*/ 9866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5" name="AutoShape 12"/>
                <p:cNvSpPr>
                  <a:spLocks noChangeArrowheads="1"/>
                </p:cNvSpPr>
                <p:nvPr/>
              </p:nvSpPr>
              <p:spPr bwMode="gray">
                <a:xfrm rot="-1800000">
                  <a:off x="2854" y="1996"/>
                  <a:ext cx="906" cy="380"/>
                </a:xfrm>
                <a:prstGeom prst="triangle">
                  <a:avLst>
                    <a:gd name="adj" fmla="val 50000"/>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grpSp>
            <p:nvGrpSpPr>
              <p:cNvPr id="11" name="Group 15"/>
              <p:cNvGrpSpPr/>
              <p:nvPr/>
            </p:nvGrpSpPr>
            <p:grpSpPr bwMode="auto">
              <a:xfrm>
                <a:off x="3926354" y="4418531"/>
                <a:ext cx="2393874" cy="1339621"/>
                <a:chOff x="1655" y="2837"/>
                <a:chExt cx="1571" cy="879"/>
              </a:xfrm>
              <a:grpFill/>
            </p:grpSpPr>
            <p:sp>
              <p:nvSpPr>
                <p:cNvPr id="12" name="Freeform 16"/>
                <p:cNvSpPr/>
                <p:nvPr/>
              </p:nvSpPr>
              <p:spPr bwMode="gray">
                <a:xfrm>
                  <a:off x="1655" y="2837"/>
                  <a:ext cx="366" cy="692"/>
                </a:xfrm>
                <a:custGeom>
                  <a:avLst/>
                  <a:gdLst>
                    <a:gd name="T0" fmla="*/ 18 w 495"/>
                    <a:gd name="T1" fmla="*/ 7 h 971"/>
                    <a:gd name="T2" fmla="*/ 18 w 495"/>
                    <a:gd name="T3" fmla="*/ 24 h 971"/>
                    <a:gd name="T4" fmla="*/ 16 w 495"/>
                    <a:gd name="T5" fmla="*/ 24 h 971"/>
                    <a:gd name="T6" fmla="*/ 16 w 495"/>
                    <a:gd name="T7" fmla="*/ 23 h 971"/>
                    <a:gd name="T8" fmla="*/ 15 w 495"/>
                    <a:gd name="T9" fmla="*/ 22 h 971"/>
                    <a:gd name="T10" fmla="*/ 13 w 495"/>
                    <a:gd name="T11" fmla="*/ 22 h 971"/>
                    <a:gd name="T12" fmla="*/ 12 w 495"/>
                    <a:gd name="T13" fmla="*/ 21 h 971"/>
                    <a:gd name="T14" fmla="*/ 11 w 495"/>
                    <a:gd name="T15" fmla="*/ 19 h 971"/>
                    <a:gd name="T16" fmla="*/ 10 w 495"/>
                    <a:gd name="T17" fmla="*/ 17 h 971"/>
                    <a:gd name="T18" fmla="*/ 8 w 495"/>
                    <a:gd name="T19" fmla="*/ 16 h 971"/>
                    <a:gd name="T20" fmla="*/ 7 w 495"/>
                    <a:gd name="T21" fmla="*/ 14 h 971"/>
                    <a:gd name="T22" fmla="*/ 5 w 495"/>
                    <a:gd name="T23" fmla="*/ 11 h 971"/>
                    <a:gd name="T24" fmla="*/ 4 w 495"/>
                    <a:gd name="T25" fmla="*/ 9 h 971"/>
                    <a:gd name="T26" fmla="*/ 1 w 495"/>
                    <a:gd name="T27" fmla="*/ 5 h 971"/>
                    <a:gd name="T28" fmla="*/ 1 w 495"/>
                    <a:gd name="T29" fmla="*/ 3 h 971"/>
                    <a:gd name="T30" fmla="*/ 0 w 495"/>
                    <a:gd name="T31" fmla="*/ 1 h 971"/>
                    <a:gd name="T32" fmla="*/ 1 w 495"/>
                    <a:gd name="T33" fmla="*/ 0 h 971"/>
                    <a:gd name="T34" fmla="*/ 1 w 495"/>
                    <a:gd name="T35" fmla="*/ 1 h 971"/>
                    <a:gd name="T36" fmla="*/ 1 w 495"/>
                    <a:gd name="T37" fmla="*/ 2 h 971"/>
                    <a:gd name="T38" fmla="*/ 1 w 495"/>
                    <a:gd name="T39" fmla="*/ 3 h 971"/>
                    <a:gd name="T40" fmla="*/ 1 w 495"/>
                    <a:gd name="T41" fmla="*/ 3 h 971"/>
                    <a:gd name="T42" fmla="*/ 1 w 495"/>
                    <a:gd name="T43" fmla="*/ 4 h 971"/>
                    <a:gd name="T44" fmla="*/ 2 w 495"/>
                    <a:gd name="T45" fmla="*/ 5 h 971"/>
                    <a:gd name="T46" fmla="*/ 3 w 495"/>
                    <a:gd name="T47" fmla="*/ 6 h 971"/>
                    <a:gd name="T48" fmla="*/ 4 w 495"/>
                    <a:gd name="T49" fmla="*/ 6 h 971"/>
                    <a:gd name="T50" fmla="*/ 7 w 495"/>
                    <a:gd name="T51" fmla="*/ 7 h 971"/>
                    <a:gd name="T52" fmla="*/ 9 w 495"/>
                    <a:gd name="T53" fmla="*/ 7 h 971"/>
                    <a:gd name="T54" fmla="*/ 18 w 495"/>
                    <a:gd name="T55" fmla="*/ 7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tx1">
                    <a:lumMod val="75000"/>
                    <a:lumOff val="25000"/>
                  </a:schemeClr>
                </a:solidFill>
                <a:ln w="0">
                  <a:noFill/>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3" name="AutoShape 17"/>
                <p:cNvSpPr>
                  <a:spLocks noChangeArrowheads="1"/>
                </p:cNvSpPr>
                <p:nvPr/>
              </p:nvSpPr>
              <p:spPr bwMode="gray">
                <a:xfrm rot="5400000">
                  <a:off x="2589" y="3078"/>
                  <a:ext cx="872" cy="403"/>
                </a:xfrm>
                <a:prstGeom prst="triangle">
                  <a:avLst>
                    <a:gd name="adj" fmla="val 50000"/>
                  </a:avLst>
                </a:prstGeom>
                <a:solidFill>
                  <a:schemeClr val="tx1">
                    <a:lumMod val="75000"/>
                    <a:lumOff val="25000"/>
                  </a:schemeClr>
                </a:solidFill>
                <a:ln w="9525" algn="ctr">
                  <a:noFill/>
                  <a:miter lim="800000"/>
                </a:ln>
              </p:spPr>
              <p:txBody>
                <a:bodyPr wrap="none" anchor="ct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4" name="Freeform 18"/>
                <p:cNvSpPr/>
                <p:nvPr/>
              </p:nvSpPr>
              <p:spPr bwMode="gray">
                <a:xfrm>
                  <a:off x="1985" y="3040"/>
                  <a:ext cx="1005" cy="489"/>
                </a:xfrm>
                <a:custGeom>
                  <a:avLst/>
                  <a:gdLst>
                    <a:gd name="T0" fmla="*/ 18765 w 750"/>
                    <a:gd name="T1" fmla="*/ 0 h 378"/>
                    <a:gd name="T2" fmla="*/ 0 w 750"/>
                    <a:gd name="T3" fmla="*/ 0 h 378"/>
                    <a:gd name="T4" fmla="*/ 51 w 750"/>
                    <a:gd name="T5" fmla="*/ 3290 h 378"/>
                    <a:gd name="T6" fmla="*/ 702 w 750"/>
                    <a:gd name="T7" fmla="*/ 6419 h 378"/>
                    <a:gd name="T8" fmla="*/ 18765 w 750"/>
                    <a:gd name="T9" fmla="*/ 6419 h 378"/>
                    <a:gd name="T10" fmla="*/ 18765 w 750"/>
                    <a:gd name="T11" fmla="*/ 0 h 378"/>
                    <a:gd name="T12" fmla="*/ 18765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chemeClr val="tx1">
                    <a:lumMod val="75000"/>
                    <a:lumOff val="25000"/>
                  </a:schemeClr>
                </a:solidFill>
                <a:ln w="0">
                  <a:noFill/>
                  <a:round/>
                </a:ln>
              </p:spPr>
              <p:txBody>
                <a:bodyPr/>
                <a:lstStyle/>
                <a:p>
                  <a:endParaRPr lang="zh-CN" altLang="en-US" dirty="0">
                    <a:solidFill>
                      <a:srgbClr val="000000"/>
                    </a:solidFill>
                    <a:latin typeface="微软雅黑" panose="020B0503020204020204" pitchFamily="34" charset="-122"/>
                    <a:ea typeface="微软雅黑" panose="020B0503020204020204" pitchFamily="34" charset="-122"/>
                  </a:endParaRPr>
                </a:p>
              </p:txBody>
            </p:sp>
          </p:grpSp>
        </p:grpSp>
      </p:grpSp>
      <p:sp>
        <p:nvSpPr>
          <p:cNvPr id="22" name="Text Box 19"/>
          <p:cNvSpPr txBox="1">
            <a:spLocks noChangeArrowheads="1"/>
          </p:cNvSpPr>
          <p:nvPr/>
        </p:nvSpPr>
        <p:spPr bwMode="auto">
          <a:xfrm>
            <a:off x="1864297" y="4772794"/>
            <a:ext cx="2722009" cy="443206"/>
          </a:xfrm>
          <a:prstGeom prst="rect">
            <a:avLst/>
          </a:prstGeom>
          <a:noFill/>
          <a:ln w="9525" algn="ctr">
            <a:noFill/>
            <a:miter lim="800000"/>
          </a:ln>
        </p:spPr>
        <p:txBody>
          <a:bodyPr wrap="square" lIns="87722" tIns="43861" rIns="87722" bIns="43861">
            <a:spAutoFit/>
          </a:bodyPr>
          <a:lstStyle/>
          <a:p>
            <a:pPr algn="r" eaLnBrk="0" hangingPunct="0"/>
            <a:r>
              <a:rPr lang="zh-CN" altLang="en-US" sz="2300" dirty="0">
                <a:solidFill>
                  <a:sysClr val="windowText" lastClr="000000"/>
                </a:solidFill>
                <a:latin typeface="微软雅黑" panose="020B0503020204020204" pitchFamily="34" charset="-122"/>
                <a:ea typeface="微软雅黑" panose="020B0503020204020204" pitchFamily="34" charset="-122"/>
              </a:rPr>
              <a:t>这里输入您的文本</a:t>
            </a:r>
            <a:endParaRPr lang="en-US" altLang="zh-CN" sz="2300" dirty="0">
              <a:solidFill>
                <a:sysClr val="windowText" lastClr="000000"/>
              </a:solidFill>
              <a:latin typeface="微软雅黑" panose="020B0503020204020204" pitchFamily="34" charset="-122"/>
              <a:ea typeface="微软雅黑" panose="020B0503020204020204" pitchFamily="34" charset="-122"/>
            </a:endParaRPr>
          </a:p>
        </p:txBody>
      </p:sp>
      <p:sp>
        <p:nvSpPr>
          <p:cNvPr id="23" name="Text Box 20"/>
          <p:cNvSpPr txBox="1">
            <a:spLocks noChangeArrowheads="1"/>
          </p:cNvSpPr>
          <p:nvPr/>
        </p:nvSpPr>
        <p:spPr bwMode="auto">
          <a:xfrm>
            <a:off x="8292285" y="4783577"/>
            <a:ext cx="2722009" cy="443206"/>
          </a:xfrm>
          <a:prstGeom prst="rect">
            <a:avLst/>
          </a:prstGeom>
          <a:noFill/>
          <a:ln w="9525" algn="ctr">
            <a:noFill/>
            <a:miter lim="800000"/>
          </a:ln>
        </p:spPr>
        <p:txBody>
          <a:bodyPr wrap="square" lIns="87722" tIns="43861" rIns="87722" bIns="43861">
            <a:spAutoFit/>
          </a:bodyPr>
          <a:lstStyle/>
          <a:p>
            <a:pPr eaLnBrk="0" hangingPunct="0"/>
            <a:r>
              <a:rPr lang="zh-CN" altLang="en-US" sz="2300" dirty="0">
                <a:solidFill>
                  <a:sysClr val="windowText" lastClr="000000"/>
                </a:solidFill>
                <a:latin typeface="微软雅黑" panose="020B0503020204020204" pitchFamily="34" charset="-122"/>
                <a:ea typeface="微软雅黑" panose="020B0503020204020204" pitchFamily="34" charset="-122"/>
              </a:rPr>
              <a:t>这里输入您的文本</a:t>
            </a:r>
            <a:endParaRPr lang="en-US" altLang="zh-CN" sz="2300" dirty="0">
              <a:solidFill>
                <a:sysClr val="windowText" lastClr="000000"/>
              </a:solidFill>
              <a:latin typeface="微软雅黑" panose="020B0503020204020204" pitchFamily="34" charset="-122"/>
              <a:ea typeface="微软雅黑" panose="020B0503020204020204" pitchFamily="34" charset="-122"/>
            </a:endParaRPr>
          </a:p>
        </p:txBody>
      </p:sp>
      <p:sp>
        <p:nvSpPr>
          <p:cNvPr id="24" name="Text Box 21"/>
          <p:cNvSpPr txBox="1">
            <a:spLocks noChangeArrowheads="1"/>
          </p:cNvSpPr>
          <p:nvPr/>
        </p:nvSpPr>
        <p:spPr bwMode="auto">
          <a:xfrm>
            <a:off x="4325852" y="1800250"/>
            <a:ext cx="3985035" cy="443206"/>
          </a:xfrm>
          <a:prstGeom prst="rect">
            <a:avLst/>
          </a:prstGeom>
          <a:noFill/>
          <a:ln w="9525" algn="ctr">
            <a:noFill/>
            <a:miter lim="800000"/>
          </a:ln>
        </p:spPr>
        <p:txBody>
          <a:bodyPr wrap="square" lIns="87722" tIns="43861" rIns="87722" bIns="43861">
            <a:spAutoFit/>
          </a:bodyPr>
          <a:lstStyle/>
          <a:p>
            <a:pPr algn="ctr" eaLnBrk="0" hangingPunct="0"/>
            <a:r>
              <a:rPr lang="zh-CN" altLang="en-US" sz="2300" dirty="0">
                <a:solidFill>
                  <a:sysClr val="windowText" lastClr="000000"/>
                </a:solidFill>
                <a:latin typeface="微软雅黑" panose="020B0503020204020204" pitchFamily="34" charset="-122"/>
                <a:ea typeface="微软雅黑" panose="020B0503020204020204" pitchFamily="34" charset="-122"/>
              </a:rPr>
              <a:t>这里输入您的文本</a:t>
            </a:r>
            <a:endParaRPr lang="en-US" altLang="zh-CN" sz="2300" dirty="0">
              <a:solidFill>
                <a:sysClr val="windowText" lastClr="000000"/>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912" y="2562358"/>
            <a:ext cx="3485258" cy="190218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感谢观看</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4917506" y="3024386"/>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5847866" y="3221171"/>
            <a:ext cx="2305402" cy="541634"/>
          </a:xfrm>
          <a:prstGeom prst="rect">
            <a:avLst/>
          </a:prstGeom>
          <a:noFill/>
          <a:ln w="9525" algn="ctr">
            <a:noFill/>
            <a:miter lim="800000"/>
          </a:ln>
        </p:spPr>
        <p:txBody>
          <a:bodyPr wrap="none" lIns="109678" tIns="54838" rIns="109678" bIns="54838">
            <a:spAutoFit/>
          </a:bodyPr>
          <a:lstStyle/>
          <a:p>
            <a:pPr eaLnBrk="0" hangingPunct="0"/>
            <a:r>
              <a:rPr lang="en-US" altLang="zh-CN" sz="2800" dirty="0">
                <a:solidFill>
                  <a:srgbClr val="000000"/>
                </a:solidFill>
                <a:latin typeface="微软雅黑" panose="020B0503020204020204" pitchFamily="34" charset="-122"/>
                <a:ea typeface="微软雅黑" panose="020B0503020204020204" pitchFamily="34" charset="-122"/>
              </a:rPr>
              <a:t>XXXXX  </a:t>
            </a:r>
            <a:r>
              <a:rPr lang="zh-CN" altLang="en-US" sz="2800" dirty="0">
                <a:solidFill>
                  <a:srgbClr val="000000"/>
                </a:solidFill>
                <a:latin typeface="微软雅黑" panose="020B0503020204020204" pitchFamily="34" charset="-122"/>
                <a:ea typeface="微软雅黑" panose="020B0503020204020204" pitchFamily="34" charset="-122"/>
              </a:rPr>
              <a:t>作品</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0" name="Line 34"/>
          <p:cNvSpPr>
            <a:spLocks noChangeShapeType="1"/>
          </p:cNvSpPr>
          <p:nvPr/>
        </p:nvSpPr>
        <p:spPr bwMode="auto">
          <a:xfrm>
            <a:off x="5709594" y="3696505"/>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000">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7912" y="2562358"/>
            <a:ext cx="3485258" cy="190218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1" fmla="*/ 0 w 3204064"/>
              <a:gd name="connsiteY0-2" fmla="*/ 0 h 1887198"/>
              <a:gd name="connsiteX1-3" fmla="*/ 2051737 w 3204064"/>
              <a:gd name="connsiteY1-4" fmla="*/ 14990 h 1887198"/>
              <a:gd name="connsiteX2-5" fmla="*/ 3204064 w 3204064"/>
              <a:gd name="connsiteY2-6" fmla="*/ 951094 h 1887198"/>
              <a:gd name="connsiteX3-7" fmla="*/ 2051737 w 3204064"/>
              <a:gd name="connsiteY3-8" fmla="*/ 1887198 h 1887198"/>
              <a:gd name="connsiteX4-9" fmla="*/ 899410 w 3204064"/>
              <a:gd name="connsiteY4-10" fmla="*/ 1887198 h 1887198"/>
              <a:gd name="connsiteX5-11" fmla="*/ 0 w 3204064"/>
              <a:gd name="connsiteY5-12" fmla="*/ 0 h 1887198"/>
              <a:gd name="connsiteX0-13" fmla="*/ 0 w 3204064"/>
              <a:gd name="connsiteY0-14" fmla="*/ 0 h 1887198"/>
              <a:gd name="connsiteX1-15" fmla="*/ 2051737 w 3204064"/>
              <a:gd name="connsiteY1-16" fmla="*/ 14990 h 1887198"/>
              <a:gd name="connsiteX2-17" fmla="*/ 3204064 w 3204064"/>
              <a:gd name="connsiteY2-18" fmla="*/ 951094 h 1887198"/>
              <a:gd name="connsiteX3-19" fmla="*/ 2051737 w 3204064"/>
              <a:gd name="connsiteY3-20" fmla="*/ 1887198 h 1887198"/>
              <a:gd name="connsiteX4-21" fmla="*/ 29980 w 3204064"/>
              <a:gd name="connsiteY4-22" fmla="*/ 1887198 h 1887198"/>
              <a:gd name="connsiteX5-23" fmla="*/ 0 w 3204064"/>
              <a:gd name="connsiteY5-24" fmla="*/ 0 h 1887198"/>
              <a:gd name="connsiteX0-25" fmla="*/ 0 w 3189073"/>
              <a:gd name="connsiteY0-26" fmla="*/ 0 h 1872208"/>
              <a:gd name="connsiteX1-27" fmla="*/ 2036746 w 3189073"/>
              <a:gd name="connsiteY1-28" fmla="*/ 0 h 1872208"/>
              <a:gd name="connsiteX2-29" fmla="*/ 3189073 w 3189073"/>
              <a:gd name="connsiteY2-30" fmla="*/ 936104 h 1872208"/>
              <a:gd name="connsiteX3-31" fmla="*/ 2036746 w 3189073"/>
              <a:gd name="connsiteY3-32" fmla="*/ 1872208 h 1872208"/>
              <a:gd name="connsiteX4-33" fmla="*/ 14989 w 3189073"/>
              <a:gd name="connsiteY4-34" fmla="*/ 1872208 h 1872208"/>
              <a:gd name="connsiteX5-35" fmla="*/ 0 w 3189073"/>
              <a:gd name="connsiteY5-36" fmla="*/ 0 h 1872208"/>
              <a:gd name="connsiteX0-37" fmla="*/ 0 w 3848302"/>
              <a:gd name="connsiteY0-38" fmla="*/ 14991 h 1872208"/>
              <a:gd name="connsiteX1-39" fmla="*/ 2695975 w 3848302"/>
              <a:gd name="connsiteY1-40" fmla="*/ 0 h 1872208"/>
              <a:gd name="connsiteX2-41" fmla="*/ 3848302 w 3848302"/>
              <a:gd name="connsiteY2-42" fmla="*/ 936104 h 1872208"/>
              <a:gd name="connsiteX3-43" fmla="*/ 2695975 w 3848302"/>
              <a:gd name="connsiteY3-44" fmla="*/ 1872208 h 1872208"/>
              <a:gd name="connsiteX4-45" fmla="*/ 674218 w 3848302"/>
              <a:gd name="connsiteY4-46" fmla="*/ 1872208 h 1872208"/>
              <a:gd name="connsiteX5-47" fmla="*/ 0 w 3848302"/>
              <a:gd name="connsiteY5-48" fmla="*/ 14991 h 1872208"/>
              <a:gd name="connsiteX0-49" fmla="*/ 0 w 3848302"/>
              <a:gd name="connsiteY0-50" fmla="*/ 14991 h 1902188"/>
              <a:gd name="connsiteX1-51" fmla="*/ 2695975 w 3848302"/>
              <a:gd name="connsiteY1-52" fmla="*/ 0 h 1902188"/>
              <a:gd name="connsiteX2-53" fmla="*/ 3848302 w 3848302"/>
              <a:gd name="connsiteY2-54" fmla="*/ 936104 h 1902188"/>
              <a:gd name="connsiteX3-55" fmla="*/ 2695975 w 3848302"/>
              <a:gd name="connsiteY3-56" fmla="*/ 1872208 h 1902188"/>
              <a:gd name="connsiteX4-57" fmla="*/ 31469 w 3848302"/>
              <a:gd name="connsiteY4-58" fmla="*/ 1902188 h 1902188"/>
              <a:gd name="connsiteX5-59" fmla="*/ 0 w 3848302"/>
              <a:gd name="connsiteY5-60" fmla="*/ 14991 h 1902188"/>
              <a:gd name="connsiteX0-61" fmla="*/ 0 w 3864784"/>
              <a:gd name="connsiteY0-62" fmla="*/ 29981 h 1902188"/>
              <a:gd name="connsiteX1-63" fmla="*/ 2712457 w 3864784"/>
              <a:gd name="connsiteY1-64" fmla="*/ 0 h 1902188"/>
              <a:gd name="connsiteX2-65" fmla="*/ 3864784 w 3864784"/>
              <a:gd name="connsiteY2-66" fmla="*/ 936104 h 1902188"/>
              <a:gd name="connsiteX3-67" fmla="*/ 2712457 w 3864784"/>
              <a:gd name="connsiteY3-68" fmla="*/ 1872208 h 1902188"/>
              <a:gd name="connsiteX4-69" fmla="*/ 47951 w 3864784"/>
              <a:gd name="connsiteY4-70" fmla="*/ 1902188 h 1902188"/>
              <a:gd name="connsiteX5-71" fmla="*/ 0 w 3864784"/>
              <a:gd name="connsiteY5-72" fmla="*/ 29981 h 1902188"/>
              <a:gd name="connsiteX0-73" fmla="*/ 0 w 3831822"/>
              <a:gd name="connsiteY0-74" fmla="*/ 14990 h 1902188"/>
              <a:gd name="connsiteX1-75" fmla="*/ 2679495 w 3831822"/>
              <a:gd name="connsiteY1-76" fmla="*/ 0 h 1902188"/>
              <a:gd name="connsiteX2-77" fmla="*/ 3831822 w 3831822"/>
              <a:gd name="connsiteY2-78" fmla="*/ 936104 h 1902188"/>
              <a:gd name="connsiteX3-79" fmla="*/ 2679495 w 3831822"/>
              <a:gd name="connsiteY3-80" fmla="*/ 1872208 h 1902188"/>
              <a:gd name="connsiteX4-81" fmla="*/ 14989 w 3831822"/>
              <a:gd name="connsiteY4-82" fmla="*/ 1902188 h 1902188"/>
              <a:gd name="connsiteX5-83" fmla="*/ 0 w 3831822"/>
              <a:gd name="connsiteY5-84" fmla="*/ 14990 h 190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章节</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4557466" y="3024386"/>
            <a:ext cx="864096" cy="864096"/>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Rectangle 33"/>
          <p:cNvSpPr>
            <a:spLocks noChangeArrowheads="1"/>
          </p:cNvSpPr>
          <p:nvPr/>
        </p:nvSpPr>
        <p:spPr bwMode="auto">
          <a:xfrm>
            <a:off x="5487826" y="3221171"/>
            <a:ext cx="3453152" cy="541634"/>
          </a:xfrm>
          <a:prstGeom prst="rect">
            <a:avLst/>
          </a:prstGeom>
          <a:noFill/>
          <a:ln w="9525" algn="ctr">
            <a:noFill/>
            <a:miter lim="800000"/>
          </a:ln>
        </p:spPr>
        <p:txBody>
          <a:bodyPr wrap="none" lIns="109678" tIns="54838" rIns="109678" bIns="54838">
            <a:spAutoFit/>
          </a:bodyPr>
          <a:lstStyle/>
          <a:p>
            <a:pPr eaLnBrk="0" hangingPunct="0"/>
            <a:r>
              <a:rPr lang="zh-CN" altLang="en-US" sz="2800" dirty="0">
                <a:solidFill>
                  <a:srgbClr val="000000"/>
                </a:solidFill>
                <a:latin typeface="微软雅黑" panose="020B0503020204020204" pitchFamily="34" charset="-122"/>
                <a:ea typeface="微软雅黑" panose="020B0503020204020204" pitchFamily="34" charset="-122"/>
              </a:rPr>
              <a:t>这里输入您的标题一</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0" name="Line 34"/>
          <p:cNvSpPr>
            <a:spLocks noChangeShapeType="1"/>
          </p:cNvSpPr>
          <p:nvPr/>
        </p:nvSpPr>
        <p:spPr bwMode="auto">
          <a:xfrm>
            <a:off x="5349554" y="3696505"/>
            <a:ext cx="4392000" cy="0"/>
          </a:xfrm>
          <a:prstGeom prst="line">
            <a:avLst/>
          </a:prstGeom>
          <a:solidFill>
            <a:schemeClr val="accent1">
              <a:lumMod val="75000"/>
            </a:schemeClr>
          </a:solidFill>
          <a:ln w="9525">
            <a:solidFill>
              <a:srgbClr val="760000"/>
            </a:solidFill>
            <a:round/>
          </a:ln>
        </p:spPr>
        <p:txBody>
          <a:bodyPr wrap="none" lIns="109678" tIns="54838" rIns="109678" bIns="54838" anchor="ct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Tm="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6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000">
                                          <p:cBhvr additive="base">
                                            <p:cTn id="7" dur="500" fill="hold"/>
                                            <p:tgtEl>
                                              <p:spTgt spid="11"/>
                                            </p:tgtEl>
                                            <p:attrNameLst>
                                              <p:attrName>ppt_x</p:attrName>
                                            </p:attrNameLst>
                                          </p:cBhvr>
                                          <p:tavLst>
                                            <p:tav tm="0">
                                              <p:val>
                                                <p:strVal val="0-#ppt_w/2"/>
                                              </p:val>
                                            </p:tav>
                                            <p:tav tm="100000">
                                              <p:val>
                                                <p:strVal val="#ppt_x"/>
                                              </p:val>
                                            </p:tav>
                                          </p:tavLst>
                                        </p:anim>
                                        <p:anim calcmode="lin" valueType="num" p14:bounceEnd="66000">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14:presetBounceEnd="52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2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2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0"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000811" y="3127028"/>
            <a:ext cx="3702050" cy="1085870"/>
            <a:chOff x="6808340" y="2994373"/>
            <a:chExt cx="3702050" cy="1085870"/>
          </a:xfrm>
          <a:solidFill>
            <a:srgbClr val="FFC000"/>
          </a:solidFill>
        </p:grpSpPr>
        <p:sp>
          <p:nvSpPr>
            <p:cNvPr id="30" name="AutoShape 3"/>
            <p:cNvSpPr>
              <a:spLocks noChangeArrowheads="1"/>
            </p:cNvSpPr>
            <p:nvPr/>
          </p:nvSpPr>
          <p:spPr bwMode="ltGray">
            <a:xfrm>
              <a:off x="6808340" y="2994373"/>
              <a:ext cx="3702050" cy="1066800"/>
            </a:xfrm>
            <a:prstGeom prst="roundRect">
              <a:avLst>
                <a:gd name="adj" fmla="val 11921"/>
              </a:avLst>
            </a:prstGeom>
            <a:solidFill>
              <a:schemeClr val="tx1">
                <a:lumMod val="75000"/>
                <a:lumOff val="25000"/>
              </a:schemeClr>
            </a:solidFill>
            <a:ln w="25400">
              <a:solidFill>
                <a:srgbClr val="FEFFFF"/>
              </a:solidFill>
              <a:round/>
            </a:ln>
            <a:effectLst/>
          </p:spPr>
          <p:txBody>
            <a:bodyPr wrap="none" anchor="ctr"/>
            <a:lstStyle/>
            <a:p>
              <a:endParaRPr lang="zh-CN" altLang="en-US" sz="1600">
                <a:ea typeface="宋体" panose="02010600030101010101" pitchFamily="2" charset="-122"/>
              </a:endParaRPr>
            </a:p>
          </p:txBody>
        </p:sp>
        <p:sp>
          <p:nvSpPr>
            <p:cNvPr id="31" name="Rectangle 38"/>
            <p:cNvSpPr>
              <a:spLocks noChangeArrowheads="1"/>
            </p:cNvSpPr>
            <p:nvPr/>
          </p:nvSpPr>
          <p:spPr bwMode="black">
            <a:xfrm>
              <a:off x="6940103" y="3126136"/>
              <a:ext cx="3425825" cy="95410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点击此处添加文字</a:t>
              </a:r>
              <a:endParaRPr lang="zh-CN" altLang="en-US" sz="1800" dirty="0">
                <a:solidFill>
                  <a:schemeClr val="bg1"/>
                </a:solidFill>
                <a:latin typeface="微软雅黑" panose="020B0503020204020204" pitchFamily="34" charset="-122"/>
                <a:ea typeface="微软雅黑" panose="020B0503020204020204" pitchFamily="34" charset="-122"/>
              </a:endParaRPr>
            </a:p>
            <a:p>
              <a:pPr algn="ctr"/>
              <a:r>
                <a:rPr lang="zh-CN" altLang="en-US" sz="1800" dirty="0">
                  <a:solidFill>
                    <a:schemeClr val="bg1"/>
                  </a:solidFill>
                  <a:latin typeface="微软雅黑" panose="020B0503020204020204" pitchFamily="34" charset="-122"/>
                  <a:ea typeface="微软雅黑" panose="020B0503020204020204" pitchFamily="34" charset="-122"/>
                </a:rPr>
                <a:t>点击此处添加文字</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5997637" y="1799877"/>
            <a:ext cx="3702050" cy="1066800"/>
            <a:chOff x="6805165" y="1667223"/>
            <a:chExt cx="3702050" cy="1066800"/>
          </a:xfrm>
          <a:solidFill>
            <a:srgbClr val="C00000"/>
          </a:solidFill>
        </p:grpSpPr>
        <p:sp>
          <p:nvSpPr>
            <p:cNvPr id="33" name="AutoShape 2"/>
            <p:cNvSpPr>
              <a:spLocks noChangeArrowheads="1"/>
            </p:cNvSpPr>
            <p:nvPr/>
          </p:nvSpPr>
          <p:spPr bwMode="ltGray">
            <a:xfrm>
              <a:off x="6805165" y="1667223"/>
              <a:ext cx="3702050" cy="1066800"/>
            </a:xfrm>
            <a:prstGeom prst="roundRect">
              <a:avLst>
                <a:gd name="adj" fmla="val 11921"/>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34" name="Rectangle 39"/>
            <p:cNvSpPr>
              <a:spLocks noChangeArrowheads="1"/>
            </p:cNvSpPr>
            <p:nvPr/>
          </p:nvSpPr>
          <p:spPr bwMode="black">
            <a:xfrm>
              <a:off x="6940102" y="1791048"/>
              <a:ext cx="3425825" cy="83099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点击此处添加文字</a:t>
              </a:r>
              <a:endParaRPr lang="zh-CN" altLang="en-US" sz="1800" dirty="0">
                <a:solidFill>
                  <a:schemeClr val="bg1"/>
                </a:solidFill>
                <a:latin typeface="微软雅黑" panose="020B0503020204020204" pitchFamily="34" charset="-122"/>
                <a:ea typeface="微软雅黑" panose="020B0503020204020204" pitchFamily="34" charset="-122"/>
              </a:endParaRPr>
            </a:p>
            <a:p>
              <a:pPr algn="ctr"/>
              <a:r>
                <a:rPr lang="zh-CN" altLang="en-US" sz="1800" dirty="0">
                  <a:solidFill>
                    <a:schemeClr val="bg1"/>
                  </a:solidFill>
                  <a:latin typeface="微软雅黑" panose="020B0503020204020204" pitchFamily="34" charset="-122"/>
                  <a:ea typeface="微软雅黑" panose="020B0503020204020204" pitchFamily="34" charset="-122"/>
                </a:rPr>
                <a:t>点击此处添加文字</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003986" y="4457352"/>
            <a:ext cx="3702050" cy="1066800"/>
            <a:chOff x="6811515" y="4324698"/>
            <a:chExt cx="3702050" cy="1066800"/>
          </a:xfrm>
          <a:solidFill>
            <a:srgbClr val="C00000"/>
          </a:solidFill>
        </p:grpSpPr>
        <p:sp>
          <p:nvSpPr>
            <p:cNvPr id="36" name="AutoShape 4"/>
            <p:cNvSpPr>
              <a:spLocks noChangeArrowheads="1"/>
            </p:cNvSpPr>
            <p:nvPr/>
          </p:nvSpPr>
          <p:spPr bwMode="ltGray">
            <a:xfrm>
              <a:off x="6811515" y="4324698"/>
              <a:ext cx="3702050" cy="1066800"/>
            </a:xfrm>
            <a:prstGeom prst="roundRect">
              <a:avLst>
                <a:gd name="adj" fmla="val 11921"/>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37" name="Rectangle 40"/>
            <p:cNvSpPr>
              <a:spLocks noChangeArrowheads="1"/>
            </p:cNvSpPr>
            <p:nvPr/>
          </p:nvSpPr>
          <p:spPr bwMode="black">
            <a:xfrm>
              <a:off x="6940103" y="4438998"/>
              <a:ext cx="3425825" cy="83099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点击此处添加文字</a:t>
              </a:r>
              <a:endParaRPr lang="zh-CN" altLang="en-US" sz="1800" dirty="0">
                <a:solidFill>
                  <a:schemeClr val="bg1"/>
                </a:solidFill>
                <a:latin typeface="微软雅黑" panose="020B0503020204020204" pitchFamily="34" charset="-122"/>
                <a:ea typeface="微软雅黑" panose="020B0503020204020204" pitchFamily="34" charset="-122"/>
              </a:endParaRPr>
            </a:p>
            <a:p>
              <a:pPr algn="ctr"/>
              <a:r>
                <a:rPr lang="zh-CN" altLang="en-US" sz="1800" dirty="0">
                  <a:solidFill>
                    <a:schemeClr val="bg1"/>
                  </a:solidFill>
                  <a:latin typeface="微软雅黑" panose="020B0503020204020204" pitchFamily="34" charset="-122"/>
                  <a:ea typeface="微软雅黑" panose="020B0503020204020204" pitchFamily="34" charset="-122"/>
                </a:rPr>
                <a:t>点击此处添加文字</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872409" y="1572866"/>
            <a:ext cx="1905001" cy="1505025"/>
            <a:chOff x="3679937" y="1512218"/>
            <a:chExt cx="1905000" cy="1505025"/>
          </a:xfrm>
        </p:grpSpPr>
        <p:sp>
          <p:nvSpPr>
            <p:cNvPr id="39" name="椭圆 38"/>
            <p:cNvSpPr/>
            <p:nvPr/>
          </p:nvSpPr>
          <p:spPr>
            <a:xfrm>
              <a:off x="3895972" y="1512218"/>
              <a:ext cx="1505025" cy="1505025"/>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40" name="Text Box 41"/>
            <p:cNvSpPr txBox="1">
              <a:spLocks noChangeArrowheads="1"/>
            </p:cNvSpPr>
            <p:nvPr/>
          </p:nvSpPr>
          <p:spPr bwMode="auto">
            <a:xfrm>
              <a:off x="3679937" y="1883619"/>
              <a:ext cx="1905000" cy="76174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添加</a:t>
              </a:r>
              <a:endParaRPr lang="zh-CN" altLang="en-US" sz="2800" dirty="0"/>
            </a:p>
            <a:p>
              <a:r>
                <a:rPr lang="zh-CN" altLang="en-US" sz="2800" dirty="0"/>
                <a:t>文字</a:t>
              </a:r>
              <a:endParaRPr lang="zh-CN" altLang="en-US" sz="2800" dirty="0"/>
            </a:p>
          </p:txBody>
        </p:sp>
      </p:grpSp>
      <p:grpSp>
        <p:nvGrpSpPr>
          <p:cNvPr id="41" name="组合 40"/>
          <p:cNvGrpSpPr/>
          <p:nvPr/>
        </p:nvGrpSpPr>
        <p:grpSpPr>
          <a:xfrm>
            <a:off x="2892655" y="4244303"/>
            <a:ext cx="1905001" cy="1505025"/>
            <a:chOff x="3700182" y="3975596"/>
            <a:chExt cx="1905000" cy="1505025"/>
          </a:xfrm>
        </p:grpSpPr>
        <p:sp>
          <p:nvSpPr>
            <p:cNvPr id="42" name="椭圆 41"/>
            <p:cNvSpPr/>
            <p:nvPr/>
          </p:nvSpPr>
          <p:spPr>
            <a:xfrm>
              <a:off x="3919854" y="3975596"/>
              <a:ext cx="1505025" cy="1505025"/>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43" name="Text Box 42"/>
            <p:cNvSpPr txBox="1">
              <a:spLocks noChangeArrowheads="1"/>
            </p:cNvSpPr>
            <p:nvPr/>
          </p:nvSpPr>
          <p:spPr bwMode="auto">
            <a:xfrm>
              <a:off x="3700182" y="4411864"/>
              <a:ext cx="1905000" cy="76174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添加</a:t>
              </a:r>
              <a:endParaRPr lang="zh-CN" altLang="en-US" sz="2800" dirty="0"/>
            </a:p>
            <a:p>
              <a:r>
                <a:rPr lang="zh-CN" altLang="en-US" sz="2800" dirty="0"/>
                <a:t>文字</a:t>
              </a:r>
              <a:endParaRPr lang="zh-CN" altLang="en-US" sz="2800" dirty="0"/>
            </a:p>
          </p:txBody>
        </p:sp>
      </p:grpSp>
      <p:sp>
        <p:nvSpPr>
          <p:cNvPr id="44" name="Freeform 43"/>
          <p:cNvSpPr/>
          <p:nvPr/>
        </p:nvSpPr>
        <p:spPr bwMode="gray">
          <a:xfrm rot="16200000">
            <a:off x="4609368" y="4464496"/>
            <a:ext cx="1624013" cy="968374"/>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accent6">
              <a:lumMod val="50000"/>
              <a:alpha val="50195"/>
            </a:schemeClr>
          </a:solidFill>
          <a:ln>
            <a:noFill/>
          </a:ln>
        </p:spPr>
        <p:txBody>
          <a:bodyPr wrap="none" lIns="91387" tIns="45696" rIns="91387" bIns="45696" anchor="ctr"/>
          <a:lstStyle/>
          <a:p>
            <a:endParaRPr lang="zh-CN" altLang="en-US"/>
          </a:p>
        </p:txBody>
      </p:sp>
      <p:sp>
        <p:nvSpPr>
          <p:cNvPr id="45" name="Freeform 44"/>
          <p:cNvSpPr/>
          <p:nvPr/>
        </p:nvSpPr>
        <p:spPr bwMode="gray">
          <a:xfrm rot="16200000">
            <a:off x="5176108" y="3116708"/>
            <a:ext cx="314325" cy="1096963"/>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6">
              <a:lumMod val="50000"/>
              <a:alpha val="50195"/>
            </a:schemeClr>
          </a:solidFill>
          <a:ln>
            <a:noFill/>
          </a:ln>
        </p:spPr>
        <p:txBody>
          <a:bodyPr wrap="none" lIns="91387" tIns="45696" rIns="91387" bIns="45696" anchor="ctr"/>
          <a:lstStyle/>
          <a:p>
            <a:endParaRPr lang="zh-CN" altLang="en-US"/>
          </a:p>
        </p:txBody>
      </p:sp>
      <p:sp>
        <p:nvSpPr>
          <p:cNvPr id="46" name="Freeform 45"/>
          <p:cNvSpPr/>
          <p:nvPr/>
        </p:nvSpPr>
        <p:spPr bwMode="gray">
          <a:xfrm rot="16200000" flipH="1">
            <a:off x="4569682" y="1900683"/>
            <a:ext cx="1624012" cy="968374"/>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accent6">
              <a:lumMod val="50000"/>
              <a:alpha val="50195"/>
            </a:schemeClr>
          </a:solidFill>
          <a:ln>
            <a:noFill/>
          </a:ln>
        </p:spPr>
        <p:txBody>
          <a:bodyPr wrap="none" lIns="91387" tIns="45696" rIns="91387" bIns="45696" anchor="ctr"/>
          <a:lstStyle/>
          <a:p>
            <a:endParaRPr lang="zh-CN" altLang="en-US"/>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0-#ppt_w/2"/>
                                          </p:val>
                                        </p:tav>
                                        <p:tav tm="100000">
                                          <p:val>
                                            <p:strVal val="#ppt_x"/>
                                          </p:val>
                                        </p:tav>
                                      </p:tavLst>
                                    </p:anim>
                                    <p:anim calcmode="lin" valueType="num">
                                      <p:cBhvr additive="base">
                                        <p:cTn id="17" dur="500" fill="hold"/>
                                        <p:tgtEl>
                                          <p:spTgt spid="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500" fill="hold"/>
                                        <p:tgtEl>
                                          <p:spTgt spid="45"/>
                                        </p:tgtEl>
                                        <p:attrNameLst>
                                          <p:attrName>ppt_x</p:attrName>
                                        </p:attrNameLst>
                                      </p:cBhvr>
                                      <p:tavLst>
                                        <p:tav tm="0">
                                          <p:val>
                                            <p:strVal val="0-#ppt_w/2"/>
                                          </p:val>
                                        </p:tav>
                                        <p:tav tm="100000">
                                          <p:val>
                                            <p:strVal val="#ppt_x"/>
                                          </p:val>
                                        </p:tav>
                                      </p:tavLst>
                                    </p:anim>
                                    <p:anim calcmode="lin" valueType="num">
                                      <p:cBhvr additive="base">
                                        <p:cTn id="21" dur="500" fill="hold"/>
                                        <p:tgtEl>
                                          <p:spTgt spid="45"/>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fill="hold"/>
                                        <p:tgtEl>
                                          <p:spTgt spid="46"/>
                                        </p:tgtEl>
                                        <p:attrNameLst>
                                          <p:attrName>ppt_x</p:attrName>
                                        </p:attrNameLst>
                                      </p:cBhvr>
                                      <p:tavLst>
                                        <p:tav tm="0">
                                          <p:val>
                                            <p:strVal val="0-#ppt_w/2"/>
                                          </p:val>
                                        </p:tav>
                                        <p:tav tm="100000">
                                          <p:val>
                                            <p:strVal val="#ppt_x"/>
                                          </p:val>
                                        </p:tav>
                                      </p:tavLst>
                                    </p:anim>
                                    <p:anim calcmode="lin" valueType="num">
                                      <p:cBhvr additive="base">
                                        <p:cTn id="25" dur="500" fill="hold"/>
                                        <p:tgtEl>
                                          <p:spTgt spid="46"/>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1+#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1+#ppt_w/2"/>
                                          </p:val>
                                        </p:tav>
                                        <p:tav tm="100000">
                                          <p:val>
                                            <p:strVal val="#ppt_x"/>
                                          </p:val>
                                        </p:tav>
                                      </p:tavLst>
                                    </p:anim>
                                    <p:anim calcmode="lin" valueType="num">
                                      <p:cBhvr additive="base">
                                        <p:cTn id="35" dur="500" fill="hold"/>
                                        <p:tgtEl>
                                          <p:spTgt spid="3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1+#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0"/>
          <p:cNvSpPr/>
          <p:nvPr/>
        </p:nvSpPr>
        <p:spPr>
          <a:xfrm>
            <a:off x="2080320" y="2787054"/>
            <a:ext cx="1915404" cy="2886510"/>
          </a:xfrm>
          <a:prstGeom prst="rect">
            <a:avLst/>
          </a:prstGeom>
          <a:gradFill flip="none" rotWithShape="1">
            <a:gsLst>
              <a:gs pos="0">
                <a:srgbClr val="F9F9F9"/>
              </a:gs>
              <a:gs pos="100000">
                <a:schemeClr val="bg1">
                  <a:lumMod val="75000"/>
                </a:schemeClr>
              </a:gs>
            </a:gsLst>
            <a:lin ang="5400000" scaled="1"/>
            <a:tileRect/>
          </a:gradFill>
          <a:ln w="3175">
            <a:solidFill>
              <a:schemeClr val="bg1">
                <a:lumMod val="85000"/>
              </a:schemeClr>
            </a:solidFill>
            <a:round/>
          </a:ln>
          <a:effectLst>
            <a:outerShdw blurRad="76200" dist="38100" dir="2700000" algn="tl" rotWithShape="0">
              <a:schemeClr val="tx1">
                <a:lumMod val="65000"/>
                <a:lumOff val="35000"/>
                <a:alpha val="40000"/>
              </a:schemeClr>
            </a:outerShdw>
          </a:effectLst>
        </p:spPr>
        <p:txBody>
          <a:bodyPr wrap="none" lIns="87722" tIns="43861" rIns="87722" bIns="43861" anchor="ctr"/>
          <a:lstStyle/>
          <a:p>
            <a:pPr algn="ctr" defTabSz="1065530">
              <a:defRPr/>
            </a:pPr>
            <a:endParaRPr lang="zh-CN" altLang="zh-CN" dirty="0">
              <a:latin typeface="Arial" panose="020B0604020202020204" pitchFamily="34" charset="0"/>
              <a:ea typeface="微软雅黑" panose="020B0503020204020204" pitchFamily="34" charset="-122"/>
            </a:endParaRPr>
          </a:p>
        </p:txBody>
      </p:sp>
      <p:sp>
        <p:nvSpPr>
          <p:cNvPr id="110" name="矩形 109"/>
          <p:cNvSpPr/>
          <p:nvPr/>
        </p:nvSpPr>
        <p:spPr>
          <a:xfrm>
            <a:off x="2100130" y="2806864"/>
            <a:ext cx="1874261" cy="1342668"/>
          </a:xfrm>
          <a:prstGeom prst="rect">
            <a:avLst/>
          </a:prstGeom>
          <a:blipFill>
            <a:blip r:embed="rId1"/>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7722" tIns="43861" rIns="87722" bIns="43861" anchor="ctr"/>
          <a:lstStyle/>
          <a:p>
            <a:pPr algn="ctr" defTabSz="1065530">
              <a:defRPr/>
            </a:pPr>
            <a:endParaRPr lang="zh-CN" altLang="zh-CN" dirty="0">
              <a:solidFill>
                <a:schemeClr val="tx1"/>
              </a:solidFill>
              <a:ea typeface="微软雅黑" panose="020B0503020204020204" pitchFamily="34" charset="-122"/>
            </a:endParaRPr>
          </a:p>
        </p:txBody>
      </p:sp>
      <p:sp>
        <p:nvSpPr>
          <p:cNvPr id="111" name="矩形 18"/>
          <p:cNvSpPr/>
          <p:nvPr/>
        </p:nvSpPr>
        <p:spPr>
          <a:xfrm>
            <a:off x="4309633" y="2787054"/>
            <a:ext cx="1915405" cy="2886510"/>
          </a:xfrm>
          <a:prstGeom prst="rect">
            <a:avLst/>
          </a:prstGeom>
          <a:gradFill flip="none" rotWithShape="1">
            <a:gsLst>
              <a:gs pos="0">
                <a:srgbClr val="F9F9F9"/>
              </a:gs>
              <a:gs pos="100000">
                <a:schemeClr val="bg1">
                  <a:lumMod val="75000"/>
                </a:schemeClr>
              </a:gs>
            </a:gsLst>
            <a:lin ang="5400000" scaled="1"/>
            <a:tileRect/>
          </a:gradFill>
          <a:ln w="3175">
            <a:solidFill>
              <a:schemeClr val="bg1">
                <a:lumMod val="85000"/>
              </a:schemeClr>
            </a:solidFill>
            <a:round/>
          </a:ln>
          <a:effectLst>
            <a:outerShdw blurRad="76200" dist="38100" dir="2700000" algn="tl" rotWithShape="0">
              <a:schemeClr val="tx1">
                <a:lumMod val="65000"/>
                <a:lumOff val="35000"/>
                <a:alpha val="40000"/>
              </a:schemeClr>
            </a:outerShdw>
          </a:effectLst>
        </p:spPr>
        <p:txBody>
          <a:bodyPr wrap="none" lIns="87722" tIns="43861" rIns="87722" bIns="43861" anchor="ctr"/>
          <a:lstStyle/>
          <a:p>
            <a:pPr algn="ctr" defTabSz="1065530">
              <a:defRPr/>
            </a:pPr>
            <a:endParaRPr lang="zh-CN" altLang="zh-CN" dirty="0">
              <a:latin typeface="Arial" panose="020B0604020202020204" pitchFamily="34" charset="0"/>
              <a:ea typeface="微软雅黑" panose="020B0503020204020204" pitchFamily="34" charset="-122"/>
            </a:endParaRPr>
          </a:p>
        </p:txBody>
      </p:sp>
      <p:sp>
        <p:nvSpPr>
          <p:cNvPr id="112" name="矩形 111"/>
          <p:cNvSpPr/>
          <p:nvPr/>
        </p:nvSpPr>
        <p:spPr>
          <a:xfrm>
            <a:off x="4330534" y="2805778"/>
            <a:ext cx="1873561" cy="1343897"/>
          </a:xfrm>
          <a:prstGeom prst="rect">
            <a:avLst/>
          </a:prstGeom>
          <a:blipFill dpi="0" rotWithShape="1">
            <a:blip r:embed="rId2"/>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7722" tIns="43861" rIns="87722" bIns="43861" anchor="ct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dirty="0">
              <a:ea typeface="微软雅黑" panose="020B0503020204020204" pitchFamily="34" charset="-122"/>
            </a:endParaRPr>
          </a:p>
        </p:txBody>
      </p:sp>
      <p:sp>
        <p:nvSpPr>
          <p:cNvPr id="113" name="矩形 112"/>
          <p:cNvSpPr/>
          <p:nvPr/>
        </p:nvSpPr>
        <p:spPr>
          <a:xfrm>
            <a:off x="6538931" y="2787054"/>
            <a:ext cx="1915404" cy="2886510"/>
          </a:xfrm>
          <a:prstGeom prst="rect">
            <a:avLst/>
          </a:prstGeom>
          <a:gradFill flip="none" rotWithShape="1">
            <a:gsLst>
              <a:gs pos="0">
                <a:srgbClr val="F9F9F9"/>
              </a:gs>
              <a:gs pos="100000">
                <a:schemeClr val="bg1">
                  <a:lumMod val="75000"/>
                </a:schemeClr>
              </a:gs>
            </a:gsLst>
            <a:lin ang="5400000" scaled="1"/>
            <a:tileRect/>
          </a:gradFill>
          <a:ln w="3175">
            <a:solidFill>
              <a:schemeClr val="bg1">
                <a:lumMod val="85000"/>
              </a:schemeClr>
            </a:solidFill>
            <a:round/>
          </a:ln>
          <a:effectLst>
            <a:outerShdw blurRad="76200" dist="38100" dir="2700000" algn="tl" rotWithShape="0">
              <a:schemeClr val="tx1">
                <a:lumMod val="65000"/>
                <a:lumOff val="35000"/>
                <a:alpha val="40000"/>
              </a:schemeClr>
            </a:outerShdw>
          </a:effectLst>
        </p:spPr>
        <p:txBody>
          <a:bodyPr wrap="none" lIns="87722" tIns="43861" rIns="87722" bIns="43861" anchor="ctr"/>
          <a:lstStyle/>
          <a:p>
            <a:pPr algn="ctr" defTabSz="1065530">
              <a:defRPr/>
            </a:pPr>
            <a:endParaRPr lang="zh-CN" altLang="zh-CN" dirty="0">
              <a:latin typeface="Arial" panose="020B0604020202020204" pitchFamily="34" charset="0"/>
              <a:ea typeface="微软雅黑" panose="020B0503020204020204" pitchFamily="34" charset="-122"/>
            </a:endParaRPr>
          </a:p>
        </p:txBody>
      </p:sp>
      <p:sp>
        <p:nvSpPr>
          <p:cNvPr id="114" name="矩形 113"/>
          <p:cNvSpPr/>
          <p:nvPr/>
        </p:nvSpPr>
        <p:spPr>
          <a:xfrm>
            <a:off x="6560188" y="2805778"/>
            <a:ext cx="1873561" cy="1343897"/>
          </a:xfrm>
          <a:prstGeom prst="rect">
            <a:avLst/>
          </a:prstGeom>
          <a:blipFill dpi="0" rotWithShape="1">
            <a:blip r:embed="rId3"/>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7722" tIns="43861" rIns="87722" bIns="43861" anchor="ct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dirty="0">
              <a:ea typeface="微软雅黑" panose="020B0503020204020204" pitchFamily="34" charset="-122"/>
            </a:endParaRPr>
          </a:p>
        </p:txBody>
      </p:sp>
      <p:sp>
        <p:nvSpPr>
          <p:cNvPr id="115" name="矩形 114"/>
          <p:cNvSpPr/>
          <p:nvPr/>
        </p:nvSpPr>
        <p:spPr>
          <a:xfrm>
            <a:off x="8769759" y="2787054"/>
            <a:ext cx="1913880" cy="2886510"/>
          </a:xfrm>
          <a:prstGeom prst="rect">
            <a:avLst/>
          </a:prstGeom>
          <a:gradFill flip="none" rotWithShape="1">
            <a:gsLst>
              <a:gs pos="0">
                <a:srgbClr val="F9F9F9"/>
              </a:gs>
              <a:gs pos="100000">
                <a:schemeClr val="bg1">
                  <a:lumMod val="75000"/>
                </a:schemeClr>
              </a:gs>
            </a:gsLst>
            <a:lin ang="5400000" scaled="1"/>
            <a:tileRect/>
          </a:gradFill>
          <a:ln w="3175">
            <a:solidFill>
              <a:schemeClr val="bg1">
                <a:lumMod val="85000"/>
              </a:schemeClr>
            </a:solidFill>
            <a:round/>
          </a:ln>
          <a:effectLst>
            <a:outerShdw blurRad="76200" dist="38100" dir="2700000" algn="tl" rotWithShape="0">
              <a:schemeClr val="tx1">
                <a:lumMod val="65000"/>
                <a:lumOff val="35000"/>
                <a:alpha val="40000"/>
              </a:schemeClr>
            </a:outerShdw>
          </a:effectLst>
        </p:spPr>
        <p:txBody>
          <a:bodyPr wrap="none" lIns="87722" tIns="43861" rIns="87722" bIns="43861" anchor="ctr"/>
          <a:lstStyle/>
          <a:p>
            <a:pPr algn="ctr" defTabSz="1065530">
              <a:defRPr/>
            </a:pPr>
            <a:endParaRPr lang="zh-CN" altLang="zh-CN" dirty="0">
              <a:latin typeface="Arial" panose="020B0604020202020204" pitchFamily="34" charset="0"/>
              <a:ea typeface="微软雅黑" panose="020B0503020204020204" pitchFamily="34" charset="-122"/>
            </a:endParaRPr>
          </a:p>
        </p:txBody>
      </p:sp>
      <p:sp>
        <p:nvSpPr>
          <p:cNvPr id="116" name="矩形 115"/>
          <p:cNvSpPr/>
          <p:nvPr/>
        </p:nvSpPr>
        <p:spPr>
          <a:xfrm>
            <a:off x="8789841" y="2805778"/>
            <a:ext cx="1873561" cy="1343897"/>
          </a:xfrm>
          <a:prstGeom prst="rect">
            <a:avLst/>
          </a:prstGeom>
          <a:blipFill dpi="0" rotWithShape="1">
            <a:blip r:embed="rId4"/>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7722" tIns="43861" rIns="87722" bIns="43861" anchor="ct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defTabSz="1111250" eaLnBrk="0" hangingPunct="0">
              <a:defRPr sz="2200">
                <a:solidFill>
                  <a:schemeClr val="tx1"/>
                </a:solidFill>
                <a:latin typeface="Arial" panose="020B0604020202020204" pitchFamily="34" charset="0"/>
                <a:ea typeface="宋体" panose="02010600030101010101" pitchFamily="2" charset="-122"/>
              </a:defRPr>
            </a:lvl2pPr>
            <a:lvl3pPr defTabSz="1111250" eaLnBrk="0" hangingPunct="0">
              <a:defRPr sz="2200">
                <a:solidFill>
                  <a:schemeClr val="tx1"/>
                </a:solidFill>
                <a:latin typeface="Arial" panose="020B0604020202020204" pitchFamily="34" charset="0"/>
                <a:ea typeface="宋体" panose="02010600030101010101" pitchFamily="2" charset="-122"/>
              </a:defRPr>
            </a:lvl3pPr>
            <a:lvl4pPr defTabSz="1111250" eaLnBrk="0" hangingPunct="0">
              <a:defRPr sz="2200">
                <a:solidFill>
                  <a:schemeClr val="tx1"/>
                </a:solidFill>
                <a:latin typeface="Arial" panose="020B0604020202020204" pitchFamily="34" charset="0"/>
                <a:ea typeface="宋体" panose="02010600030101010101" pitchFamily="2" charset="-122"/>
              </a:defRPr>
            </a:lvl4pPr>
            <a:lvl5pPr defTabSz="1111250" eaLnBrk="0" hangingPunct="0">
              <a:defRPr sz="2200">
                <a:solidFill>
                  <a:schemeClr val="tx1"/>
                </a:solidFill>
                <a:latin typeface="Arial" panose="020B0604020202020204" pitchFamily="34" charset="0"/>
                <a:ea typeface="宋体" panose="02010600030101010101" pitchFamily="2" charset="-122"/>
              </a:defRPr>
            </a:lvl5pPr>
            <a:lvl6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dirty="0">
              <a:ea typeface="微软雅黑" panose="020B0503020204020204" pitchFamily="34" charset="-122"/>
            </a:endParaRPr>
          </a:p>
        </p:txBody>
      </p:sp>
      <p:grpSp>
        <p:nvGrpSpPr>
          <p:cNvPr id="117" name="Group 42"/>
          <p:cNvGrpSpPr/>
          <p:nvPr/>
        </p:nvGrpSpPr>
        <p:grpSpPr bwMode="auto">
          <a:xfrm>
            <a:off x="2080322" y="1944267"/>
            <a:ext cx="2121116" cy="720865"/>
            <a:chOff x="949" y="1089"/>
            <a:chExt cx="1392" cy="473"/>
          </a:xfrm>
          <a:solidFill>
            <a:schemeClr val="tx1">
              <a:lumMod val="85000"/>
              <a:lumOff val="15000"/>
            </a:schemeClr>
          </a:solidFill>
        </p:grpSpPr>
        <p:sp>
          <p:nvSpPr>
            <p:cNvPr id="118" name="任意多边形 7"/>
            <p:cNvSpPr/>
            <p:nvPr/>
          </p:nvSpPr>
          <p:spPr>
            <a:xfrm rot="5400000">
              <a:off x="1408" y="630"/>
              <a:ext cx="473" cy="1392"/>
            </a:xfrm>
            <a:custGeom>
              <a:avLst/>
              <a:gdLst>
                <a:gd name="connsiteX0" fmla="*/ 0 w 441962"/>
                <a:gd name="connsiteY0" fmla="*/ 1300978 h 1300978"/>
                <a:gd name="connsiteX1" fmla="*/ 0 w 441962"/>
                <a:gd name="connsiteY1" fmla="*/ 127498 h 1300978"/>
                <a:gd name="connsiteX2" fmla="*/ 220981 w 441962"/>
                <a:gd name="connsiteY2" fmla="*/ 0 h 1300978"/>
                <a:gd name="connsiteX3" fmla="*/ 441962 w 441962"/>
                <a:gd name="connsiteY3" fmla="*/ 127498 h 1300978"/>
                <a:gd name="connsiteX4" fmla="*/ 441960 w 441962"/>
                <a:gd name="connsiteY4" fmla="*/ 127498 h 1300978"/>
                <a:gd name="connsiteX5" fmla="*/ 441960 w 441962"/>
                <a:gd name="connsiteY5" fmla="*/ 1300978 h 130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2" h="1300978">
                  <a:moveTo>
                    <a:pt x="0" y="1300978"/>
                  </a:moveTo>
                  <a:lnTo>
                    <a:pt x="0" y="127498"/>
                  </a:lnTo>
                  <a:lnTo>
                    <a:pt x="220981" y="0"/>
                  </a:lnTo>
                  <a:lnTo>
                    <a:pt x="441962" y="127498"/>
                  </a:lnTo>
                  <a:lnTo>
                    <a:pt x="441960" y="127498"/>
                  </a:lnTo>
                  <a:lnTo>
                    <a:pt x="441960" y="1300978"/>
                  </a:lnTo>
                  <a:close/>
                </a:path>
              </a:pathLst>
            </a:custGeom>
            <a:solidFill>
              <a:schemeClr val="tx1">
                <a:lumMod val="75000"/>
                <a:lumOff val="25000"/>
              </a:schemeClr>
            </a:solidFill>
            <a:ln w="3175" cap="flat" cmpd="sng" algn="ctr">
              <a:solidFill>
                <a:schemeClr val="bg1"/>
              </a:solidFill>
              <a:prstDash val="solid"/>
            </a:ln>
            <a:effectLst>
              <a:outerShdw blurRad="50800" dist="38100" dir="2700000" algn="tl" rotWithShape="0">
                <a:prstClr val="black">
                  <a:alpha val="40000"/>
                </a:prstClr>
              </a:outerShdw>
            </a:effectLst>
          </p:spPr>
          <p:txBody>
            <a:bodyPr lIns="0" rIns="0" anchor="ctr"/>
            <a:lstStyle/>
            <a:p>
              <a:pPr algn="ctr">
                <a:lnSpc>
                  <a:spcPct val="120000"/>
                </a:lnSpc>
                <a:spcBef>
                  <a:spcPts val="575"/>
                </a:spcBef>
                <a:spcAft>
                  <a:spcPts val="575"/>
                </a:spcAft>
                <a:defRPr/>
              </a:pPr>
              <a:endParaRPr lang="zh-CN" altLang="en-US" sz="2800" kern="0" dirty="0">
                <a:solidFill>
                  <a:schemeClr val="bg1"/>
                </a:solidFill>
                <a:latin typeface="Impact" panose="020B0806030902050204" pitchFamily="34" charset="0"/>
                <a:ea typeface="微软雅黑" panose="020B0503020204020204" pitchFamily="34" charset="-122"/>
              </a:endParaRPr>
            </a:p>
          </p:txBody>
        </p:sp>
        <p:sp>
          <p:nvSpPr>
            <p:cNvPr id="119" name="TextBox 5"/>
            <p:cNvSpPr txBox="1">
              <a:spLocks noChangeArrowheads="1"/>
            </p:cNvSpPr>
            <p:nvPr/>
          </p:nvSpPr>
          <p:spPr bwMode="auto">
            <a:xfrm>
              <a:off x="1083" y="1209"/>
              <a:ext cx="1030" cy="2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111250" eaLnBrk="0" hangingPunct="0">
                <a:defRPr sz="2200">
                  <a:solidFill>
                    <a:schemeClr val="tx1"/>
                  </a:solidFill>
                  <a:latin typeface="Arial" panose="020B0604020202020204" pitchFamily="34" charset="0"/>
                  <a:ea typeface="宋体" panose="02010600030101010101" pitchFamily="2" charset="-122"/>
                </a:defRPr>
              </a:lvl1pPr>
              <a:lvl2pPr marL="742950" indent="-285750" defTabSz="1111250" eaLnBrk="0" hangingPunct="0">
                <a:defRPr sz="2200">
                  <a:solidFill>
                    <a:schemeClr val="tx1"/>
                  </a:solidFill>
                  <a:latin typeface="Arial" panose="020B0604020202020204" pitchFamily="34" charset="0"/>
                  <a:ea typeface="宋体" panose="02010600030101010101" pitchFamily="2" charset="-122"/>
                </a:defRPr>
              </a:lvl2pPr>
              <a:lvl3pPr marL="1143000" indent="-228600" defTabSz="1111250" eaLnBrk="0" hangingPunct="0">
                <a:defRPr sz="2200">
                  <a:solidFill>
                    <a:schemeClr val="tx1"/>
                  </a:solidFill>
                  <a:latin typeface="Arial" panose="020B0604020202020204" pitchFamily="34" charset="0"/>
                  <a:ea typeface="宋体" panose="02010600030101010101" pitchFamily="2" charset="-122"/>
                </a:defRPr>
              </a:lvl3pPr>
              <a:lvl4pPr marL="1600200" indent="-228600" defTabSz="1111250" eaLnBrk="0" hangingPunct="0">
                <a:defRPr sz="2200">
                  <a:solidFill>
                    <a:schemeClr val="tx1"/>
                  </a:solidFill>
                  <a:latin typeface="Arial" panose="020B0604020202020204" pitchFamily="34" charset="0"/>
                  <a:ea typeface="宋体" panose="02010600030101010101" pitchFamily="2" charset="-122"/>
                </a:defRPr>
              </a:lvl4pPr>
              <a:lvl5pPr marL="2057400" indent="-228600" defTabSz="1111250" eaLnBrk="0" hangingPunct="0">
                <a:defRPr sz="2200">
                  <a:solidFill>
                    <a:schemeClr val="tx1"/>
                  </a:solidFill>
                  <a:latin typeface="Arial" panose="020B0604020202020204" pitchFamily="34" charset="0"/>
                  <a:ea typeface="宋体" panose="02010600030101010101" pitchFamily="2" charset="-122"/>
                </a:defRPr>
              </a:lvl5pPr>
              <a:lvl6pPr marL="2514600" indent="-228600"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defTabSz="111125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bg1"/>
                  </a:solidFill>
                  <a:latin typeface="微软雅黑" panose="020B0503020204020204" pitchFamily="34" charset="-122"/>
                  <a:ea typeface="微软雅黑" panose="020B0503020204020204" pitchFamily="34" charset="-122"/>
                </a:rPr>
                <a:t>输入您的标题</a:t>
              </a:r>
              <a:endParaRPr lang="zh-CN" altLang="en-US" dirty="0">
                <a:solidFill>
                  <a:schemeClr val="bg1"/>
                </a:solidFill>
                <a:ea typeface="微软雅黑" panose="020B0503020204020204" pitchFamily="34" charset="-122"/>
              </a:endParaRPr>
            </a:p>
          </p:txBody>
        </p:sp>
      </p:grpSp>
      <p:grpSp>
        <p:nvGrpSpPr>
          <p:cNvPr id="120" name="Group 43"/>
          <p:cNvGrpSpPr/>
          <p:nvPr/>
        </p:nvGrpSpPr>
        <p:grpSpPr bwMode="auto">
          <a:xfrm>
            <a:off x="4309629" y="1944267"/>
            <a:ext cx="2122641" cy="720865"/>
            <a:chOff x="2412" y="1089"/>
            <a:chExt cx="1393" cy="473"/>
          </a:xfrm>
          <a:solidFill>
            <a:srgbClr val="C00000"/>
          </a:solidFill>
        </p:grpSpPr>
        <p:sp>
          <p:nvSpPr>
            <p:cNvPr id="121" name="任意多边形 120"/>
            <p:cNvSpPr/>
            <p:nvPr/>
          </p:nvSpPr>
          <p:spPr>
            <a:xfrm rot="5400000">
              <a:off x="2872" y="629"/>
              <a:ext cx="473" cy="1393"/>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22" name="TextBox 5"/>
            <p:cNvSpPr txBox="1">
              <a:spLocks noChangeArrowheads="1"/>
            </p:cNvSpPr>
            <p:nvPr/>
          </p:nvSpPr>
          <p:spPr bwMode="auto">
            <a:xfrm>
              <a:off x="2614" y="1209"/>
              <a:ext cx="1030" cy="242"/>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800" dirty="0"/>
                <a:t>输入您的</a:t>
              </a:r>
              <a:r>
                <a:rPr lang="zh-CN" altLang="zh-CN" sz="1800" dirty="0"/>
                <a:t>标题</a:t>
              </a:r>
              <a:endParaRPr lang="zh-CN" altLang="zh-CN" sz="1800" dirty="0"/>
            </a:p>
          </p:txBody>
        </p:sp>
      </p:grpSp>
      <p:grpSp>
        <p:nvGrpSpPr>
          <p:cNvPr id="123" name="Group 44"/>
          <p:cNvGrpSpPr/>
          <p:nvPr/>
        </p:nvGrpSpPr>
        <p:grpSpPr bwMode="auto">
          <a:xfrm>
            <a:off x="6538932" y="1944267"/>
            <a:ext cx="2122639" cy="720865"/>
            <a:chOff x="3875" y="1089"/>
            <a:chExt cx="1393" cy="473"/>
          </a:xfrm>
          <a:solidFill>
            <a:srgbClr val="C00000"/>
          </a:solidFill>
        </p:grpSpPr>
        <p:sp>
          <p:nvSpPr>
            <p:cNvPr id="124" name="任意多边形 24"/>
            <p:cNvSpPr/>
            <p:nvPr/>
          </p:nvSpPr>
          <p:spPr>
            <a:xfrm rot="5400000">
              <a:off x="4335" y="629"/>
              <a:ext cx="473" cy="1393"/>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25" name="TextBox 5"/>
            <p:cNvSpPr txBox="1">
              <a:spLocks noChangeArrowheads="1"/>
            </p:cNvSpPr>
            <p:nvPr/>
          </p:nvSpPr>
          <p:spPr bwMode="auto">
            <a:xfrm>
              <a:off x="4077" y="1209"/>
              <a:ext cx="1030" cy="242"/>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800" dirty="0"/>
                <a:t>输入您的</a:t>
              </a:r>
              <a:r>
                <a:rPr lang="zh-CN" altLang="zh-CN" sz="1800" dirty="0"/>
                <a:t>标题</a:t>
              </a:r>
              <a:endParaRPr lang="zh-CN" altLang="zh-CN" sz="1800" dirty="0"/>
            </a:p>
          </p:txBody>
        </p:sp>
      </p:grpSp>
      <p:grpSp>
        <p:nvGrpSpPr>
          <p:cNvPr id="126" name="Group 45"/>
          <p:cNvGrpSpPr/>
          <p:nvPr/>
        </p:nvGrpSpPr>
        <p:grpSpPr bwMode="auto">
          <a:xfrm>
            <a:off x="8769758" y="1944267"/>
            <a:ext cx="2121116" cy="720865"/>
            <a:chOff x="5339" y="1089"/>
            <a:chExt cx="1392" cy="473"/>
          </a:xfrm>
          <a:solidFill>
            <a:srgbClr val="C00000"/>
          </a:solidFill>
        </p:grpSpPr>
        <p:sp>
          <p:nvSpPr>
            <p:cNvPr id="127" name="任意多边形 28"/>
            <p:cNvSpPr/>
            <p:nvPr/>
          </p:nvSpPr>
          <p:spPr>
            <a:xfrm rot="5400000">
              <a:off x="5798" y="630"/>
              <a:ext cx="473" cy="1392"/>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28" name="TextBox 5"/>
            <p:cNvSpPr txBox="1">
              <a:spLocks noChangeArrowheads="1"/>
            </p:cNvSpPr>
            <p:nvPr/>
          </p:nvSpPr>
          <p:spPr bwMode="auto">
            <a:xfrm>
              <a:off x="5540" y="1209"/>
              <a:ext cx="1030" cy="242"/>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800" dirty="0"/>
                <a:t>输入您的</a:t>
              </a:r>
              <a:r>
                <a:rPr lang="zh-CN" altLang="zh-CN" sz="1800" dirty="0"/>
                <a:t>标题</a:t>
              </a:r>
              <a:endParaRPr lang="zh-CN" altLang="zh-CN" sz="1800" dirty="0"/>
            </a:p>
          </p:txBody>
        </p:sp>
      </p:grpSp>
      <p:sp>
        <p:nvSpPr>
          <p:cNvPr id="129" name="矩形 42"/>
          <p:cNvSpPr/>
          <p:nvPr/>
        </p:nvSpPr>
        <p:spPr>
          <a:xfrm>
            <a:off x="2284514" y="4271455"/>
            <a:ext cx="1516171" cy="1073496"/>
          </a:xfrm>
          <a:prstGeom prst="rect">
            <a:avLst/>
          </a:prstGeom>
        </p:spPr>
        <p:txBody>
          <a:bodyPr lIns="87722" tIns="43861" rIns="87722" bIns="43861">
            <a:spAutoFit/>
          </a:bodyPr>
          <a:lstStyle/>
          <a:p>
            <a:pPr algn="ctr" defTabSz="1065530">
              <a:defRPr/>
            </a:pPr>
            <a:r>
              <a:rPr lang="zh-CN" altLang="en-US" sz="1600" dirty="0">
                <a:solidFill>
                  <a:schemeClr val="bg2">
                    <a:lumMod val="10000"/>
                  </a:schemeClr>
                </a:solidFill>
                <a:latin typeface="Copperplate Gothic Bold" panose="020E0705020206020404" pitchFamily="34" charset="0"/>
                <a:ea typeface="微软雅黑" panose="020B0503020204020204" pitchFamily="34" charset="-122"/>
              </a:rPr>
              <a:t>输入您的文本输入您的文本</a:t>
            </a:r>
            <a:endParaRPr lang="zh-CN" altLang="en-US" sz="1600" dirty="0">
              <a:solidFill>
                <a:schemeClr val="bg2">
                  <a:lumMod val="10000"/>
                </a:schemeClr>
              </a:solidFill>
              <a:latin typeface="Copperplate Gothic Bold" panose="020E0705020206020404" pitchFamily="34" charset="0"/>
              <a:ea typeface="微软雅黑" panose="020B0503020204020204" pitchFamily="34" charset="-122"/>
            </a:endParaRPr>
          </a:p>
          <a:p>
            <a:pPr algn="ctr" defTabSz="1065530">
              <a:defRPr/>
            </a:pPr>
            <a:r>
              <a:rPr lang="zh-CN" altLang="en-US" sz="1600" dirty="0">
                <a:solidFill>
                  <a:schemeClr val="bg2">
                    <a:lumMod val="10000"/>
                  </a:schemeClr>
                </a:solidFill>
                <a:latin typeface="Copperplate Gothic Bold" panose="020E0705020206020404" pitchFamily="34" charset="0"/>
                <a:ea typeface="微软雅黑" panose="020B0503020204020204" pitchFamily="34" charset="-122"/>
              </a:rPr>
              <a:t>输入您的文本输入您的文本</a:t>
            </a:r>
            <a:endParaRPr lang="zh-CN" altLang="en-US" sz="1600" dirty="0">
              <a:solidFill>
                <a:schemeClr val="bg2">
                  <a:lumMod val="10000"/>
                </a:schemeClr>
              </a:solidFill>
              <a:latin typeface="Arial" panose="020B0604020202020204" pitchFamily="34" charset="0"/>
              <a:ea typeface="微软雅黑" panose="020B0503020204020204" pitchFamily="34" charset="-122"/>
            </a:endParaRPr>
          </a:p>
        </p:txBody>
      </p:sp>
      <p:sp>
        <p:nvSpPr>
          <p:cNvPr id="130" name="矩形 43"/>
          <p:cNvSpPr/>
          <p:nvPr/>
        </p:nvSpPr>
        <p:spPr>
          <a:xfrm>
            <a:off x="4504670" y="4271455"/>
            <a:ext cx="1507029" cy="1073496"/>
          </a:xfrm>
          <a:prstGeom prst="rect">
            <a:avLst/>
          </a:prstGeom>
        </p:spPr>
        <p:txBody>
          <a:bodyPr lIns="87722" tIns="43861" rIns="87722" bIns="43861">
            <a:spAutoFit/>
          </a:bodyPr>
          <a:lstStyle/>
          <a:p>
            <a:pPr algn="ctr" defTabSz="1065530">
              <a:defRPr/>
            </a:pPr>
            <a:r>
              <a:rPr lang="zh-CN" altLang="en-US" sz="1600" dirty="0">
                <a:solidFill>
                  <a:schemeClr val="bg2">
                    <a:lumMod val="10000"/>
                  </a:schemeClr>
                </a:solidFill>
                <a:latin typeface="Copperplate Gothic Bold" panose="020E0705020206020404" pitchFamily="34" charset="0"/>
                <a:ea typeface="微软雅黑" panose="020B0503020204020204" pitchFamily="34" charset="-122"/>
              </a:rPr>
              <a:t>输入您的文本输入您的文本</a:t>
            </a:r>
            <a:endParaRPr lang="zh-CN" altLang="en-US" sz="1600" dirty="0">
              <a:solidFill>
                <a:schemeClr val="bg2">
                  <a:lumMod val="10000"/>
                </a:schemeClr>
              </a:solidFill>
              <a:latin typeface="Copperplate Gothic Bold" panose="020E0705020206020404" pitchFamily="34" charset="0"/>
              <a:ea typeface="微软雅黑" panose="020B0503020204020204" pitchFamily="34" charset="-122"/>
            </a:endParaRPr>
          </a:p>
          <a:p>
            <a:pPr algn="ctr" defTabSz="1065530">
              <a:defRPr/>
            </a:pPr>
            <a:r>
              <a:rPr lang="zh-CN" altLang="en-US" sz="1600" dirty="0">
                <a:solidFill>
                  <a:schemeClr val="bg2">
                    <a:lumMod val="10000"/>
                  </a:schemeClr>
                </a:solidFill>
                <a:latin typeface="Copperplate Gothic Bold" panose="020E0705020206020404" pitchFamily="34" charset="0"/>
                <a:ea typeface="微软雅黑" panose="020B0503020204020204" pitchFamily="34" charset="-122"/>
              </a:rPr>
              <a:t>输入您的文本输入您的文本</a:t>
            </a:r>
            <a:endParaRPr lang="zh-CN" altLang="en-US" sz="1600" dirty="0">
              <a:solidFill>
                <a:schemeClr val="bg2">
                  <a:lumMod val="10000"/>
                </a:schemeClr>
              </a:solidFill>
              <a:latin typeface="Arial" panose="020B0604020202020204" pitchFamily="34" charset="0"/>
              <a:ea typeface="微软雅黑" panose="020B0503020204020204" pitchFamily="34" charset="-122"/>
            </a:endParaRPr>
          </a:p>
        </p:txBody>
      </p:sp>
      <p:sp>
        <p:nvSpPr>
          <p:cNvPr id="131" name="矩形 43"/>
          <p:cNvSpPr/>
          <p:nvPr/>
        </p:nvSpPr>
        <p:spPr>
          <a:xfrm>
            <a:off x="6729404" y="4294314"/>
            <a:ext cx="1507029" cy="1073496"/>
          </a:xfrm>
          <a:prstGeom prst="rect">
            <a:avLst/>
          </a:prstGeom>
        </p:spPr>
        <p:txBody>
          <a:bodyPr lIns="87722" tIns="43861" rIns="87722" bIns="43861">
            <a:spAutoFit/>
          </a:bodyPr>
          <a:lstStyle/>
          <a:p>
            <a:pPr algn="ctr" defTabSz="1065530">
              <a:defRPr/>
            </a:pPr>
            <a:r>
              <a:rPr lang="zh-CN" altLang="en-US" sz="1600" dirty="0">
                <a:solidFill>
                  <a:schemeClr val="bg2">
                    <a:lumMod val="10000"/>
                  </a:schemeClr>
                </a:solidFill>
                <a:latin typeface="Copperplate Gothic Bold" panose="020E0705020206020404" pitchFamily="34" charset="0"/>
                <a:ea typeface="微软雅黑" panose="020B0503020204020204" pitchFamily="34" charset="-122"/>
              </a:rPr>
              <a:t>输入您的文本输入您的文本</a:t>
            </a:r>
            <a:endParaRPr lang="zh-CN" altLang="en-US" sz="1600" dirty="0">
              <a:solidFill>
                <a:schemeClr val="bg2">
                  <a:lumMod val="10000"/>
                </a:schemeClr>
              </a:solidFill>
              <a:latin typeface="Copperplate Gothic Bold" panose="020E0705020206020404" pitchFamily="34" charset="0"/>
              <a:ea typeface="微软雅黑" panose="020B0503020204020204" pitchFamily="34" charset="-122"/>
            </a:endParaRPr>
          </a:p>
          <a:p>
            <a:pPr algn="ctr" defTabSz="1065530">
              <a:defRPr/>
            </a:pPr>
            <a:r>
              <a:rPr lang="zh-CN" altLang="en-US" sz="1600" dirty="0">
                <a:solidFill>
                  <a:schemeClr val="bg2">
                    <a:lumMod val="10000"/>
                  </a:schemeClr>
                </a:solidFill>
                <a:latin typeface="Copperplate Gothic Bold" panose="020E0705020206020404" pitchFamily="34" charset="0"/>
                <a:ea typeface="微软雅黑" panose="020B0503020204020204" pitchFamily="34" charset="-122"/>
              </a:rPr>
              <a:t>输入您的文本输入您的文本</a:t>
            </a:r>
            <a:endParaRPr lang="zh-CN" altLang="en-US" sz="1600" dirty="0">
              <a:solidFill>
                <a:schemeClr val="bg2">
                  <a:lumMod val="10000"/>
                </a:schemeClr>
              </a:solidFill>
              <a:latin typeface="Arial" panose="020B0604020202020204" pitchFamily="34" charset="0"/>
              <a:ea typeface="微软雅黑" panose="020B0503020204020204" pitchFamily="34" charset="-122"/>
            </a:endParaRPr>
          </a:p>
        </p:txBody>
      </p:sp>
      <p:sp>
        <p:nvSpPr>
          <p:cNvPr id="132" name="矩形 43"/>
          <p:cNvSpPr/>
          <p:nvPr/>
        </p:nvSpPr>
        <p:spPr>
          <a:xfrm>
            <a:off x="9010521" y="4291265"/>
            <a:ext cx="1507028" cy="1073496"/>
          </a:xfrm>
          <a:prstGeom prst="rect">
            <a:avLst/>
          </a:prstGeom>
        </p:spPr>
        <p:txBody>
          <a:bodyPr lIns="87722" tIns="43861" rIns="87722" bIns="43861">
            <a:spAutoFit/>
          </a:bodyPr>
          <a:lstStyle/>
          <a:p>
            <a:pPr algn="ctr" defTabSz="1065530">
              <a:defRPr/>
            </a:pPr>
            <a:r>
              <a:rPr lang="zh-CN" altLang="en-US" sz="1600" dirty="0">
                <a:solidFill>
                  <a:schemeClr val="bg2">
                    <a:lumMod val="10000"/>
                  </a:schemeClr>
                </a:solidFill>
                <a:latin typeface="Copperplate Gothic Bold" panose="020E0705020206020404" pitchFamily="34" charset="0"/>
                <a:ea typeface="微软雅黑" panose="020B0503020204020204" pitchFamily="34" charset="-122"/>
              </a:rPr>
              <a:t>输入您的文本输入您的文本</a:t>
            </a:r>
            <a:endParaRPr lang="zh-CN" altLang="en-US" sz="1600" dirty="0">
              <a:solidFill>
                <a:schemeClr val="bg2">
                  <a:lumMod val="10000"/>
                </a:schemeClr>
              </a:solidFill>
              <a:latin typeface="Copperplate Gothic Bold" panose="020E0705020206020404" pitchFamily="34" charset="0"/>
              <a:ea typeface="微软雅黑" panose="020B0503020204020204" pitchFamily="34" charset="-122"/>
            </a:endParaRPr>
          </a:p>
          <a:p>
            <a:pPr algn="ctr" defTabSz="1065530">
              <a:defRPr/>
            </a:pPr>
            <a:r>
              <a:rPr lang="zh-CN" altLang="en-US" sz="1600" dirty="0">
                <a:solidFill>
                  <a:schemeClr val="bg2">
                    <a:lumMod val="10000"/>
                  </a:schemeClr>
                </a:solidFill>
                <a:latin typeface="Copperplate Gothic Bold" panose="020E0705020206020404" pitchFamily="34" charset="0"/>
                <a:ea typeface="微软雅黑" panose="020B0503020204020204" pitchFamily="34" charset="-122"/>
              </a:rPr>
              <a:t>输入您的文本输入您的文本</a:t>
            </a:r>
            <a:endParaRPr lang="zh-CN" altLang="en-US" sz="1600" dirty="0">
              <a:solidFill>
                <a:schemeClr val="bg2">
                  <a:lumMod val="10000"/>
                </a:schemeClr>
              </a:solidFill>
              <a:latin typeface="Arial" panose="020B0604020202020204" pitchFamily="34" charset="0"/>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0-#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anim calcmode="lin" valueType="num">
                                      <p:cBhvr additive="base">
                                        <p:cTn id="11" dur="500" fill="hold"/>
                                        <p:tgtEl>
                                          <p:spTgt spid="120"/>
                                        </p:tgtEl>
                                        <p:attrNameLst>
                                          <p:attrName>ppt_x</p:attrName>
                                        </p:attrNameLst>
                                      </p:cBhvr>
                                      <p:tavLst>
                                        <p:tav tm="0">
                                          <p:val>
                                            <p:strVal val="0-#ppt_w/2"/>
                                          </p:val>
                                        </p:tav>
                                        <p:tav tm="100000">
                                          <p:val>
                                            <p:strVal val="#ppt_x"/>
                                          </p:val>
                                        </p:tav>
                                      </p:tavLst>
                                    </p:anim>
                                    <p:anim calcmode="lin" valueType="num">
                                      <p:cBhvr additive="base">
                                        <p:cTn id="12" dur="500" fill="hold"/>
                                        <p:tgtEl>
                                          <p:spTgt spid="12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anim calcmode="lin" valueType="num">
                                      <p:cBhvr additive="base">
                                        <p:cTn id="15" dur="500" fill="hold"/>
                                        <p:tgtEl>
                                          <p:spTgt spid="123"/>
                                        </p:tgtEl>
                                        <p:attrNameLst>
                                          <p:attrName>ppt_x</p:attrName>
                                        </p:attrNameLst>
                                      </p:cBhvr>
                                      <p:tavLst>
                                        <p:tav tm="0">
                                          <p:val>
                                            <p:strVal val="0-#ppt_w/2"/>
                                          </p:val>
                                        </p:tav>
                                        <p:tav tm="100000">
                                          <p:val>
                                            <p:strVal val="#ppt_x"/>
                                          </p:val>
                                        </p:tav>
                                      </p:tavLst>
                                    </p:anim>
                                    <p:anim calcmode="lin" valueType="num">
                                      <p:cBhvr additive="base">
                                        <p:cTn id="16" dur="500" fill="hold"/>
                                        <p:tgtEl>
                                          <p:spTgt spid="12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 calcmode="lin" valueType="num">
                                      <p:cBhvr additive="base">
                                        <p:cTn id="19" dur="500" fill="hold"/>
                                        <p:tgtEl>
                                          <p:spTgt spid="126"/>
                                        </p:tgtEl>
                                        <p:attrNameLst>
                                          <p:attrName>ppt_x</p:attrName>
                                        </p:attrNameLst>
                                      </p:cBhvr>
                                      <p:tavLst>
                                        <p:tav tm="0">
                                          <p:val>
                                            <p:strVal val="0-#ppt_w/2"/>
                                          </p:val>
                                        </p:tav>
                                        <p:tav tm="100000">
                                          <p:val>
                                            <p:strVal val="#ppt_x"/>
                                          </p:val>
                                        </p:tav>
                                      </p:tavLst>
                                    </p:anim>
                                    <p:anim calcmode="lin" valueType="num">
                                      <p:cBhvr additive="base">
                                        <p:cTn id="20" dur="500" fill="hold"/>
                                        <p:tgtEl>
                                          <p:spTgt spid="12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slide(fromLeft)">
                                      <p:cBhvr>
                                        <p:cTn id="24" dur="500"/>
                                        <p:tgtEl>
                                          <p:spTgt spid="117"/>
                                        </p:tgtEl>
                                      </p:cBhvr>
                                    </p:animEffect>
                                  </p:childTnLst>
                                </p:cTn>
                              </p:par>
                            </p:childTnLst>
                          </p:cTn>
                        </p:par>
                        <p:par>
                          <p:cTn id="25" fill="hold">
                            <p:stCondLst>
                              <p:cond delay="1000"/>
                            </p:stCondLst>
                            <p:childTnLst>
                              <p:par>
                                <p:cTn id="26" presetID="12" presetClass="entr" presetSubtype="8" fill="hold" nodeType="after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slide(fromLeft)">
                                      <p:cBhvr>
                                        <p:cTn id="28" dur="500"/>
                                        <p:tgtEl>
                                          <p:spTgt spid="120"/>
                                        </p:tgtEl>
                                      </p:cBhvr>
                                    </p:animEffect>
                                  </p:childTnLst>
                                </p:cTn>
                              </p:par>
                            </p:childTnLst>
                          </p:cTn>
                        </p:par>
                        <p:par>
                          <p:cTn id="29" fill="hold">
                            <p:stCondLst>
                              <p:cond delay="1500"/>
                            </p:stCondLst>
                            <p:childTnLst>
                              <p:par>
                                <p:cTn id="30" presetID="12" presetClass="entr" presetSubtype="8" fill="hold" nodeType="afterEffect">
                                  <p:stCondLst>
                                    <p:cond delay="0"/>
                                  </p:stCondLst>
                                  <p:childTnLst>
                                    <p:set>
                                      <p:cBhvr>
                                        <p:cTn id="31" dur="1" fill="hold">
                                          <p:stCondLst>
                                            <p:cond delay="0"/>
                                          </p:stCondLst>
                                        </p:cTn>
                                        <p:tgtEl>
                                          <p:spTgt spid="123"/>
                                        </p:tgtEl>
                                        <p:attrNameLst>
                                          <p:attrName>style.visibility</p:attrName>
                                        </p:attrNameLst>
                                      </p:cBhvr>
                                      <p:to>
                                        <p:strVal val="visible"/>
                                      </p:to>
                                    </p:set>
                                    <p:animEffect transition="in" filter="slide(fromLeft)">
                                      <p:cBhvr>
                                        <p:cTn id="32" dur="500"/>
                                        <p:tgtEl>
                                          <p:spTgt spid="123"/>
                                        </p:tgtEl>
                                      </p:cBhvr>
                                    </p:animEffect>
                                  </p:childTnLst>
                                </p:cTn>
                              </p:par>
                            </p:childTnLst>
                          </p:cTn>
                        </p:par>
                        <p:par>
                          <p:cTn id="33" fill="hold">
                            <p:stCondLst>
                              <p:cond delay="2000"/>
                            </p:stCondLst>
                            <p:childTnLst>
                              <p:par>
                                <p:cTn id="34" presetID="12" presetClass="entr" presetSubtype="8" fill="hold" nodeType="after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slide(fromLeft)">
                                      <p:cBhvr>
                                        <p:cTn id="36" dur="500"/>
                                        <p:tgtEl>
                                          <p:spTgt spid="126"/>
                                        </p:tgtEl>
                                      </p:cBhvr>
                                    </p:animEffect>
                                  </p:childTnLst>
                                </p:cTn>
                              </p:par>
                            </p:childTnLst>
                          </p:cTn>
                        </p:par>
                        <p:par>
                          <p:cTn id="37" fill="hold">
                            <p:stCondLst>
                              <p:cond delay="2500"/>
                            </p:stCondLst>
                            <p:childTnLst>
                              <p:par>
                                <p:cTn id="38" presetID="47" presetClass="entr" presetSubtype="0" fill="hold" grpId="0" nodeType="afterEffect">
                                  <p:stCondLst>
                                    <p:cond delay="0"/>
                                  </p:stCondLst>
                                  <p:childTnLst>
                                    <p:set>
                                      <p:cBhvr>
                                        <p:cTn id="39" dur="1" fill="hold">
                                          <p:stCondLst>
                                            <p:cond delay="0"/>
                                          </p:stCondLst>
                                        </p:cTn>
                                        <p:tgtEl>
                                          <p:spTgt spid="109"/>
                                        </p:tgtEl>
                                        <p:attrNameLst>
                                          <p:attrName>style.visibility</p:attrName>
                                        </p:attrNameLst>
                                      </p:cBhvr>
                                      <p:to>
                                        <p:strVal val="visible"/>
                                      </p:to>
                                    </p:set>
                                    <p:animEffect transition="in" filter="fade">
                                      <p:cBhvr>
                                        <p:cTn id="40" dur="500"/>
                                        <p:tgtEl>
                                          <p:spTgt spid="109"/>
                                        </p:tgtEl>
                                      </p:cBhvr>
                                    </p:animEffect>
                                    <p:anim calcmode="lin" valueType="num">
                                      <p:cBhvr>
                                        <p:cTn id="41" dur="500" fill="hold"/>
                                        <p:tgtEl>
                                          <p:spTgt spid="109"/>
                                        </p:tgtEl>
                                        <p:attrNameLst>
                                          <p:attrName>ppt_x</p:attrName>
                                        </p:attrNameLst>
                                      </p:cBhvr>
                                      <p:tavLst>
                                        <p:tav tm="0">
                                          <p:val>
                                            <p:strVal val="#ppt_x"/>
                                          </p:val>
                                        </p:tav>
                                        <p:tav tm="100000">
                                          <p:val>
                                            <p:strVal val="#ppt_x"/>
                                          </p:val>
                                        </p:tav>
                                      </p:tavLst>
                                    </p:anim>
                                    <p:anim calcmode="lin" valueType="num">
                                      <p:cBhvr>
                                        <p:cTn id="42" dur="500" fill="hold"/>
                                        <p:tgtEl>
                                          <p:spTgt spid="109"/>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500"/>
                                        <p:tgtEl>
                                          <p:spTgt spid="110"/>
                                        </p:tgtEl>
                                      </p:cBhvr>
                                    </p:animEffect>
                                    <p:anim calcmode="lin" valueType="num">
                                      <p:cBhvr>
                                        <p:cTn id="46" dur="500" fill="hold"/>
                                        <p:tgtEl>
                                          <p:spTgt spid="110"/>
                                        </p:tgtEl>
                                        <p:attrNameLst>
                                          <p:attrName>ppt_x</p:attrName>
                                        </p:attrNameLst>
                                      </p:cBhvr>
                                      <p:tavLst>
                                        <p:tav tm="0">
                                          <p:val>
                                            <p:strVal val="#ppt_x"/>
                                          </p:val>
                                        </p:tav>
                                        <p:tav tm="100000">
                                          <p:val>
                                            <p:strVal val="#ppt_x"/>
                                          </p:val>
                                        </p:tav>
                                      </p:tavLst>
                                    </p:anim>
                                    <p:anim calcmode="lin" valueType="num">
                                      <p:cBhvr>
                                        <p:cTn id="47" dur="500" fill="hold"/>
                                        <p:tgtEl>
                                          <p:spTgt spid="110"/>
                                        </p:tgtEl>
                                        <p:attrNameLst>
                                          <p:attrName>ppt_y</p:attrName>
                                        </p:attrNameLst>
                                      </p:cBhvr>
                                      <p:tavLst>
                                        <p:tav tm="0">
                                          <p:val>
                                            <p:strVal val="#ppt_y-.1"/>
                                          </p:val>
                                        </p:tav>
                                        <p:tav tm="100000">
                                          <p:val>
                                            <p:strVal val="#ppt_y"/>
                                          </p:val>
                                        </p:tav>
                                      </p:tavLst>
                                    </p:anim>
                                  </p:childTnLst>
                                </p:cTn>
                              </p:par>
                            </p:childTnLst>
                          </p:cTn>
                        </p:par>
                        <p:par>
                          <p:cTn id="48" fill="hold">
                            <p:stCondLst>
                              <p:cond delay="3000"/>
                            </p:stCondLst>
                            <p:childTnLst>
                              <p:par>
                                <p:cTn id="49" presetID="47" presetClass="entr" presetSubtype="0" fill="hold" grpId="0" nodeType="afterEffect">
                                  <p:stCondLst>
                                    <p:cond delay="0"/>
                                  </p:stCondLst>
                                  <p:childTnLst>
                                    <p:set>
                                      <p:cBhvr>
                                        <p:cTn id="50" dur="1" fill="hold">
                                          <p:stCondLst>
                                            <p:cond delay="0"/>
                                          </p:stCondLst>
                                        </p:cTn>
                                        <p:tgtEl>
                                          <p:spTgt spid="129"/>
                                        </p:tgtEl>
                                        <p:attrNameLst>
                                          <p:attrName>style.visibility</p:attrName>
                                        </p:attrNameLst>
                                      </p:cBhvr>
                                      <p:to>
                                        <p:strVal val="visible"/>
                                      </p:to>
                                    </p:set>
                                    <p:animEffect transition="in" filter="fade">
                                      <p:cBhvr>
                                        <p:cTn id="51" dur="500"/>
                                        <p:tgtEl>
                                          <p:spTgt spid="129"/>
                                        </p:tgtEl>
                                      </p:cBhvr>
                                    </p:animEffect>
                                    <p:anim calcmode="lin" valueType="num">
                                      <p:cBhvr>
                                        <p:cTn id="52" dur="500" fill="hold"/>
                                        <p:tgtEl>
                                          <p:spTgt spid="129"/>
                                        </p:tgtEl>
                                        <p:attrNameLst>
                                          <p:attrName>ppt_x</p:attrName>
                                        </p:attrNameLst>
                                      </p:cBhvr>
                                      <p:tavLst>
                                        <p:tav tm="0">
                                          <p:val>
                                            <p:strVal val="#ppt_x"/>
                                          </p:val>
                                        </p:tav>
                                        <p:tav tm="100000">
                                          <p:val>
                                            <p:strVal val="#ppt_x"/>
                                          </p:val>
                                        </p:tav>
                                      </p:tavLst>
                                    </p:anim>
                                    <p:anim calcmode="lin" valueType="num">
                                      <p:cBhvr>
                                        <p:cTn id="53" dur="500" fill="hold"/>
                                        <p:tgtEl>
                                          <p:spTgt spid="129"/>
                                        </p:tgtEl>
                                        <p:attrNameLst>
                                          <p:attrName>ppt_y</p:attrName>
                                        </p:attrNameLst>
                                      </p:cBhvr>
                                      <p:tavLst>
                                        <p:tav tm="0">
                                          <p:val>
                                            <p:strVal val="#ppt_y-.1"/>
                                          </p:val>
                                        </p:tav>
                                        <p:tav tm="100000">
                                          <p:val>
                                            <p:strVal val="#ppt_y"/>
                                          </p:val>
                                        </p:tav>
                                      </p:tavLst>
                                    </p:anim>
                                  </p:childTnLst>
                                </p:cTn>
                              </p:par>
                            </p:childTnLst>
                          </p:cTn>
                        </p:par>
                        <p:par>
                          <p:cTn id="54" fill="hold">
                            <p:stCondLst>
                              <p:cond delay="3500"/>
                            </p:stCondLst>
                            <p:childTnLst>
                              <p:par>
                                <p:cTn id="55" presetID="47" presetClass="entr" presetSubtype="0" fill="hold" grpId="0" nodeType="after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fade">
                                      <p:cBhvr>
                                        <p:cTn id="57" dur="500"/>
                                        <p:tgtEl>
                                          <p:spTgt spid="111"/>
                                        </p:tgtEl>
                                      </p:cBhvr>
                                    </p:animEffect>
                                    <p:anim calcmode="lin" valueType="num">
                                      <p:cBhvr>
                                        <p:cTn id="58" dur="500" fill="hold"/>
                                        <p:tgtEl>
                                          <p:spTgt spid="111"/>
                                        </p:tgtEl>
                                        <p:attrNameLst>
                                          <p:attrName>ppt_x</p:attrName>
                                        </p:attrNameLst>
                                      </p:cBhvr>
                                      <p:tavLst>
                                        <p:tav tm="0">
                                          <p:val>
                                            <p:strVal val="#ppt_x"/>
                                          </p:val>
                                        </p:tav>
                                        <p:tav tm="100000">
                                          <p:val>
                                            <p:strVal val="#ppt_x"/>
                                          </p:val>
                                        </p:tav>
                                      </p:tavLst>
                                    </p:anim>
                                    <p:anim calcmode="lin" valueType="num">
                                      <p:cBhvr>
                                        <p:cTn id="59" dur="500" fill="hold"/>
                                        <p:tgtEl>
                                          <p:spTgt spid="111"/>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fade">
                                      <p:cBhvr>
                                        <p:cTn id="62" dur="500"/>
                                        <p:tgtEl>
                                          <p:spTgt spid="112"/>
                                        </p:tgtEl>
                                      </p:cBhvr>
                                    </p:animEffect>
                                    <p:anim calcmode="lin" valueType="num">
                                      <p:cBhvr>
                                        <p:cTn id="63" dur="500" fill="hold"/>
                                        <p:tgtEl>
                                          <p:spTgt spid="112"/>
                                        </p:tgtEl>
                                        <p:attrNameLst>
                                          <p:attrName>ppt_x</p:attrName>
                                        </p:attrNameLst>
                                      </p:cBhvr>
                                      <p:tavLst>
                                        <p:tav tm="0">
                                          <p:val>
                                            <p:strVal val="#ppt_x"/>
                                          </p:val>
                                        </p:tav>
                                        <p:tav tm="100000">
                                          <p:val>
                                            <p:strVal val="#ppt_x"/>
                                          </p:val>
                                        </p:tav>
                                      </p:tavLst>
                                    </p:anim>
                                    <p:anim calcmode="lin" valueType="num">
                                      <p:cBhvr>
                                        <p:cTn id="64" dur="500" fill="hold"/>
                                        <p:tgtEl>
                                          <p:spTgt spid="112"/>
                                        </p:tgtEl>
                                        <p:attrNameLst>
                                          <p:attrName>ppt_y</p:attrName>
                                        </p:attrNameLst>
                                      </p:cBhvr>
                                      <p:tavLst>
                                        <p:tav tm="0">
                                          <p:val>
                                            <p:strVal val="#ppt_y-.1"/>
                                          </p:val>
                                        </p:tav>
                                        <p:tav tm="100000">
                                          <p:val>
                                            <p:strVal val="#ppt_y"/>
                                          </p:val>
                                        </p:tav>
                                      </p:tavLst>
                                    </p:anim>
                                  </p:childTnLst>
                                </p:cTn>
                              </p:par>
                            </p:childTnLst>
                          </p:cTn>
                        </p:par>
                        <p:par>
                          <p:cTn id="65" fill="hold">
                            <p:stCondLst>
                              <p:cond delay="4000"/>
                            </p:stCondLst>
                            <p:childTnLst>
                              <p:par>
                                <p:cTn id="66" presetID="47" presetClass="entr" presetSubtype="0" fill="hold" grpId="0" nodeType="afterEffect">
                                  <p:stCondLst>
                                    <p:cond delay="0"/>
                                  </p:stCondLst>
                                  <p:childTnLst>
                                    <p:set>
                                      <p:cBhvr>
                                        <p:cTn id="67" dur="1" fill="hold">
                                          <p:stCondLst>
                                            <p:cond delay="0"/>
                                          </p:stCondLst>
                                        </p:cTn>
                                        <p:tgtEl>
                                          <p:spTgt spid="130"/>
                                        </p:tgtEl>
                                        <p:attrNameLst>
                                          <p:attrName>style.visibility</p:attrName>
                                        </p:attrNameLst>
                                      </p:cBhvr>
                                      <p:to>
                                        <p:strVal val="visible"/>
                                      </p:to>
                                    </p:set>
                                    <p:animEffect transition="in" filter="fade">
                                      <p:cBhvr>
                                        <p:cTn id="68" dur="500"/>
                                        <p:tgtEl>
                                          <p:spTgt spid="130"/>
                                        </p:tgtEl>
                                      </p:cBhvr>
                                    </p:animEffect>
                                    <p:anim calcmode="lin" valueType="num">
                                      <p:cBhvr>
                                        <p:cTn id="69" dur="500" fill="hold"/>
                                        <p:tgtEl>
                                          <p:spTgt spid="130"/>
                                        </p:tgtEl>
                                        <p:attrNameLst>
                                          <p:attrName>ppt_x</p:attrName>
                                        </p:attrNameLst>
                                      </p:cBhvr>
                                      <p:tavLst>
                                        <p:tav tm="0">
                                          <p:val>
                                            <p:strVal val="#ppt_x"/>
                                          </p:val>
                                        </p:tav>
                                        <p:tav tm="100000">
                                          <p:val>
                                            <p:strVal val="#ppt_x"/>
                                          </p:val>
                                        </p:tav>
                                      </p:tavLst>
                                    </p:anim>
                                    <p:anim calcmode="lin" valueType="num">
                                      <p:cBhvr>
                                        <p:cTn id="70" dur="500" fill="hold"/>
                                        <p:tgtEl>
                                          <p:spTgt spid="130"/>
                                        </p:tgtEl>
                                        <p:attrNameLst>
                                          <p:attrName>ppt_y</p:attrName>
                                        </p:attrNameLst>
                                      </p:cBhvr>
                                      <p:tavLst>
                                        <p:tav tm="0">
                                          <p:val>
                                            <p:strVal val="#ppt_y-.1"/>
                                          </p:val>
                                        </p:tav>
                                        <p:tav tm="100000">
                                          <p:val>
                                            <p:strVal val="#ppt_y"/>
                                          </p:val>
                                        </p:tav>
                                      </p:tavLst>
                                    </p:anim>
                                  </p:childTnLst>
                                </p:cTn>
                              </p:par>
                            </p:childTnLst>
                          </p:cTn>
                        </p:par>
                        <p:par>
                          <p:cTn id="71" fill="hold">
                            <p:stCondLst>
                              <p:cond delay="4500"/>
                            </p:stCondLst>
                            <p:childTnLst>
                              <p:par>
                                <p:cTn id="72" presetID="47" presetClass="entr" presetSubtype="0" fill="hold" grpId="0" nodeType="afterEffect">
                                  <p:stCondLst>
                                    <p:cond delay="0"/>
                                  </p:stCondLst>
                                  <p:childTnLst>
                                    <p:set>
                                      <p:cBhvr>
                                        <p:cTn id="73" dur="1" fill="hold">
                                          <p:stCondLst>
                                            <p:cond delay="0"/>
                                          </p:stCondLst>
                                        </p:cTn>
                                        <p:tgtEl>
                                          <p:spTgt spid="113"/>
                                        </p:tgtEl>
                                        <p:attrNameLst>
                                          <p:attrName>style.visibility</p:attrName>
                                        </p:attrNameLst>
                                      </p:cBhvr>
                                      <p:to>
                                        <p:strVal val="visible"/>
                                      </p:to>
                                    </p:set>
                                    <p:animEffect transition="in" filter="fade">
                                      <p:cBhvr>
                                        <p:cTn id="74" dur="500"/>
                                        <p:tgtEl>
                                          <p:spTgt spid="113"/>
                                        </p:tgtEl>
                                      </p:cBhvr>
                                    </p:animEffect>
                                    <p:anim calcmode="lin" valueType="num">
                                      <p:cBhvr>
                                        <p:cTn id="75" dur="500" fill="hold"/>
                                        <p:tgtEl>
                                          <p:spTgt spid="113"/>
                                        </p:tgtEl>
                                        <p:attrNameLst>
                                          <p:attrName>ppt_x</p:attrName>
                                        </p:attrNameLst>
                                      </p:cBhvr>
                                      <p:tavLst>
                                        <p:tav tm="0">
                                          <p:val>
                                            <p:strVal val="#ppt_x"/>
                                          </p:val>
                                        </p:tav>
                                        <p:tav tm="100000">
                                          <p:val>
                                            <p:strVal val="#ppt_x"/>
                                          </p:val>
                                        </p:tav>
                                      </p:tavLst>
                                    </p:anim>
                                    <p:anim calcmode="lin" valueType="num">
                                      <p:cBhvr>
                                        <p:cTn id="76" dur="500" fill="hold"/>
                                        <p:tgtEl>
                                          <p:spTgt spid="113"/>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114"/>
                                        </p:tgtEl>
                                        <p:attrNameLst>
                                          <p:attrName>style.visibility</p:attrName>
                                        </p:attrNameLst>
                                      </p:cBhvr>
                                      <p:to>
                                        <p:strVal val="visible"/>
                                      </p:to>
                                    </p:set>
                                    <p:animEffect transition="in" filter="fade">
                                      <p:cBhvr>
                                        <p:cTn id="79" dur="500"/>
                                        <p:tgtEl>
                                          <p:spTgt spid="114"/>
                                        </p:tgtEl>
                                      </p:cBhvr>
                                    </p:animEffect>
                                    <p:anim calcmode="lin" valueType="num">
                                      <p:cBhvr>
                                        <p:cTn id="80" dur="500" fill="hold"/>
                                        <p:tgtEl>
                                          <p:spTgt spid="114"/>
                                        </p:tgtEl>
                                        <p:attrNameLst>
                                          <p:attrName>ppt_x</p:attrName>
                                        </p:attrNameLst>
                                      </p:cBhvr>
                                      <p:tavLst>
                                        <p:tav tm="0">
                                          <p:val>
                                            <p:strVal val="#ppt_x"/>
                                          </p:val>
                                        </p:tav>
                                        <p:tav tm="100000">
                                          <p:val>
                                            <p:strVal val="#ppt_x"/>
                                          </p:val>
                                        </p:tav>
                                      </p:tavLst>
                                    </p:anim>
                                    <p:anim calcmode="lin" valueType="num">
                                      <p:cBhvr>
                                        <p:cTn id="81" dur="500" fill="hold"/>
                                        <p:tgtEl>
                                          <p:spTgt spid="114"/>
                                        </p:tgtEl>
                                        <p:attrNameLst>
                                          <p:attrName>ppt_y</p:attrName>
                                        </p:attrNameLst>
                                      </p:cBhvr>
                                      <p:tavLst>
                                        <p:tav tm="0">
                                          <p:val>
                                            <p:strVal val="#ppt_y-.1"/>
                                          </p:val>
                                        </p:tav>
                                        <p:tav tm="100000">
                                          <p:val>
                                            <p:strVal val="#ppt_y"/>
                                          </p:val>
                                        </p:tav>
                                      </p:tavLst>
                                    </p:anim>
                                  </p:childTnLst>
                                </p:cTn>
                              </p:par>
                            </p:childTnLst>
                          </p:cTn>
                        </p:par>
                        <p:par>
                          <p:cTn id="82" fill="hold">
                            <p:stCondLst>
                              <p:cond delay="5000"/>
                            </p:stCondLst>
                            <p:childTnLst>
                              <p:par>
                                <p:cTn id="83" presetID="47" presetClass="entr" presetSubtype="0" fill="hold" grpId="0" nodeType="afterEffect">
                                  <p:stCondLst>
                                    <p:cond delay="0"/>
                                  </p:stCondLst>
                                  <p:childTnLst>
                                    <p:set>
                                      <p:cBhvr>
                                        <p:cTn id="84" dur="1" fill="hold">
                                          <p:stCondLst>
                                            <p:cond delay="0"/>
                                          </p:stCondLst>
                                        </p:cTn>
                                        <p:tgtEl>
                                          <p:spTgt spid="131"/>
                                        </p:tgtEl>
                                        <p:attrNameLst>
                                          <p:attrName>style.visibility</p:attrName>
                                        </p:attrNameLst>
                                      </p:cBhvr>
                                      <p:to>
                                        <p:strVal val="visible"/>
                                      </p:to>
                                    </p:set>
                                    <p:animEffect transition="in" filter="fade">
                                      <p:cBhvr>
                                        <p:cTn id="85" dur="500"/>
                                        <p:tgtEl>
                                          <p:spTgt spid="131"/>
                                        </p:tgtEl>
                                      </p:cBhvr>
                                    </p:animEffect>
                                    <p:anim calcmode="lin" valueType="num">
                                      <p:cBhvr>
                                        <p:cTn id="86" dur="500" fill="hold"/>
                                        <p:tgtEl>
                                          <p:spTgt spid="131"/>
                                        </p:tgtEl>
                                        <p:attrNameLst>
                                          <p:attrName>ppt_x</p:attrName>
                                        </p:attrNameLst>
                                      </p:cBhvr>
                                      <p:tavLst>
                                        <p:tav tm="0">
                                          <p:val>
                                            <p:strVal val="#ppt_x"/>
                                          </p:val>
                                        </p:tav>
                                        <p:tav tm="100000">
                                          <p:val>
                                            <p:strVal val="#ppt_x"/>
                                          </p:val>
                                        </p:tav>
                                      </p:tavLst>
                                    </p:anim>
                                    <p:anim calcmode="lin" valueType="num">
                                      <p:cBhvr>
                                        <p:cTn id="87" dur="500" fill="hold"/>
                                        <p:tgtEl>
                                          <p:spTgt spid="131"/>
                                        </p:tgtEl>
                                        <p:attrNameLst>
                                          <p:attrName>ppt_y</p:attrName>
                                        </p:attrNameLst>
                                      </p:cBhvr>
                                      <p:tavLst>
                                        <p:tav tm="0">
                                          <p:val>
                                            <p:strVal val="#ppt_y-.1"/>
                                          </p:val>
                                        </p:tav>
                                        <p:tav tm="100000">
                                          <p:val>
                                            <p:strVal val="#ppt_y"/>
                                          </p:val>
                                        </p:tav>
                                      </p:tavLst>
                                    </p:anim>
                                  </p:childTnLst>
                                </p:cTn>
                              </p:par>
                            </p:childTnLst>
                          </p:cTn>
                        </p:par>
                        <p:par>
                          <p:cTn id="88" fill="hold">
                            <p:stCondLst>
                              <p:cond delay="5500"/>
                            </p:stCondLst>
                            <p:childTnLst>
                              <p:par>
                                <p:cTn id="89" presetID="47" presetClass="entr" presetSubtype="0" fill="hold" grpId="0" nodeType="afterEffect">
                                  <p:stCondLst>
                                    <p:cond delay="0"/>
                                  </p:stCondLst>
                                  <p:childTnLst>
                                    <p:set>
                                      <p:cBhvr>
                                        <p:cTn id="90" dur="1" fill="hold">
                                          <p:stCondLst>
                                            <p:cond delay="0"/>
                                          </p:stCondLst>
                                        </p:cTn>
                                        <p:tgtEl>
                                          <p:spTgt spid="115"/>
                                        </p:tgtEl>
                                        <p:attrNameLst>
                                          <p:attrName>style.visibility</p:attrName>
                                        </p:attrNameLst>
                                      </p:cBhvr>
                                      <p:to>
                                        <p:strVal val="visible"/>
                                      </p:to>
                                    </p:set>
                                    <p:animEffect transition="in" filter="fade">
                                      <p:cBhvr>
                                        <p:cTn id="91" dur="500"/>
                                        <p:tgtEl>
                                          <p:spTgt spid="115"/>
                                        </p:tgtEl>
                                      </p:cBhvr>
                                    </p:animEffect>
                                    <p:anim calcmode="lin" valueType="num">
                                      <p:cBhvr>
                                        <p:cTn id="92" dur="500" fill="hold"/>
                                        <p:tgtEl>
                                          <p:spTgt spid="115"/>
                                        </p:tgtEl>
                                        <p:attrNameLst>
                                          <p:attrName>ppt_x</p:attrName>
                                        </p:attrNameLst>
                                      </p:cBhvr>
                                      <p:tavLst>
                                        <p:tav tm="0">
                                          <p:val>
                                            <p:strVal val="#ppt_x"/>
                                          </p:val>
                                        </p:tav>
                                        <p:tav tm="100000">
                                          <p:val>
                                            <p:strVal val="#ppt_x"/>
                                          </p:val>
                                        </p:tav>
                                      </p:tavLst>
                                    </p:anim>
                                    <p:anim calcmode="lin" valueType="num">
                                      <p:cBhvr>
                                        <p:cTn id="93" dur="500" fill="hold"/>
                                        <p:tgtEl>
                                          <p:spTgt spid="115"/>
                                        </p:tgtEl>
                                        <p:attrNameLst>
                                          <p:attrName>ppt_y</p:attrName>
                                        </p:attrNameLst>
                                      </p:cBhvr>
                                      <p:tavLst>
                                        <p:tav tm="0">
                                          <p:val>
                                            <p:strVal val="#ppt_y-.1"/>
                                          </p:val>
                                        </p:tav>
                                        <p:tav tm="100000">
                                          <p:val>
                                            <p:strVal val="#ppt_y"/>
                                          </p:val>
                                        </p:tav>
                                      </p:tavLst>
                                    </p:anim>
                                  </p:childTnLst>
                                </p:cTn>
                              </p:par>
                              <p:par>
                                <p:cTn id="94" presetID="47" presetClass="entr" presetSubtype="0" fill="hold" nodeType="withEffect">
                                  <p:stCondLst>
                                    <p:cond delay="0"/>
                                  </p:stCondLst>
                                  <p:childTnLst>
                                    <p:set>
                                      <p:cBhvr>
                                        <p:cTn id="95" dur="1" fill="hold">
                                          <p:stCondLst>
                                            <p:cond delay="0"/>
                                          </p:stCondLst>
                                        </p:cTn>
                                        <p:tgtEl>
                                          <p:spTgt spid="116"/>
                                        </p:tgtEl>
                                        <p:attrNameLst>
                                          <p:attrName>style.visibility</p:attrName>
                                        </p:attrNameLst>
                                      </p:cBhvr>
                                      <p:to>
                                        <p:strVal val="visible"/>
                                      </p:to>
                                    </p:set>
                                    <p:animEffect transition="in" filter="fade">
                                      <p:cBhvr>
                                        <p:cTn id="96" dur="500"/>
                                        <p:tgtEl>
                                          <p:spTgt spid="116"/>
                                        </p:tgtEl>
                                      </p:cBhvr>
                                    </p:animEffect>
                                    <p:anim calcmode="lin" valueType="num">
                                      <p:cBhvr>
                                        <p:cTn id="97" dur="500" fill="hold"/>
                                        <p:tgtEl>
                                          <p:spTgt spid="116"/>
                                        </p:tgtEl>
                                        <p:attrNameLst>
                                          <p:attrName>ppt_x</p:attrName>
                                        </p:attrNameLst>
                                      </p:cBhvr>
                                      <p:tavLst>
                                        <p:tav tm="0">
                                          <p:val>
                                            <p:strVal val="#ppt_x"/>
                                          </p:val>
                                        </p:tav>
                                        <p:tav tm="100000">
                                          <p:val>
                                            <p:strVal val="#ppt_x"/>
                                          </p:val>
                                        </p:tav>
                                      </p:tavLst>
                                    </p:anim>
                                    <p:anim calcmode="lin" valueType="num">
                                      <p:cBhvr>
                                        <p:cTn id="98" dur="500" fill="hold"/>
                                        <p:tgtEl>
                                          <p:spTgt spid="116"/>
                                        </p:tgtEl>
                                        <p:attrNameLst>
                                          <p:attrName>ppt_y</p:attrName>
                                        </p:attrNameLst>
                                      </p:cBhvr>
                                      <p:tavLst>
                                        <p:tav tm="0">
                                          <p:val>
                                            <p:strVal val="#ppt_y-.1"/>
                                          </p:val>
                                        </p:tav>
                                        <p:tav tm="100000">
                                          <p:val>
                                            <p:strVal val="#ppt_y"/>
                                          </p:val>
                                        </p:tav>
                                      </p:tavLst>
                                    </p:anim>
                                  </p:childTnLst>
                                </p:cTn>
                              </p:par>
                            </p:childTnLst>
                          </p:cTn>
                        </p:par>
                        <p:par>
                          <p:cTn id="99" fill="hold">
                            <p:stCondLst>
                              <p:cond delay="6000"/>
                            </p:stCondLst>
                            <p:childTnLst>
                              <p:par>
                                <p:cTn id="100" presetID="47" presetClass="entr" presetSubtype="0" fill="hold" grpId="0" nodeType="afterEffect">
                                  <p:stCondLst>
                                    <p:cond delay="0"/>
                                  </p:stCondLst>
                                  <p:childTnLst>
                                    <p:set>
                                      <p:cBhvr>
                                        <p:cTn id="101" dur="1" fill="hold">
                                          <p:stCondLst>
                                            <p:cond delay="0"/>
                                          </p:stCondLst>
                                        </p:cTn>
                                        <p:tgtEl>
                                          <p:spTgt spid="132"/>
                                        </p:tgtEl>
                                        <p:attrNameLst>
                                          <p:attrName>style.visibility</p:attrName>
                                        </p:attrNameLst>
                                      </p:cBhvr>
                                      <p:to>
                                        <p:strVal val="visible"/>
                                      </p:to>
                                    </p:set>
                                    <p:animEffect transition="in" filter="fade">
                                      <p:cBhvr>
                                        <p:cTn id="102" dur="500"/>
                                        <p:tgtEl>
                                          <p:spTgt spid="132"/>
                                        </p:tgtEl>
                                      </p:cBhvr>
                                    </p:animEffect>
                                    <p:anim calcmode="lin" valueType="num">
                                      <p:cBhvr>
                                        <p:cTn id="103" dur="500" fill="hold"/>
                                        <p:tgtEl>
                                          <p:spTgt spid="132"/>
                                        </p:tgtEl>
                                        <p:attrNameLst>
                                          <p:attrName>ppt_x</p:attrName>
                                        </p:attrNameLst>
                                      </p:cBhvr>
                                      <p:tavLst>
                                        <p:tav tm="0">
                                          <p:val>
                                            <p:strVal val="#ppt_x"/>
                                          </p:val>
                                        </p:tav>
                                        <p:tav tm="100000">
                                          <p:val>
                                            <p:strVal val="#ppt_x"/>
                                          </p:val>
                                        </p:tav>
                                      </p:tavLst>
                                    </p:anim>
                                    <p:anim calcmode="lin" valueType="num">
                                      <p:cBhvr>
                                        <p:cTn id="104" dur="5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11" grpId="0" animBg="1"/>
      <p:bldP spid="113" grpId="0" animBg="1"/>
      <p:bldP spid="115" grpId="0" animBg="1"/>
      <p:bldP spid="129" grpId="0"/>
      <p:bldP spid="130" grpId="0"/>
      <p:bldP spid="131" grpId="0"/>
      <p:bldP spid="1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4"/>
          <p:cNvSpPr>
            <a:spLocks noChangeArrowheads="1"/>
          </p:cNvSpPr>
          <p:nvPr/>
        </p:nvSpPr>
        <p:spPr bwMode="gray">
          <a:xfrm>
            <a:off x="2080320" y="1512219"/>
            <a:ext cx="4262874" cy="2212197"/>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ln>
          <a:effectLst/>
        </p:spPr>
        <p:txBody>
          <a:bodyPr wrap="none" lIns="128319" tIns="64157" rIns="128319" bIns="64157" anchor="ctr"/>
          <a:lstStyle/>
          <a:p>
            <a:endParaRPr lang="zh-CN" altLang="en-US">
              <a:ea typeface="宋体" panose="02010600030101010101" pitchFamily="2" charset="-122"/>
            </a:endParaRPr>
          </a:p>
        </p:txBody>
      </p:sp>
      <p:sp>
        <p:nvSpPr>
          <p:cNvPr id="24" name="AutoShape 5"/>
          <p:cNvSpPr>
            <a:spLocks noChangeArrowheads="1"/>
          </p:cNvSpPr>
          <p:nvPr/>
        </p:nvSpPr>
        <p:spPr bwMode="gray">
          <a:xfrm>
            <a:off x="6573621" y="1512219"/>
            <a:ext cx="4262874" cy="2212197"/>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ln>
          <a:effectLst/>
        </p:spPr>
        <p:txBody>
          <a:bodyPr wrap="none" lIns="128319" tIns="64157" rIns="128319" bIns="64157" anchor="ctr"/>
          <a:lstStyle/>
          <a:p>
            <a:endParaRPr lang="zh-CN" altLang="en-US">
              <a:ea typeface="宋体" panose="02010600030101010101" pitchFamily="2" charset="-122"/>
            </a:endParaRPr>
          </a:p>
        </p:txBody>
      </p:sp>
      <p:sp>
        <p:nvSpPr>
          <p:cNvPr id="27" name="AutoShape 6"/>
          <p:cNvSpPr>
            <a:spLocks noChangeArrowheads="1"/>
          </p:cNvSpPr>
          <p:nvPr/>
        </p:nvSpPr>
        <p:spPr bwMode="gray">
          <a:xfrm>
            <a:off x="2080320" y="3908425"/>
            <a:ext cx="4262874" cy="230820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ln>
          <a:effectLst/>
        </p:spPr>
        <p:txBody>
          <a:bodyPr wrap="none" lIns="128319" tIns="64157" rIns="128319" bIns="64157" anchor="ctr"/>
          <a:lstStyle/>
          <a:p>
            <a:endParaRPr lang="zh-CN" altLang="en-US">
              <a:ea typeface="宋体" panose="02010600030101010101" pitchFamily="2" charset="-122"/>
            </a:endParaRPr>
          </a:p>
        </p:txBody>
      </p:sp>
      <p:sp>
        <p:nvSpPr>
          <p:cNvPr id="28" name="AutoShape 7"/>
          <p:cNvSpPr>
            <a:spLocks noChangeArrowheads="1"/>
          </p:cNvSpPr>
          <p:nvPr/>
        </p:nvSpPr>
        <p:spPr bwMode="gray">
          <a:xfrm>
            <a:off x="6573621" y="3908425"/>
            <a:ext cx="4262874" cy="230820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ln>
          <a:effectLst/>
        </p:spPr>
        <p:txBody>
          <a:bodyPr wrap="none" lIns="128319" tIns="64157" rIns="128319" bIns="64157" anchor="ctr"/>
          <a:lstStyle/>
          <a:p>
            <a:endParaRPr lang="zh-CN" altLang="en-US">
              <a:ea typeface="宋体" panose="02010600030101010101" pitchFamily="2" charset="-122"/>
            </a:endParaRPr>
          </a:p>
        </p:txBody>
      </p:sp>
      <p:grpSp>
        <p:nvGrpSpPr>
          <p:cNvPr id="47" name="组合 46"/>
          <p:cNvGrpSpPr/>
          <p:nvPr/>
        </p:nvGrpSpPr>
        <p:grpSpPr>
          <a:xfrm>
            <a:off x="3695700" y="2760327"/>
            <a:ext cx="2649895" cy="966086"/>
            <a:chOff x="4706509" y="2552348"/>
            <a:chExt cx="2208398" cy="805101"/>
          </a:xfrm>
          <a:solidFill>
            <a:srgbClr val="C00000"/>
          </a:solidFill>
        </p:grpSpPr>
        <p:sp>
          <p:nvSpPr>
            <p:cNvPr id="48" name="AutoShape 8"/>
            <p:cNvSpPr>
              <a:spLocks noChangeArrowheads="1"/>
            </p:cNvSpPr>
            <p:nvPr/>
          </p:nvSpPr>
          <p:spPr bwMode="gray">
            <a:xfrm>
              <a:off x="4706509" y="2552348"/>
              <a:ext cx="2208398" cy="80510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49" name="Text Box 13"/>
            <p:cNvSpPr txBox="1">
              <a:spLocks noChangeArrowheads="1"/>
            </p:cNvSpPr>
            <p:nvPr/>
          </p:nvSpPr>
          <p:spPr bwMode="gray">
            <a:xfrm>
              <a:off x="4824532" y="2762374"/>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stStyle>
            <a:p>
              <a:r>
                <a:rPr lang="zh-CN" altLang="en-US" sz="2400" dirty="0"/>
                <a:t>在此添加标题</a:t>
              </a:r>
              <a:endParaRPr lang="zh-CN" altLang="en-US" sz="2400" dirty="0"/>
            </a:p>
          </p:txBody>
        </p:sp>
      </p:grpSp>
      <p:grpSp>
        <p:nvGrpSpPr>
          <p:cNvPr id="50" name="组合 49"/>
          <p:cNvGrpSpPr/>
          <p:nvPr/>
        </p:nvGrpSpPr>
        <p:grpSpPr>
          <a:xfrm>
            <a:off x="6559219" y="2760327"/>
            <a:ext cx="2649895" cy="966086"/>
            <a:chOff x="7092938" y="2552348"/>
            <a:chExt cx="2208398" cy="805101"/>
          </a:xfrm>
          <a:solidFill>
            <a:srgbClr val="C00000"/>
          </a:solidFill>
        </p:grpSpPr>
        <p:sp>
          <p:nvSpPr>
            <p:cNvPr id="51" name="AutoShape 9"/>
            <p:cNvSpPr>
              <a:spLocks noChangeArrowheads="1"/>
            </p:cNvSpPr>
            <p:nvPr/>
          </p:nvSpPr>
          <p:spPr bwMode="gray">
            <a:xfrm>
              <a:off x="7092938" y="2552348"/>
              <a:ext cx="2208398" cy="805101"/>
            </a:xfrm>
            <a:prstGeom prst="roundRect">
              <a:avLst>
                <a:gd name="adj" fmla="val 2090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2" name="Text Box 14"/>
            <p:cNvSpPr txBox="1">
              <a:spLocks noChangeArrowheads="1"/>
            </p:cNvSpPr>
            <p:nvPr/>
          </p:nvSpPr>
          <p:spPr bwMode="gray">
            <a:xfrm>
              <a:off x="7182956" y="2762374"/>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在此添加标题</a:t>
              </a:r>
              <a:endParaRPr lang="zh-CN" altLang="en-US" sz="2400" dirty="0"/>
            </a:p>
          </p:txBody>
        </p:sp>
      </p:grpSp>
      <p:grpSp>
        <p:nvGrpSpPr>
          <p:cNvPr id="53" name="组合 52"/>
          <p:cNvGrpSpPr/>
          <p:nvPr/>
        </p:nvGrpSpPr>
        <p:grpSpPr>
          <a:xfrm>
            <a:off x="3695700" y="3896432"/>
            <a:ext cx="2649895" cy="940083"/>
            <a:chOff x="4706509" y="3499133"/>
            <a:chExt cx="2208398" cy="783431"/>
          </a:xfrm>
          <a:solidFill>
            <a:srgbClr val="C00000"/>
          </a:solidFill>
        </p:grpSpPr>
        <p:sp>
          <p:nvSpPr>
            <p:cNvPr id="54" name="AutoShape 10"/>
            <p:cNvSpPr>
              <a:spLocks noChangeArrowheads="1"/>
            </p:cNvSpPr>
            <p:nvPr/>
          </p:nvSpPr>
          <p:spPr bwMode="gray">
            <a:xfrm>
              <a:off x="4706509" y="3499133"/>
              <a:ext cx="2208398" cy="78343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55" name="Text Box 15"/>
            <p:cNvSpPr txBox="1">
              <a:spLocks noChangeArrowheads="1"/>
            </p:cNvSpPr>
            <p:nvPr/>
          </p:nvSpPr>
          <p:spPr bwMode="gray">
            <a:xfrm>
              <a:off x="4824532" y="3684156"/>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在此添加标题</a:t>
              </a:r>
              <a:endParaRPr lang="zh-CN" altLang="en-US" sz="2400" dirty="0"/>
            </a:p>
          </p:txBody>
        </p:sp>
      </p:grpSp>
      <p:grpSp>
        <p:nvGrpSpPr>
          <p:cNvPr id="56" name="组合 55"/>
          <p:cNvGrpSpPr/>
          <p:nvPr/>
        </p:nvGrpSpPr>
        <p:grpSpPr>
          <a:xfrm>
            <a:off x="6559219" y="3896432"/>
            <a:ext cx="2649895" cy="940083"/>
            <a:chOff x="7092938" y="3499133"/>
            <a:chExt cx="2208398" cy="783431"/>
          </a:xfrm>
          <a:solidFill>
            <a:srgbClr val="FCA304"/>
          </a:solidFill>
        </p:grpSpPr>
        <p:sp>
          <p:nvSpPr>
            <p:cNvPr id="57"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ln>
            <a:effectLst/>
          </p:spPr>
          <p:txBody>
            <a:bodyPr wrap="none" anchor="ctr"/>
            <a:lstStyle/>
            <a:p>
              <a:endParaRPr lang="zh-CN" altLang="en-US" sz="1600">
                <a:solidFill>
                  <a:schemeClr val="tx1"/>
                </a:solidFill>
                <a:ea typeface="宋体" panose="02010600030101010101" pitchFamily="2" charset="-122"/>
              </a:endParaRPr>
            </a:p>
          </p:txBody>
        </p:sp>
        <p:sp>
          <p:nvSpPr>
            <p:cNvPr id="58" name="Text Box 16"/>
            <p:cNvSpPr txBox="1">
              <a:spLocks noChangeArrowheads="1"/>
            </p:cNvSpPr>
            <p:nvPr/>
          </p:nvSpPr>
          <p:spPr bwMode="gray">
            <a:xfrm>
              <a:off x="7182956" y="3672488"/>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在此添加标题</a:t>
              </a:r>
              <a:endParaRPr lang="zh-CN" altLang="en-US" sz="2400" dirty="0"/>
            </a:p>
          </p:txBody>
        </p:sp>
      </p:grpSp>
      <p:sp>
        <p:nvSpPr>
          <p:cNvPr id="59" name="Text Box 17"/>
          <p:cNvSpPr txBox="1">
            <a:spLocks noChangeArrowheads="1"/>
          </p:cNvSpPr>
          <p:nvPr/>
        </p:nvSpPr>
        <p:spPr bwMode="gray">
          <a:xfrm>
            <a:off x="2195540" y="1653987"/>
            <a:ext cx="3456385" cy="10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319" tIns="64157" rIns="128319" bIns="64157">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点击此处添加文字</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spcBef>
                <a:spcPct val="50000"/>
              </a:spcBef>
              <a:buFontTx/>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点击此处添加文字</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60" name="Text Box 18"/>
          <p:cNvSpPr txBox="1">
            <a:spLocks noChangeArrowheads="1"/>
          </p:cNvSpPr>
          <p:nvPr/>
        </p:nvSpPr>
        <p:spPr bwMode="gray">
          <a:xfrm>
            <a:off x="2195540" y="5090949"/>
            <a:ext cx="3456385" cy="10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319" tIns="64157" rIns="128319" bIns="64157">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点击此处添加文字</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spcBef>
                <a:spcPct val="50000"/>
              </a:spcBef>
              <a:buFontTx/>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点击此处添加文字</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61" name="Text Box 19"/>
          <p:cNvSpPr txBox="1">
            <a:spLocks noChangeArrowheads="1"/>
          </p:cNvSpPr>
          <p:nvPr/>
        </p:nvSpPr>
        <p:spPr bwMode="gray">
          <a:xfrm>
            <a:off x="7264902" y="1653987"/>
            <a:ext cx="3456385" cy="10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319" tIns="64157" rIns="128319" bIns="64157">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buFontTx/>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点击此处添加文字</a:t>
            </a:r>
            <a:endParaRPr lang="zh-CN" altLang="en-US" sz="2400" dirty="0">
              <a:solidFill>
                <a:srgbClr val="000000"/>
              </a:solidFill>
              <a:latin typeface="微软雅黑" panose="020B0503020204020204" pitchFamily="34" charset="-122"/>
              <a:ea typeface="微软雅黑" panose="020B0503020204020204" pitchFamily="34" charset="-122"/>
            </a:endParaRPr>
          </a:p>
          <a:p>
            <a:pPr algn="r" eaLnBrk="1" hangingPunct="1">
              <a:spcBef>
                <a:spcPct val="50000"/>
              </a:spcBef>
              <a:buFontTx/>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点击此处添加文字</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62" name="Text Box 20"/>
          <p:cNvSpPr txBox="1">
            <a:spLocks noChangeArrowheads="1"/>
          </p:cNvSpPr>
          <p:nvPr/>
        </p:nvSpPr>
        <p:spPr bwMode="gray">
          <a:xfrm>
            <a:off x="7264902" y="5090949"/>
            <a:ext cx="3456385" cy="10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319" tIns="64157" rIns="128319" bIns="64157">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buFontTx/>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点击此处添加文字</a:t>
            </a:r>
            <a:endParaRPr lang="zh-CN" altLang="en-US" sz="2400" dirty="0">
              <a:solidFill>
                <a:srgbClr val="000000"/>
              </a:solidFill>
              <a:latin typeface="微软雅黑" panose="020B0503020204020204" pitchFamily="34" charset="-122"/>
              <a:ea typeface="微软雅黑" panose="020B0503020204020204" pitchFamily="34" charset="-122"/>
            </a:endParaRPr>
          </a:p>
          <a:p>
            <a:pPr algn="r" eaLnBrk="1" hangingPunct="1">
              <a:spcBef>
                <a:spcPct val="50000"/>
              </a:spcBef>
              <a:buFontTx/>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点击此处添加文字</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500" fill="hold"/>
                                        <p:tgtEl>
                                          <p:spTgt spid="53"/>
                                        </p:tgtEl>
                                        <p:attrNameLst>
                                          <p:attrName>ppt_w</p:attrName>
                                        </p:attrNameLst>
                                      </p:cBhvr>
                                      <p:tavLst>
                                        <p:tav tm="0">
                                          <p:val>
                                            <p:fltVal val="0"/>
                                          </p:val>
                                        </p:tav>
                                        <p:tav tm="100000">
                                          <p:val>
                                            <p:strVal val="#ppt_w"/>
                                          </p:val>
                                        </p:tav>
                                      </p:tavLst>
                                    </p:anim>
                                    <p:anim calcmode="lin" valueType="num">
                                      <p:cBhvr>
                                        <p:cTn id="12" dur="500" fill="hold"/>
                                        <p:tgtEl>
                                          <p:spTgt spid="53"/>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p:cTn id="15" dur="500" fill="hold"/>
                                        <p:tgtEl>
                                          <p:spTgt spid="56"/>
                                        </p:tgtEl>
                                        <p:attrNameLst>
                                          <p:attrName>ppt_w</p:attrName>
                                        </p:attrNameLst>
                                      </p:cBhvr>
                                      <p:tavLst>
                                        <p:tav tm="0">
                                          <p:val>
                                            <p:fltVal val="0"/>
                                          </p:val>
                                        </p:tav>
                                        <p:tav tm="100000">
                                          <p:val>
                                            <p:strVal val="#ppt_w"/>
                                          </p:val>
                                        </p:tav>
                                      </p:tavLst>
                                    </p:anim>
                                    <p:anim calcmode="lin" valueType="num">
                                      <p:cBhvr>
                                        <p:cTn id="16" dur="500" fill="hold"/>
                                        <p:tgtEl>
                                          <p:spTgt spid="56"/>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12" presetClass="entr" presetSubtype="2"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ppt_x</p:attrName>
                                        </p:attrNameLst>
                                      </p:cBhvr>
                                      <p:tavLst>
                                        <p:tav tm="0">
                                          <p:val>
                                            <p:strVal val="#ppt_x+#ppt_w*1.125000"/>
                                          </p:val>
                                        </p:tav>
                                        <p:tav tm="100000">
                                          <p:val>
                                            <p:strVal val="#ppt_x"/>
                                          </p:val>
                                        </p:tav>
                                      </p:tavLst>
                                    </p:anim>
                                    <p:animEffect transition="in" filter="wipe(left)">
                                      <p:cBhvr>
                                        <p:cTn id="25" dur="500"/>
                                        <p:tgtEl>
                                          <p:spTgt spid="23"/>
                                        </p:tgtEl>
                                      </p:cBhvr>
                                    </p:animEffect>
                                  </p:childTnLst>
                                </p:cTn>
                              </p:par>
                              <p:par>
                                <p:cTn id="26" presetID="12" presetClass="entr" presetSubtype="2"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left)">
                                      <p:cBhvr>
                                        <p:cTn id="29" dur="500"/>
                                        <p:tgtEl>
                                          <p:spTgt spid="27"/>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p:tgtEl>
                                          <p:spTgt spid="24"/>
                                        </p:tgtEl>
                                        <p:attrNameLst>
                                          <p:attrName>ppt_x</p:attrName>
                                        </p:attrNameLst>
                                      </p:cBhvr>
                                      <p:tavLst>
                                        <p:tav tm="0">
                                          <p:val>
                                            <p:strVal val="#ppt_x-#ppt_w*1.125000"/>
                                          </p:val>
                                        </p:tav>
                                        <p:tav tm="100000">
                                          <p:val>
                                            <p:strVal val="#ppt_x"/>
                                          </p:val>
                                        </p:tav>
                                      </p:tavLst>
                                    </p:anim>
                                    <p:animEffect transition="in" filter="wipe(right)">
                                      <p:cBhvr>
                                        <p:cTn id="33" dur="500"/>
                                        <p:tgtEl>
                                          <p:spTgt spid="24"/>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p:tgtEl>
                                          <p:spTgt spid="28"/>
                                        </p:tgtEl>
                                        <p:attrNameLst>
                                          <p:attrName>ppt_x</p:attrName>
                                        </p:attrNameLst>
                                      </p:cBhvr>
                                      <p:tavLst>
                                        <p:tav tm="0">
                                          <p:val>
                                            <p:strVal val="#ppt_x-#ppt_w*1.125000"/>
                                          </p:val>
                                        </p:tav>
                                        <p:tav tm="100000">
                                          <p:val>
                                            <p:strVal val="#ppt_x"/>
                                          </p:val>
                                        </p:tav>
                                      </p:tavLst>
                                    </p:anim>
                                    <p:animEffect transition="in" filter="wipe(right)">
                                      <p:cBhvr>
                                        <p:cTn id="37" dur="500"/>
                                        <p:tgtEl>
                                          <p:spTgt spid="28"/>
                                        </p:tgtEl>
                                      </p:cBhvr>
                                    </p:animEffect>
                                  </p:childTnLst>
                                </p:cTn>
                              </p:par>
                            </p:childTnLst>
                          </p:cTn>
                        </p:par>
                        <p:par>
                          <p:cTn id="38" fill="hold">
                            <p:stCondLst>
                              <p:cond delay="1000"/>
                            </p:stCondLst>
                            <p:childTnLst>
                              <p:par>
                                <p:cTn id="39" presetID="2" presetClass="entr" presetSubtype="1"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 calcmode="lin" valueType="num">
                                      <p:cBhvr additive="base">
                                        <p:cTn id="45" dur="500" fill="hold"/>
                                        <p:tgtEl>
                                          <p:spTgt spid="61"/>
                                        </p:tgtEl>
                                        <p:attrNameLst>
                                          <p:attrName>ppt_x</p:attrName>
                                        </p:attrNameLst>
                                      </p:cBhvr>
                                      <p:tavLst>
                                        <p:tav tm="0">
                                          <p:val>
                                            <p:strVal val="#ppt_x"/>
                                          </p:val>
                                        </p:tav>
                                        <p:tav tm="100000">
                                          <p:val>
                                            <p:strVal val="#ppt_x"/>
                                          </p:val>
                                        </p:tav>
                                      </p:tavLst>
                                    </p:anim>
                                    <p:anim calcmode="lin" valueType="num">
                                      <p:cBhvr additive="base">
                                        <p:cTn id="46" dur="500" fill="hold"/>
                                        <p:tgtEl>
                                          <p:spTgt spid="61"/>
                                        </p:tgtEl>
                                        <p:attrNameLst>
                                          <p:attrName>ppt_y</p:attrName>
                                        </p:attrNameLst>
                                      </p:cBhvr>
                                      <p:tavLst>
                                        <p:tav tm="0">
                                          <p:val>
                                            <p:strVal val="0-#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additive="base">
                                        <p:cTn id="53" dur="500" fill="hold"/>
                                        <p:tgtEl>
                                          <p:spTgt spid="62"/>
                                        </p:tgtEl>
                                        <p:attrNameLst>
                                          <p:attrName>ppt_x</p:attrName>
                                        </p:attrNameLst>
                                      </p:cBhvr>
                                      <p:tavLst>
                                        <p:tav tm="0">
                                          <p:val>
                                            <p:strVal val="#ppt_x"/>
                                          </p:val>
                                        </p:tav>
                                        <p:tav tm="100000">
                                          <p:val>
                                            <p:strVal val="#ppt_x"/>
                                          </p:val>
                                        </p:tav>
                                      </p:tavLst>
                                    </p:anim>
                                    <p:anim calcmode="lin" valueType="num">
                                      <p:cBhvr additive="base">
                                        <p:cTn id="5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8" grpId="0" animBg="1"/>
      <p:bldP spid="59" grpId="0"/>
      <p:bldP spid="60" grpId="0"/>
      <p:bldP spid="61"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椭圆 68"/>
          <p:cNvSpPr/>
          <p:nvPr/>
        </p:nvSpPr>
        <p:spPr>
          <a:xfrm>
            <a:off x="1570657" y="2225850"/>
            <a:ext cx="1198643" cy="11824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5283" tIns="52642" rIns="105283" bIns="52642" rtlCol="0" anchor="ctr"/>
          <a:lstStyle/>
          <a:p>
            <a:pPr algn="ctr"/>
            <a:r>
              <a:rPr lang="en-US" altLang="zh-CN" sz="4700" b="1" dirty="0">
                <a:solidFill>
                  <a:srgbClr val="760000"/>
                </a:solidFill>
                <a:latin typeface="Agency FB" panose="020B0503020202020204" pitchFamily="34" charset="0"/>
                <a:ea typeface="Arial Unicode MS" panose="020B0604020202020204" pitchFamily="34" charset="-122"/>
                <a:cs typeface="Arial Unicode MS" panose="020B0604020202020204" pitchFamily="34" charset="-122"/>
              </a:rPr>
              <a:t>01</a:t>
            </a:r>
            <a:endParaRPr lang="zh-CN" altLang="en-US" sz="4700" b="1" dirty="0">
              <a:solidFill>
                <a:srgbClr val="760000"/>
              </a:solidFill>
              <a:latin typeface="Agency FB" panose="020B0503020202020204" pitchFamily="34" charset="0"/>
              <a:ea typeface="Arial Unicode MS" panose="020B0604020202020204" pitchFamily="34" charset="-122"/>
              <a:cs typeface="Arial Unicode MS" panose="020B0604020202020204" pitchFamily="34" charset="-122"/>
            </a:endParaRPr>
          </a:p>
        </p:txBody>
      </p:sp>
      <p:sp>
        <p:nvSpPr>
          <p:cNvPr id="70" name="矩形 69"/>
          <p:cNvSpPr/>
          <p:nvPr/>
        </p:nvSpPr>
        <p:spPr>
          <a:xfrm>
            <a:off x="621110" y="3408266"/>
            <a:ext cx="1615844" cy="22604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71" name="同心圆 70"/>
          <p:cNvSpPr/>
          <p:nvPr/>
        </p:nvSpPr>
        <p:spPr>
          <a:xfrm>
            <a:off x="1343289" y="2016275"/>
            <a:ext cx="1640250" cy="1618035"/>
          </a:xfrm>
          <a:prstGeom prst="donut">
            <a:avLst>
              <a:gd name="adj" fmla="val 13848"/>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72" name="TextBox 71"/>
          <p:cNvSpPr txBox="1"/>
          <p:nvPr/>
        </p:nvSpPr>
        <p:spPr>
          <a:xfrm>
            <a:off x="2993403" y="2265202"/>
            <a:ext cx="3046731" cy="1029642"/>
          </a:xfrm>
          <a:prstGeom prst="rect">
            <a:avLst/>
          </a:prstGeom>
          <a:noFill/>
        </p:spPr>
        <p:txBody>
          <a:bodyPr wrap="none" lIns="105283" tIns="52642" rIns="105283" bIns="52642" rtlCol="0">
            <a:spAutoFit/>
          </a:bodyPr>
          <a:lstStyle/>
          <a:p>
            <a:r>
              <a:rPr lang="zh-CN" altLang="en-US" b="1" dirty="0">
                <a:solidFill>
                  <a:srgbClr val="760000"/>
                </a:solidFill>
                <a:latin typeface="微软雅黑" panose="020B0503020204020204" pitchFamily="34" charset="-122"/>
                <a:ea typeface="微软雅黑" panose="020B0503020204020204" pitchFamily="34" charset="-122"/>
              </a:rPr>
              <a:t>单击此处添加标题</a:t>
            </a:r>
            <a:endParaRPr lang="en-US" altLang="zh-CN" b="1" dirty="0">
              <a:solidFill>
                <a:srgbClr val="760000"/>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00" dirty="0">
              <a:solidFill>
                <a:schemeClr val="bg2">
                  <a:lumMod val="10000"/>
                </a:schemeClr>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00" dirty="0">
              <a:solidFill>
                <a:schemeClr val="bg2">
                  <a:lumMod val="10000"/>
                </a:schemeClr>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zh-CN" altLang="en-US" sz="13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73" name="椭圆 72"/>
          <p:cNvSpPr/>
          <p:nvPr/>
        </p:nvSpPr>
        <p:spPr>
          <a:xfrm>
            <a:off x="6274806" y="2895033"/>
            <a:ext cx="1198643" cy="11824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5283" tIns="52642" rIns="105283" bIns="52642" rtlCol="0" anchor="ctr"/>
          <a:lstStyle/>
          <a:p>
            <a:pPr algn="ctr"/>
            <a:r>
              <a:rPr lang="en-US" altLang="zh-CN" sz="4700" b="1" dirty="0">
                <a:solidFill>
                  <a:srgbClr val="760000"/>
                </a:solidFill>
                <a:latin typeface="Agency FB" panose="020B0503020202020204" pitchFamily="34" charset="0"/>
                <a:ea typeface="Arial Unicode MS" panose="020B0604020202020204" pitchFamily="34" charset="-122"/>
                <a:cs typeface="Arial Unicode MS" panose="020B0604020202020204" pitchFamily="34" charset="-122"/>
              </a:rPr>
              <a:t>02</a:t>
            </a:r>
            <a:endParaRPr lang="zh-CN" altLang="en-US" sz="4700" b="1" dirty="0">
              <a:solidFill>
                <a:srgbClr val="760000"/>
              </a:solidFill>
              <a:latin typeface="Agency FB" panose="020B0503020202020204" pitchFamily="34" charset="0"/>
              <a:ea typeface="Arial Unicode MS" panose="020B0604020202020204" pitchFamily="34" charset="-122"/>
              <a:cs typeface="Arial Unicode MS" panose="020B0604020202020204" pitchFamily="34" charset="-122"/>
            </a:endParaRPr>
          </a:p>
        </p:txBody>
      </p:sp>
      <p:sp>
        <p:nvSpPr>
          <p:cNvPr id="74" name="矩形 73"/>
          <p:cNvSpPr/>
          <p:nvPr/>
        </p:nvSpPr>
        <p:spPr>
          <a:xfrm>
            <a:off x="621110" y="4077449"/>
            <a:ext cx="6253014" cy="22604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75" name="同心圆 74"/>
          <p:cNvSpPr/>
          <p:nvPr/>
        </p:nvSpPr>
        <p:spPr>
          <a:xfrm>
            <a:off x="6054001" y="2685458"/>
            <a:ext cx="1640250" cy="1618035"/>
          </a:xfrm>
          <a:prstGeom prst="donut">
            <a:avLst>
              <a:gd name="adj" fmla="val 13848"/>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76" name="椭圆 75"/>
          <p:cNvSpPr/>
          <p:nvPr/>
        </p:nvSpPr>
        <p:spPr>
          <a:xfrm>
            <a:off x="5037060" y="4899690"/>
            <a:ext cx="1198643" cy="11824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5283" tIns="52642" rIns="105283" bIns="52642" rtlCol="0" anchor="ctr"/>
          <a:lstStyle/>
          <a:p>
            <a:pPr algn="ctr"/>
            <a:r>
              <a:rPr lang="en-US" altLang="zh-CN" sz="4700" b="1" dirty="0">
                <a:solidFill>
                  <a:srgbClr val="760000"/>
                </a:solidFill>
                <a:latin typeface="Agency FB" panose="020B0503020202020204" pitchFamily="34" charset="0"/>
                <a:ea typeface="Arial Unicode MS" panose="020B0604020202020204" pitchFamily="34" charset="-122"/>
                <a:cs typeface="Arial Unicode MS" panose="020B0604020202020204" pitchFamily="34" charset="-122"/>
              </a:rPr>
              <a:t>03</a:t>
            </a:r>
            <a:endParaRPr lang="zh-CN" altLang="en-US" sz="4700" b="1" dirty="0">
              <a:solidFill>
                <a:srgbClr val="760000"/>
              </a:solidFill>
              <a:latin typeface="Agency FB" panose="020B0503020202020204" pitchFamily="34" charset="0"/>
              <a:ea typeface="Arial Unicode MS" panose="020B0604020202020204" pitchFamily="34" charset="-122"/>
              <a:cs typeface="Arial Unicode MS" panose="020B0604020202020204" pitchFamily="34" charset="-122"/>
            </a:endParaRPr>
          </a:p>
        </p:txBody>
      </p:sp>
      <p:sp>
        <p:nvSpPr>
          <p:cNvPr id="77" name="矩形 76"/>
          <p:cNvSpPr/>
          <p:nvPr/>
        </p:nvSpPr>
        <p:spPr>
          <a:xfrm>
            <a:off x="621114" y="4682954"/>
            <a:ext cx="5018118" cy="22604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78" name="同心圆 77"/>
          <p:cNvSpPr/>
          <p:nvPr/>
        </p:nvSpPr>
        <p:spPr>
          <a:xfrm flipV="1">
            <a:off x="4809699" y="4682949"/>
            <a:ext cx="1640250" cy="1618035"/>
          </a:xfrm>
          <a:prstGeom prst="donut">
            <a:avLst>
              <a:gd name="adj" fmla="val 13848"/>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7672187" y="3026705"/>
            <a:ext cx="3046731" cy="1029642"/>
          </a:xfrm>
          <a:prstGeom prst="rect">
            <a:avLst/>
          </a:prstGeom>
          <a:noFill/>
        </p:spPr>
        <p:txBody>
          <a:bodyPr wrap="none" lIns="105283" tIns="52642" rIns="105283" bIns="52642" rtlCol="0">
            <a:spAutoFit/>
          </a:bodyPr>
          <a:lstStyle/>
          <a:p>
            <a:r>
              <a:rPr lang="zh-CN" altLang="en-US" b="1" dirty="0">
                <a:solidFill>
                  <a:srgbClr val="760000"/>
                </a:solidFill>
                <a:latin typeface="微软雅黑" panose="020B0503020204020204" pitchFamily="34" charset="-122"/>
                <a:ea typeface="微软雅黑" panose="020B0503020204020204" pitchFamily="34" charset="-122"/>
              </a:rPr>
              <a:t>单击此处添加标题</a:t>
            </a:r>
            <a:endParaRPr lang="en-US" altLang="zh-CN" b="1" dirty="0">
              <a:solidFill>
                <a:srgbClr val="760000"/>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00" dirty="0">
              <a:solidFill>
                <a:schemeClr val="bg2">
                  <a:lumMod val="10000"/>
                </a:schemeClr>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00" dirty="0">
              <a:solidFill>
                <a:schemeClr val="bg2">
                  <a:lumMod val="10000"/>
                </a:schemeClr>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zh-CN" altLang="en-US" sz="13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80" name="TextBox 79"/>
          <p:cNvSpPr txBox="1"/>
          <p:nvPr/>
        </p:nvSpPr>
        <p:spPr>
          <a:xfrm>
            <a:off x="6634677" y="4920436"/>
            <a:ext cx="3046731" cy="1029642"/>
          </a:xfrm>
          <a:prstGeom prst="rect">
            <a:avLst/>
          </a:prstGeom>
          <a:noFill/>
        </p:spPr>
        <p:txBody>
          <a:bodyPr wrap="none" lIns="105283" tIns="52642" rIns="105283" bIns="52642" rtlCol="0">
            <a:spAutoFit/>
          </a:bodyPr>
          <a:lstStyle/>
          <a:p>
            <a:r>
              <a:rPr lang="zh-CN" altLang="en-US" b="1" dirty="0">
                <a:solidFill>
                  <a:srgbClr val="760000"/>
                </a:solidFill>
                <a:latin typeface="微软雅黑" panose="020B0503020204020204" pitchFamily="34" charset="-122"/>
                <a:ea typeface="微软雅黑" panose="020B0503020204020204" pitchFamily="34" charset="-122"/>
              </a:rPr>
              <a:t>单击此处添加标题</a:t>
            </a:r>
            <a:endParaRPr lang="en-US" altLang="zh-CN" b="1" dirty="0">
              <a:solidFill>
                <a:srgbClr val="760000"/>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00" dirty="0">
              <a:solidFill>
                <a:schemeClr val="bg2">
                  <a:lumMod val="10000"/>
                </a:schemeClr>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00" dirty="0">
              <a:solidFill>
                <a:schemeClr val="bg2">
                  <a:lumMod val="10000"/>
                </a:schemeClr>
              </a:solidFill>
              <a:latin typeface="微软雅黑" panose="020B0503020204020204" pitchFamily="34" charset="-122"/>
              <a:ea typeface="微软雅黑" panose="020B0503020204020204" pitchFamily="34" charset="-122"/>
            </a:endParaRPr>
          </a:p>
          <a:p>
            <a:r>
              <a:rPr lang="zh-CN" altLang="en-US" sz="1300" dirty="0">
                <a:solidFill>
                  <a:schemeClr val="bg2">
                    <a:lumMod val="10000"/>
                  </a:schemeClr>
                </a:solidFill>
                <a:latin typeface="微软雅黑" panose="020B0503020204020204" pitchFamily="34" charset="-122"/>
                <a:ea typeface="微软雅黑" panose="020B0503020204020204" pitchFamily="34" charset="-122"/>
              </a:rPr>
              <a:t>单击此处添加文本，单击此处添加文本</a:t>
            </a:r>
            <a:endParaRPr lang="zh-CN" altLang="en-US" sz="13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solidFill>
                  <a:srgbClr val="000000">
                    <a:lumMod val="75000"/>
                    <a:lumOff val="25000"/>
                  </a:srgbClr>
                </a:solidFill>
              </a:rPr>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down)">
                                      <p:cBhvr>
                                        <p:cTn id="11" dur="500"/>
                                        <p:tgtEl>
                                          <p:spTgt spid="71"/>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wipe(up)">
                                      <p:cBhvr>
                                        <p:cTn id="18" dur="500"/>
                                        <p:tgtEl>
                                          <p:spTgt spid="7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down)">
                                      <p:cBhvr>
                                        <p:cTn id="25" dur="500"/>
                                        <p:tgtEl>
                                          <p:spTgt spid="75"/>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up)">
                                      <p:cBhvr>
                                        <p:cTn id="32" dur="500"/>
                                        <p:tgtEl>
                                          <p:spTgt spid="7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left)">
                                      <p:cBhvr>
                                        <p:cTn id="35" dur="500"/>
                                        <p:tgtEl>
                                          <p:spTgt spid="77"/>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up)">
                                      <p:cBhvr>
                                        <p:cTn id="39" dur="500"/>
                                        <p:tgtEl>
                                          <p:spTgt spid="78"/>
                                        </p:tgtEl>
                                      </p:cBhvr>
                                    </p:animEffect>
                                  </p:childTnLst>
                                </p:cTn>
                              </p:par>
                              <p:par>
                                <p:cTn id="40" presetID="10" presetClass="entr" presetSubtype="0" fill="hold" grpId="0" nodeType="withEffect">
                                  <p:stCondLst>
                                    <p:cond delay="30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wipe(up)">
                                      <p:cBhvr>
                                        <p:cTn id="4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animBg="1"/>
      <p:bldP spid="71" grpId="0" animBg="1"/>
      <p:bldP spid="72" grpId="0"/>
      <p:bldP spid="73" grpId="0"/>
      <p:bldP spid="74" grpId="0" animBg="1"/>
      <p:bldP spid="75" grpId="0" animBg="1"/>
      <p:bldP spid="76" grpId="0"/>
      <p:bldP spid="77" grpId="0" animBg="1"/>
      <p:bldP spid="78" grpId="0" animBg="1"/>
      <p:bldP spid="79" grpId="0"/>
      <p:bldP spid="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uzzle3"/>
          <p:cNvSpPr>
            <a:spLocks noEditPoints="1" noChangeArrowheads="1"/>
          </p:cNvSpPr>
          <p:nvPr/>
        </p:nvSpPr>
        <p:spPr bwMode="gray">
          <a:xfrm>
            <a:off x="6415513" y="1724812"/>
            <a:ext cx="1938862" cy="2303329"/>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1">
              <a:lumMod val="65000"/>
              <a:lumOff val="35000"/>
            </a:schemeClr>
          </a:solidFill>
          <a:ln w="25400">
            <a:solidFill>
              <a:srgbClr val="FEFFFF"/>
            </a:solidFill>
            <a:round/>
          </a:ln>
          <a:effectLst/>
        </p:spPr>
        <p:txBody>
          <a:bodyPr wrap="none" anchor="ctr"/>
          <a:lstStyle/>
          <a:p>
            <a:endParaRPr lang="zh-CN" altLang="en-US" sz="1600" dirty="0">
              <a:ea typeface="宋体" panose="02010600030101010101" pitchFamily="2" charset="-122"/>
            </a:endParaRPr>
          </a:p>
        </p:txBody>
      </p:sp>
      <p:sp>
        <p:nvSpPr>
          <p:cNvPr id="20" name="Puzzle2"/>
          <p:cNvSpPr>
            <a:spLocks noEditPoints="1" noChangeArrowheads="1"/>
          </p:cNvSpPr>
          <p:nvPr/>
        </p:nvSpPr>
        <p:spPr bwMode="gray">
          <a:xfrm>
            <a:off x="5851607" y="3402864"/>
            <a:ext cx="3094522" cy="2097946"/>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1" name="Puzzle4"/>
          <p:cNvSpPr>
            <a:spLocks noEditPoints="1" noChangeArrowheads="1"/>
          </p:cNvSpPr>
          <p:nvPr/>
        </p:nvSpPr>
        <p:spPr bwMode="gray">
          <a:xfrm>
            <a:off x="4654178" y="3377001"/>
            <a:ext cx="1865763" cy="2682146"/>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1">
              <a:lumMod val="65000"/>
              <a:lumOff val="35000"/>
            </a:schemeClr>
          </a:solidFill>
          <a:ln w="25400">
            <a:solidFill>
              <a:srgbClr val="FEFFFF"/>
            </a:solidFill>
            <a:round/>
          </a:ln>
          <a:effectLst/>
        </p:spPr>
        <p:txBody>
          <a:bodyPr wrap="none" anchor="ctr"/>
          <a:lstStyle/>
          <a:p>
            <a:endParaRPr lang="zh-CN" altLang="en-US" sz="1600" dirty="0">
              <a:ea typeface="宋体" panose="02010600030101010101" pitchFamily="2" charset="-122"/>
            </a:endParaRPr>
          </a:p>
        </p:txBody>
      </p:sp>
      <p:sp>
        <p:nvSpPr>
          <p:cNvPr id="22" name="Puzzle1"/>
          <p:cNvSpPr>
            <a:spLocks noEditPoints="1" noChangeArrowheads="1"/>
          </p:cNvSpPr>
          <p:nvPr/>
        </p:nvSpPr>
        <p:spPr bwMode="gray">
          <a:xfrm>
            <a:off x="4013691" y="2382036"/>
            <a:ext cx="3132812" cy="1598942"/>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23" name="Text Box 16"/>
          <p:cNvSpPr txBox="1">
            <a:spLocks noChangeArrowheads="1"/>
          </p:cNvSpPr>
          <p:nvPr/>
        </p:nvSpPr>
        <p:spPr bwMode="auto">
          <a:xfrm>
            <a:off x="8861224" y="4067250"/>
            <a:ext cx="1716040" cy="396355"/>
          </a:xfrm>
          <a:prstGeom prst="rect">
            <a:avLst/>
          </a:prstGeom>
          <a:noFill/>
          <a:ln w="9525">
            <a:noFill/>
            <a:miter lim="800000"/>
          </a:ln>
          <a:effectLst/>
        </p:spPr>
        <p:txBody>
          <a:bodyPr wrap="none" lIns="87722" tIns="43861" rIns="87722" bIns="43861">
            <a:spAutoFit/>
          </a:bodyPr>
          <a:lstStyle/>
          <a:p>
            <a:pPr eaLnBrk="0" hangingPunct="0"/>
            <a:r>
              <a:rPr lang="zh-CN" altLang="en-US" sz="2000" b="1" dirty="0">
                <a:solidFill>
                  <a:schemeClr val="bg2">
                    <a:lumMod val="10000"/>
                  </a:schemeClr>
                </a:solidFill>
                <a:latin typeface="微软雅黑" panose="020B0503020204020204" pitchFamily="34" charset="-122"/>
                <a:ea typeface="微软雅黑" panose="020B0503020204020204" pitchFamily="34" charset="-122"/>
              </a:rPr>
              <a:t>您的文本内容</a:t>
            </a:r>
            <a:endParaRPr lang="zh-CN" altLang="en-US" sz="20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24" name="Text Box 17"/>
          <p:cNvSpPr txBox="1">
            <a:spLocks noChangeArrowheads="1"/>
          </p:cNvSpPr>
          <p:nvPr/>
        </p:nvSpPr>
        <p:spPr bwMode="auto">
          <a:xfrm>
            <a:off x="2224337" y="3495736"/>
            <a:ext cx="1774773" cy="396355"/>
          </a:xfrm>
          <a:prstGeom prst="rect">
            <a:avLst/>
          </a:prstGeom>
          <a:noFill/>
          <a:ln w="9525">
            <a:noFill/>
            <a:miter lim="800000"/>
          </a:ln>
          <a:effectLst/>
        </p:spPr>
        <p:txBody>
          <a:bodyPr lIns="87722" tIns="43861" rIns="87722" bIns="43861">
            <a:spAutoFit/>
          </a:bodyPr>
          <a:lstStyle/>
          <a:p>
            <a:pPr algn="r" eaLnBrk="0" hangingPunct="0"/>
            <a:r>
              <a:rPr lang="zh-CN" altLang="en-US" sz="2000" b="1" dirty="0">
                <a:solidFill>
                  <a:schemeClr val="bg2">
                    <a:lumMod val="10000"/>
                  </a:schemeClr>
                </a:solidFill>
                <a:latin typeface="微软雅黑" panose="020B0503020204020204" pitchFamily="34" charset="-122"/>
                <a:ea typeface="微软雅黑" panose="020B0503020204020204" pitchFamily="34" charset="-122"/>
              </a:rPr>
              <a:t>您的文本内容</a:t>
            </a:r>
            <a:endParaRPr lang="zh-CN" altLang="en-US" sz="20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27" name="Text Box 18"/>
          <p:cNvSpPr txBox="1">
            <a:spLocks noChangeArrowheads="1"/>
          </p:cNvSpPr>
          <p:nvPr/>
        </p:nvSpPr>
        <p:spPr bwMode="auto">
          <a:xfrm>
            <a:off x="4208760" y="1656235"/>
            <a:ext cx="2675221" cy="396355"/>
          </a:xfrm>
          <a:prstGeom prst="rect">
            <a:avLst/>
          </a:prstGeom>
          <a:noFill/>
          <a:ln w="9525">
            <a:noFill/>
            <a:miter lim="800000"/>
          </a:ln>
          <a:effectLst/>
        </p:spPr>
        <p:txBody>
          <a:bodyPr lIns="87722" tIns="43861" rIns="87722" bIns="43861">
            <a:spAutoFit/>
          </a:bodyPr>
          <a:lstStyle/>
          <a:p>
            <a:pPr algn="r" eaLnBrk="0" hangingPunct="0"/>
            <a:r>
              <a:rPr lang="zh-CN" altLang="en-US" sz="2000" b="1" dirty="0">
                <a:solidFill>
                  <a:schemeClr val="bg2">
                    <a:lumMod val="10000"/>
                  </a:schemeClr>
                </a:solidFill>
                <a:latin typeface="微软雅黑" panose="020B0503020204020204" pitchFamily="34" charset="-122"/>
                <a:ea typeface="微软雅黑" panose="020B0503020204020204" pitchFamily="34" charset="-122"/>
              </a:rPr>
              <a:t>您的文本内容</a:t>
            </a:r>
            <a:endParaRPr lang="zh-CN" altLang="en-US" sz="20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28" name="Text Box 19"/>
          <p:cNvSpPr txBox="1">
            <a:spLocks noChangeArrowheads="1"/>
          </p:cNvSpPr>
          <p:nvPr/>
        </p:nvSpPr>
        <p:spPr bwMode="auto">
          <a:xfrm>
            <a:off x="6196018" y="5690337"/>
            <a:ext cx="3084516" cy="396355"/>
          </a:xfrm>
          <a:prstGeom prst="rect">
            <a:avLst/>
          </a:prstGeom>
          <a:noFill/>
          <a:ln w="9525">
            <a:noFill/>
            <a:miter lim="800000"/>
          </a:ln>
          <a:effectLst/>
        </p:spPr>
        <p:txBody>
          <a:bodyPr lIns="87722" tIns="43861" rIns="87722" bIns="43861">
            <a:spAutoFit/>
          </a:bodyPr>
          <a:lstStyle/>
          <a:p>
            <a:pPr eaLnBrk="0" hangingPunct="0"/>
            <a:r>
              <a:rPr lang="zh-CN" altLang="en-US" sz="2000" b="1" dirty="0">
                <a:solidFill>
                  <a:schemeClr val="bg2">
                    <a:lumMod val="10000"/>
                  </a:schemeClr>
                </a:solidFill>
                <a:latin typeface="微软雅黑" panose="020B0503020204020204" pitchFamily="34" charset="-122"/>
                <a:ea typeface="微软雅黑" panose="020B0503020204020204" pitchFamily="34" charset="-122"/>
              </a:rPr>
              <a:t>您的文本内容</a:t>
            </a:r>
            <a:endParaRPr lang="zh-CN" altLang="en-US" sz="20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t>单击此处添加标题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 calcmode="lin" valueType="num">
                                      <p:cBhvr>
                                        <p:cTn id="9" dur="500" fill="hold"/>
                                        <p:tgtEl>
                                          <p:spTgt spid="22"/>
                                        </p:tgtEl>
                                        <p:attrNameLst>
                                          <p:attrName>style.rotation</p:attrName>
                                        </p:attrNameLst>
                                      </p:cBhvr>
                                      <p:tavLst>
                                        <p:tav tm="0">
                                          <p:val>
                                            <p:fltVal val="360"/>
                                          </p:val>
                                        </p:tav>
                                        <p:tav tm="100000">
                                          <p:val>
                                            <p:fltVal val="0"/>
                                          </p:val>
                                        </p:tav>
                                      </p:tavLst>
                                    </p:anim>
                                    <p:animEffect transition="in" filter="fade">
                                      <p:cBhvr>
                                        <p:cTn id="10" dur="500"/>
                                        <p:tgtEl>
                                          <p:spTgt spid="22"/>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 calcmode="lin" valueType="num">
                                      <p:cBhvr>
                                        <p:cTn id="15" dur="500" fill="hold"/>
                                        <p:tgtEl>
                                          <p:spTgt spid="19"/>
                                        </p:tgtEl>
                                        <p:attrNameLst>
                                          <p:attrName>style.rotation</p:attrName>
                                        </p:attrNameLst>
                                      </p:cBhvr>
                                      <p:tavLst>
                                        <p:tav tm="0">
                                          <p:val>
                                            <p:fltVal val="360"/>
                                          </p:val>
                                        </p:tav>
                                        <p:tav tm="100000">
                                          <p:val>
                                            <p:fltVal val="0"/>
                                          </p:val>
                                        </p:tav>
                                      </p:tavLst>
                                    </p:anim>
                                    <p:animEffect transition="in" filter="fade">
                                      <p:cBhvr>
                                        <p:cTn id="16" dur="500"/>
                                        <p:tgtEl>
                                          <p:spTgt spid="19"/>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 calcmode="lin" valueType="num">
                                      <p:cBhvr>
                                        <p:cTn id="21" dur="500" fill="hold"/>
                                        <p:tgtEl>
                                          <p:spTgt spid="20"/>
                                        </p:tgtEl>
                                        <p:attrNameLst>
                                          <p:attrName>style.rotation</p:attrName>
                                        </p:attrNameLst>
                                      </p:cBhvr>
                                      <p:tavLst>
                                        <p:tav tm="0">
                                          <p:val>
                                            <p:fltVal val="360"/>
                                          </p:val>
                                        </p:tav>
                                        <p:tav tm="100000">
                                          <p:val>
                                            <p:fltVal val="0"/>
                                          </p:val>
                                        </p:tav>
                                      </p:tavLst>
                                    </p:anim>
                                    <p:animEffect transition="in" filter="fade">
                                      <p:cBhvr>
                                        <p:cTn id="22" dur="500"/>
                                        <p:tgtEl>
                                          <p:spTgt spid="2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 calcmode="lin" valueType="num">
                                      <p:cBhvr>
                                        <p:cTn id="27" dur="500" fill="hold"/>
                                        <p:tgtEl>
                                          <p:spTgt spid="21"/>
                                        </p:tgtEl>
                                        <p:attrNameLst>
                                          <p:attrName>style.rotation</p:attrName>
                                        </p:attrNameLst>
                                      </p:cBhvr>
                                      <p:tavLst>
                                        <p:tav tm="0">
                                          <p:val>
                                            <p:fltVal val="360"/>
                                          </p:val>
                                        </p:tav>
                                        <p:tav tm="100000">
                                          <p:val>
                                            <p:fltVal val="0"/>
                                          </p:val>
                                        </p:tav>
                                      </p:tavLst>
                                    </p:anim>
                                    <p:animEffect transition="in" filter="fade">
                                      <p:cBhvr>
                                        <p:cTn id="28" dur="500"/>
                                        <p:tgtEl>
                                          <p:spTgt spid="21"/>
                                        </p:tgtEl>
                                      </p:cBhvr>
                                    </p:animEffect>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anim calcmode="lin" valueType="num">
                                      <p:cBhvr>
                                        <p:cTn id="33"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anim calcmode="lin" valueType="num">
                                      <p:cBhvr>
                                        <p:cTn id="39" dur="500" fill="hold"/>
                                        <p:tgtEl>
                                          <p:spTgt spid="24"/>
                                        </p:tgtEl>
                                        <p:attrNameLst>
                                          <p:attrName>ppt_x</p:attrName>
                                        </p:attrNameLst>
                                      </p:cBhvr>
                                      <p:tavLst>
                                        <p:tav tm="0">
                                          <p:val>
                                            <p:strVal val="#ppt_x"/>
                                          </p:val>
                                        </p:tav>
                                        <p:tav tm="100000">
                                          <p:val>
                                            <p:strVal val="#ppt_x"/>
                                          </p:val>
                                        </p:tav>
                                      </p:tavLst>
                                    </p:anim>
                                    <p:anim calcmode="lin" valueType="num">
                                      <p:cBhvr>
                                        <p:cTn id="40" dur="500" fill="hold"/>
                                        <p:tgtEl>
                                          <p:spTgt spid="24"/>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2" presetClass="entr" presetSubtype="0" fill="hold"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Effect transition="in" filter="fade">
                                      <p:cBhvr>
                                        <p:cTn id="44" dur="500"/>
                                        <p:tgtEl>
                                          <p:spTgt spid="23">
                                            <p:txEl>
                                              <p:pRg st="0" end="0"/>
                                            </p:txEl>
                                          </p:spTgt>
                                        </p:tgtEl>
                                      </p:cBhvr>
                                    </p:animEffect>
                                    <p:anim calcmode="lin" valueType="num">
                                      <p:cBhvr>
                                        <p:cTn id="4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42" presetClass="entr" presetSubtype="0" fill="hold" nodeType="after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fade">
                                      <p:cBhvr>
                                        <p:cTn id="50" dur="500"/>
                                        <p:tgtEl>
                                          <p:spTgt spid="28">
                                            <p:txEl>
                                              <p:pRg st="0" end="0"/>
                                            </p:txEl>
                                          </p:spTgt>
                                        </p:tgtEl>
                                      </p:cBhvr>
                                    </p:animEffect>
                                    <p:anim calcmode="lin" valueType="num">
                                      <p:cBhvr>
                                        <p:cTn id="5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52" dur="5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p:bldLst>
  </p:timing>
</p:sld>
</file>

<file path=ppt/tags/tag1.xml><?xml version="1.0" encoding="utf-8"?>
<p:tagLst xmlns:p="http://schemas.openxmlformats.org/presentationml/2006/main">
  <p:tag name="MH" val="20151104112100"/>
  <p:tag name="MH_LIBRARY" val="GRAPHIC"/>
  <p:tag name="MH_TYPE" val="Text"/>
  <p:tag name="MH_ORDER" val="1"/>
</p:tagLst>
</file>

<file path=ppt/tags/tag2.xml><?xml version="1.0" encoding="utf-8"?>
<p:tagLst xmlns:p="http://schemas.openxmlformats.org/presentationml/2006/main">
  <p:tag name="MH" val="20151104112100"/>
  <p:tag name="MH_LIBRARY" val="GRAPHIC"/>
  <p:tag name="MH_TYPE" val="Text"/>
  <p:tag name="MH_ORDER" val="1"/>
</p:tagLst>
</file>

<file path=ppt/tags/tag3.xml><?xml version="1.0" encoding="utf-8"?>
<p:tagLst xmlns:p="http://schemas.openxmlformats.org/presentationml/2006/main">
  <p:tag name="MH" val="20151104112100"/>
  <p:tag name="MH_LIBRARY" val="GRAPHIC"/>
  <p:tag name="MH_TYPE" val="Text"/>
  <p:tag name="MH_ORDER" val="1"/>
</p:tagLst>
</file>

<file path=ppt/theme/theme1.xml><?xml version="1.0" encoding="utf-8"?>
<a:theme xmlns:a="http://schemas.openxmlformats.org/drawingml/2006/main" name="Office 主题​​">
  <a:themeElements>
    <a:clrScheme name="自定义 1">
      <a:dk1>
        <a:sysClr val="windowText" lastClr="000000"/>
      </a:dk1>
      <a:lt1>
        <a:srgbClr val="FFFFFF"/>
      </a:lt1>
      <a:dk2>
        <a:srgbClr val="303030"/>
      </a:dk2>
      <a:lt2>
        <a:srgbClr val="DEDEE0"/>
      </a:lt2>
      <a:accent1>
        <a:srgbClr val="C00000"/>
      </a:accent1>
      <a:accent2>
        <a:srgbClr val="444444"/>
      </a:accent2>
      <a:accent3>
        <a:srgbClr val="C00000"/>
      </a:accent3>
      <a:accent4>
        <a:srgbClr val="A5A5A5"/>
      </a:accent4>
      <a:accent5>
        <a:srgbClr val="0070C0"/>
      </a:accent5>
      <a:accent6>
        <a:srgbClr val="730E00"/>
      </a:accent6>
      <a:hlink>
        <a:srgbClr val="D26900"/>
      </a:hlink>
      <a:folHlink>
        <a:srgbClr val="D89243"/>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3019</Words>
  <Application>WPS 演示</Application>
  <PresentationFormat>自定义</PresentationFormat>
  <Paragraphs>566</Paragraphs>
  <Slides>33</Slides>
  <Notes>33</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宋体</vt:lpstr>
      <vt:lpstr>Wingdings</vt:lpstr>
      <vt:lpstr>微软雅黑</vt:lpstr>
      <vt:lpstr>Impact</vt:lpstr>
      <vt:lpstr>Copperplate Gothic Bold</vt:lpstr>
      <vt:lpstr>Agency FB</vt:lpstr>
      <vt:lpstr>Arial Unicode MS</vt:lpstr>
      <vt:lpstr>Calibri</vt:lpstr>
      <vt:lpstr>华文细黑</vt:lpstr>
      <vt:lpstr>方正超粗黑简体</vt:lpstr>
      <vt:lpstr>Arial</vt:lpstr>
      <vt:lpstr>黑体</vt:lpstr>
      <vt:lpstr>Office 主题​​</vt:lpstr>
      <vt:lpstr>PowerPoint 演示文稿</vt:lpstr>
      <vt:lpstr>PowerPoint 演示文稿</vt:lpstr>
      <vt:lpstr>PowerPoint 演示文稿</vt:lpstr>
      <vt:lpstr>PowerPoint 演示文稿</vt:lpstr>
      <vt:lpstr>单击此处添加标题</vt:lpstr>
      <vt:lpstr>单击此处添加标题</vt:lpstr>
      <vt:lpstr>单击此处添加标题</vt:lpstr>
      <vt:lpstr>单击此处添加标题</vt:lpstr>
      <vt:lpstr>单击此处添加标题</vt:lpstr>
      <vt:lpstr>PowerPoint 演示文稿</vt:lpstr>
      <vt:lpstr>单击此处添加标题</vt:lpstr>
      <vt:lpstr>单击此处添加标题</vt:lpstr>
      <vt:lpstr>单击此处添加标题</vt:lpstr>
      <vt:lpstr>单击此处添加标题</vt:lpstr>
      <vt:lpstr>单击此处添加标题</vt:lpstr>
      <vt:lpstr>PowerPoint 演示文稿</vt:lpstr>
      <vt:lpstr>单击此处添加标题</vt:lpstr>
      <vt:lpstr>单击此处添加标题</vt:lpstr>
      <vt:lpstr>单击此处添加标题</vt:lpstr>
      <vt:lpstr>单击此处添加标题</vt:lpstr>
      <vt:lpstr>单击此处添加标题</vt:lpstr>
      <vt:lpstr>PowerPoint 演示文稿</vt:lpstr>
      <vt:lpstr>单击此处添加标题</vt:lpstr>
      <vt:lpstr>单击此处添加标题</vt:lpstr>
      <vt:lpstr>单击此处添加标题</vt:lpstr>
      <vt:lpstr>单击此处添加标题</vt:lpstr>
      <vt:lpstr>添加文字内容（文字可以编辑）</vt:lpstr>
      <vt:lpstr>PowerPoint 演示文稿</vt:lpstr>
      <vt:lpstr>单击此处添加标题</vt:lpstr>
      <vt:lpstr>单击此处添加标题</vt:lpstr>
      <vt:lpstr>单击此处添加标题</vt:lpstr>
      <vt:lpstr>单击此处添加标题</vt:lpstr>
      <vt:lpstr>PowerPoint 演示文稿</vt:lpstr>
    </vt:vector>
  </TitlesOfParts>
  <LinksUpToDate>false</LinksUpToDate>
  <SharedDoc>false</SharedDoc>
  <HyperlinksChanged>false</HyperlinksChanged>
  <AppVersion>14.0000</AppVersion>
  <Manager>素材风暴PPT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airxi2001</dc:creator>
  <cp:lastModifiedBy>Jing</cp:lastModifiedBy>
  <cp:revision>15</cp:revision>
  <dcterms:created xsi:type="dcterms:W3CDTF">2015-10-28T12:59:00Z</dcterms:created>
  <dcterms:modified xsi:type="dcterms:W3CDTF">2018-01-28T08:42:11Z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